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1" r:id="rId3"/>
    <p:sldId id="353" r:id="rId5"/>
    <p:sldId id="257" r:id="rId6"/>
    <p:sldId id="388" r:id="rId7"/>
    <p:sldId id="352" r:id="rId8"/>
    <p:sldId id="355" r:id="rId9"/>
    <p:sldId id="261" r:id="rId10"/>
    <p:sldId id="338" r:id="rId11"/>
    <p:sldId id="339" r:id="rId12"/>
    <p:sldId id="356" r:id="rId13"/>
    <p:sldId id="357" r:id="rId14"/>
    <p:sldId id="358" r:id="rId15"/>
    <p:sldId id="359" r:id="rId16"/>
    <p:sldId id="360" r:id="rId17"/>
    <p:sldId id="372" r:id="rId18"/>
    <p:sldId id="341" r:id="rId19"/>
    <p:sldId id="368" r:id="rId20"/>
    <p:sldId id="361" r:id="rId21"/>
    <p:sldId id="362" r:id="rId22"/>
    <p:sldId id="363" r:id="rId23"/>
    <p:sldId id="364" r:id="rId24"/>
    <p:sldId id="365" r:id="rId25"/>
    <p:sldId id="366" r:id="rId26"/>
    <p:sldId id="367" r:id="rId27"/>
    <p:sldId id="370" r:id="rId28"/>
    <p:sldId id="371" r:id="rId29"/>
    <p:sldId id="374" r:id="rId30"/>
    <p:sldId id="376"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hdphoto" Target="../media/image34.wdp"/><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9" Type="http://schemas.openxmlformats.org/officeDocument/2006/relationships/image" Target="../media/image14.sv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endParaRPr lang="en-US"/>
          </a:p>
        </p:txBody>
      </p:sp>
      <p:pic>
        <p:nvPicPr>
          <p:cNvPr id="6" name="Hình ảnh 9"/>
          <p:cNvPicPr>
            <a:picLocks noChangeAspect="1"/>
          </p:cNvPicPr>
          <p:nvPr/>
        </p:nvPicPr>
        <p:blipFill>
          <a:blip r:embed="rId2"/>
          <a:stretch>
            <a:fillRect/>
          </a:stretch>
        </p:blipFill>
        <p:spPr>
          <a:xfrm>
            <a:off x="1631518" y="2346260"/>
            <a:ext cx="6822015"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pic>
        <p:nvPicPr>
          <p:cNvPr id="5" name="Picture 4"/>
          <p:cNvPicPr>
            <a:picLocks noChangeAspect="1"/>
          </p:cNvPicPr>
          <p:nvPr/>
        </p:nvPicPr>
        <p:blipFill>
          <a:blip r:embed="rId2"/>
          <a:stretch>
            <a:fillRect/>
          </a:stretch>
        </p:blipFill>
        <p:spPr>
          <a:xfrm>
            <a:off x="680926" y="1790035"/>
            <a:ext cx="4152900" cy="3448050"/>
          </a:xfrm>
          <a:prstGeom prst="rect">
            <a:avLst/>
          </a:prstGeom>
        </p:spPr>
      </p:pic>
      <p:sp>
        <p:nvSpPr>
          <p:cNvPr id="8" name="Rectangle 7"/>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530299" y="1931139"/>
            <a:ext cx="4305300" cy="3314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2"/>
          <a:stretch>
            <a:fillRect/>
          </a:stretch>
        </p:blipFill>
        <p:spPr>
          <a:xfrm>
            <a:off x="425300" y="2317898"/>
            <a:ext cx="4096054" cy="33101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451354" y="2062717"/>
            <a:ext cx="4281357" cy="3095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2"/>
          <a:stretch>
            <a:fillRect/>
          </a:stretch>
        </p:blipFill>
        <p:spPr>
          <a:xfrm>
            <a:off x="318977" y="2619445"/>
            <a:ext cx="4393209" cy="24735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p:cNvPicPr>
            <a:picLocks noChangeAspect="1"/>
          </p:cNvPicPr>
          <p:nvPr/>
        </p:nvPicPr>
        <p:blipFill>
          <a:blip r:embed="rId1"/>
          <a:stretch>
            <a:fillRect/>
          </a:stretch>
        </p:blipFill>
        <p:spPr>
          <a:xfrm>
            <a:off x="488375" y="2192413"/>
            <a:ext cx="3862971" cy="3055220"/>
          </a:xfrm>
          <a:prstGeom prst="rect">
            <a:avLst/>
          </a:prstGeom>
        </p:spPr>
      </p:pic>
      <p:grpSp>
        <p:nvGrpSpPr>
          <p:cNvPr id="13" name="Group 12"/>
          <p:cNvGrpSpPr/>
          <p:nvPr/>
        </p:nvGrpSpPr>
        <p:grpSpPr>
          <a:xfrm>
            <a:off x="3642714" y="1051702"/>
            <a:ext cx="8038215" cy="1401347"/>
            <a:chOff x="453320" y="784778"/>
            <a:chExt cx="10434754" cy="1189049"/>
          </a:xfrm>
        </p:grpSpPr>
        <p:sp>
          <p:nvSpPr>
            <p:cNvPr id="14" name="Speech Bubble: Rectangle with Corners Rounded 13"/>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9538"/>
            <a:ext cx="10002445" cy="5298811"/>
            <a:chOff x="5080000" y="744289"/>
            <a:chExt cx="6111165" cy="5965865"/>
          </a:xfrm>
        </p:grpSpPr>
        <p:pic>
          <p:nvPicPr>
            <p:cNvPr id="7" name="Picture 6"/>
            <p:cNvPicPr>
              <a:picLocks noChangeAspect="1"/>
            </p:cNvPicPr>
            <p:nvPr/>
          </p:nvPicPr>
          <p:blipFill>
            <a:blip r:embed="rId1"/>
            <a:stretch>
              <a:fillRect/>
            </a:stretch>
          </p:blipFill>
          <p:spPr>
            <a:xfrm>
              <a:off x="5080000" y="744289"/>
              <a:ext cx="6111165" cy="5965865"/>
            </a:xfrm>
            <a:prstGeom prst="rect">
              <a:avLst/>
            </a:prstGeom>
          </p:spPr>
        </p:pic>
        <p:sp>
          <p:nvSpPr>
            <p:cNvPr id="8" name="TextBox 7"/>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8623" y="916550"/>
            <a:ext cx="10521689" cy="1556755"/>
            <a:chOff x="453320" y="784778"/>
            <a:chExt cx="10521689" cy="1189049"/>
          </a:xfrm>
        </p:grpSpPr>
        <p:sp>
          <p:nvSpPr>
            <p:cNvPr id="8" name="Speech Bubble: Rectangle with Corners Rounded 7"/>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p:cNvPicPr>
            <a:picLocks noChangeAspect="1"/>
          </p:cNvPicPr>
          <p:nvPr/>
        </p:nvPicPr>
        <p:blipFill>
          <a:blip r:embed="rId1"/>
          <a:stretch>
            <a:fillRect/>
          </a:stretch>
        </p:blipFill>
        <p:spPr>
          <a:xfrm>
            <a:off x="0" y="3157870"/>
            <a:ext cx="4678385" cy="3700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26781" y="0"/>
            <a:ext cx="8984512" cy="1009016"/>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6" name="Picture 15"/>
            <p:cNvPicPr>
              <a:picLocks noChangeAspect="1"/>
            </p:cNvPicPr>
            <p:nvPr/>
          </p:nvPicPr>
          <p:blipFill rotWithShape="1">
            <a:blip r:embed="rId1"/>
            <a:srcRect t="16340" b="43951"/>
            <a:stretch>
              <a:fillRect/>
            </a:stretch>
          </p:blipFill>
          <p:spPr>
            <a:xfrm>
              <a:off x="2570163" y="4315458"/>
              <a:ext cx="730339" cy="643061"/>
            </a:xfrm>
            <a:prstGeom prst="rect">
              <a:avLst/>
            </a:prstGeom>
          </p:spPr>
        </p:pic>
        <p:grpSp>
          <p:nvGrpSpPr>
            <p:cNvPr id="10" name="Google Shape;724;p33"/>
            <p:cNvGrpSpPr/>
            <p:nvPr/>
          </p:nvGrpSpPr>
          <p:grpSpPr>
            <a:xfrm>
              <a:off x="1906680" y="1911333"/>
              <a:ext cx="1854260" cy="523163"/>
              <a:chOff x="1639601" y="539501"/>
              <a:chExt cx="1091683" cy="548641"/>
            </a:xfrm>
          </p:grpSpPr>
          <p:sp>
            <p:nvSpPr>
              <p:cNvPr id="1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3" name="TextBox 2"/>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1"/>
          <a:stretch>
            <a:fillRect/>
          </a:stretch>
        </p:blipFill>
        <p:spPr>
          <a:xfrm>
            <a:off x="427512" y="3540953"/>
            <a:ext cx="5806890" cy="3050281"/>
          </a:xfrm>
          <a:prstGeom prst="rect">
            <a:avLst/>
          </a:prstGeom>
        </p:spPr>
      </p:pic>
      <p:grpSp>
        <p:nvGrpSpPr>
          <p:cNvPr id="10" name="Group 9"/>
          <p:cNvGrpSpPr/>
          <p:nvPr/>
        </p:nvGrpSpPr>
        <p:grpSpPr>
          <a:xfrm>
            <a:off x="6246421" y="2636322"/>
            <a:ext cx="5557652" cy="3963902"/>
            <a:chOff x="5080000" y="744289"/>
            <a:chExt cx="6111165" cy="5965865"/>
          </a:xfrm>
        </p:grpSpPr>
        <p:pic>
          <p:nvPicPr>
            <p:cNvPr id="11" name="Picture 10"/>
            <p:cNvPicPr>
              <a:picLocks noChangeAspect="1"/>
            </p:cNvPicPr>
            <p:nvPr/>
          </p:nvPicPr>
          <p:blipFill>
            <a:blip r:embed="rId2"/>
            <a:stretch>
              <a:fillRect/>
            </a:stretch>
          </p:blipFill>
          <p:spPr>
            <a:xfrm>
              <a:off x="5080000" y="744289"/>
              <a:ext cx="6111165" cy="5965865"/>
            </a:xfrm>
            <a:prstGeom prst="rect">
              <a:avLst/>
            </a:prstGeom>
          </p:spPr>
        </p:pic>
        <p:sp>
          <p:nvSpPr>
            <p:cNvPr id="12" name="TextBox 11"/>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p:cNvSpPr txBox="1"/>
          <p:nvPr/>
        </p:nvSpPr>
        <p:spPr>
          <a:xfrm>
            <a:off x="1745226" y="826451"/>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endPar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p:cNvPicPr>
            <a:picLocks noChangeAspect="1"/>
          </p:cNvPicPr>
          <p:nvPr/>
        </p:nvPicPr>
        <p:blipFill>
          <a:blip r:embed="rId1" cstate="screen">
            <a:extLst>
              <a:ext uri="{BEBA8EAE-BF5A-486C-A8C5-ECC9F3942E4B}">
                <a14:imgProps xmlns:a14="http://schemas.microsoft.com/office/drawing/2010/main">
                  <a14:imgLayer r:embed="rId2">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Lst>
          </a:blip>
          <a:stretch>
            <a:fillRect/>
          </a:stretch>
        </p:blipFill>
        <p:spPr>
          <a:xfrm flipH="1">
            <a:off x="296187" y="1737489"/>
            <a:ext cx="3489003" cy="5239670"/>
          </a:xfrm>
          <a:prstGeom prst="rect">
            <a:avLst/>
          </a:prstGeom>
        </p:spPr>
      </p:pic>
      <p:grpSp>
        <p:nvGrpSpPr>
          <p:cNvPr id="3" name="Group 2"/>
          <p:cNvGrpSpPr/>
          <p:nvPr/>
        </p:nvGrpSpPr>
        <p:grpSpPr>
          <a:xfrm>
            <a:off x="2903717" y="628077"/>
            <a:ext cx="7792635" cy="2200183"/>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3" name="Picture 12"/>
            <p:cNvPicPr>
              <a:picLocks noChangeAspect="1"/>
            </p:cNvPicPr>
            <p:nvPr/>
          </p:nvPicPr>
          <p:blipFill rotWithShape="1">
            <a:blip r:embed="rId3"/>
            <a:srcRect t="16340" b="43951"/>
            <a:stretch>
              <a:fillRect/>
            </a:stretch>
          </p:blipFill>
          <p:spPr>
            <a:xfrm>
              <a:off x="2570162" y="4315458"/>
              <a:ext cx="730339" cy="643061"/>
            </a:xfrm>
            <a:prstGeom prst="rect">
              <a:avLst/>
            </a:prstGeom>
          </p:spPr>
        </p:pic>
        <p:grpSp>
          <p:nvGrpSpPr>
            <p:cNvPr id="7" name="Google Shape;724;p33"/>
            <p:cNvGrpSpPr/>
            <p:nvPr/>
          </p:nvGrpSpPr>
          <p:grpSpPr>
            <a:xfrm>
              <a:off x="1906680" y="1911333"/>
              <a:ext cx="1854260" cy="523163"/>
              <a:chOff x="1639601" y="539501"/>
              <a:chExt cx="1091683" cy="548641"/>
            </a:xfrm>
          </p:grpSpPr>
          <p:sp>
            <p:nvSpPr>
              <p:cNvPr id="8"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4" name="Group 13"/>
          <p:cNvGrpSpPr/>
          <p:nvPr/>
        </p:nvGrpSpPr>
        <p:grpSpPr>
          <a:xfrm>
            <a:off x="4105196" y="2988505"/>
            <a:ext cx="7792635" cy="1551597"/>
            <a:chOff x="310800" y="1911333"/>
            <a:chExt cx="5650162" cy="3047186"/>
          </a:xfrm>
        </p:grpSpPr>
        <p:sp>
          <p:nvSpPr>
            <p:cNvPr id="15"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4" name="Picture 23"/>
            <p:cNvPicPr>
              <a:picLocks noChangeAspect="1"/>
            </p:cNvPicPr>
            <p:nvPr/>
          </p:nvPicPr>
          <p:blipFill rotWithShape="1">
            <a:blip r:embed="rId3"/>
            <a:srcRect t="16340" b="43951"/>
            <a:stretch>
              <a:fillRect/>
            </a:stretch>
          </p:blipFill>
          <p:spPr>
            <a:xfrm>
              <a:off x="2570163" y="4315459"/>
              <a:ext cx="730339" cy="643060"/>
            </a:xfrm>
            <a:prstGeom prst="rect">
              <a:avLst/>
            </a:prstGeom>
          </p:spPr>
        </p:pic>
        <p:grpSp>
          <p:nvGrpSpPr>
            <p:cNvPr id="18" name="Google Shape;724;p33"/>
            <p:cNvGrpSpPr/>
            <p:nvPr/>
          </p:nvGrpSpPr>
          <p:grpSpPr>
            <a:xfrm>
              <a:off x="1906680" y="1911333"/>
              <a:ext cx="1854260" cy="523163"/>
              <a:chOff x="1639601" y="539501"/>
              <a:chExt cx="1091683" cy="548641"/>
            </a:xfrm>
          </p:grpSpPr>
          <p:sp>
            <p:nvSpPr>
              <p:cNvPr id="19"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5" name="Group 24"/>
          <p:cNvGrpSpPr/>
          <p:nvPr/>
        </p:nvGrpSpPr>
        <p:grpSpPr>
          <a:xfrm>
            <a:off x="4399365" y="4891732"/>
            <a:ext cx="7792635" cy="1551597"/>
            <a:chOff x="310800" y="1911333"/>
            <a:chExt cx="5650162" cy="3047186"/>
          </a:xfrm>
        </p:grpSpPr>
        <p:sp>
          <p:nvSpPr>
            <p:cNvPr id="26"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8" name="Picture 27"/>
            <p:cNvPicPr>
              <a:picLocks noChangeAspect="1"/>
            </p:cNvPicPr>
            <p:nvPr/>
          </p:nvPicPr>
          <p:blipFill rotWithShape="1">
            <a:blip r:embed="rId3"/>
            <a:srcRect t="16340" b="43951"/>
            <a:stretch>
              <a:fillRect/>
            </a:stretch>
          </p:blipFill>
          <p:spPr>
            <a:xfrm>
              <a:off x="2570163" y="4315459"/>
              <a:ext cx="730339" cy="643060"/>
            </a:xfrm>
            <a:prstGeom prst="rect">
              <a:avLst/>
            </a:prstGeom>
          </p:spPr>
        </p:pic>
        <p:grpSp>
          <p:nvGrpSpPr>
            <p:cNvPr id="29" name="Google Shape;724;p33"/>
            <p:cNvGrpSpPr/>
            <p:nvPr/>
          </p:nvGrpSpPr>
          <p:grpSpPr>
            <a:xfrm>
              <a:off x="1906680" y="1911333"/>
              <a:ext cx="1854260" cy="523163"/>
              <a:chOff x="1639601" y="539501"/>
              <a:chExt cx="1091683" cy="548641"/>
            </a:xfrm>
          </p:grpSpPr>
          <p:sp>
            <p:nvSpPr>
              <p:cNvPr id="30"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1849309"/>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1849309"/>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Nêu cảm nghĩ của em về tấm gương vượt khó của Huế.</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2147021"/>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vì sao chúng ta cần biết vượt qua khó khăn trong học tập và cuộc sống?</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694" y="2129511"/>
            <a:ext cx="9643730" cy="3941681"/>
            <a:chOff x="5080000" y="744289"/>
            <a:chExt cx="6111165" cy="5965865"/>
          </a:xfrm>
        </p:grpSpPr>
        <p:pic>
          <p:nvPicPr>
            <p:cNvPr id="7" name="Picture 6"/>
            <p:cNvPicPr>
              <a:picLocks noChangeAspect="1"/>
            </p:cNvPicPr>
            <p:nvPr/>
          </p:nvPicPr>
          <p:blipFill>
            <a:blip r:embed="rId1"/>
            <a:stretch>
              <a:fillRect/>
            </a:stretch>
          </p:blipFill>
          <p:spPr>
            <a:xfrm>
              <a:off x="5080000" y="744289"/>
              <a:ext cx="6111165" cy="5965865"/>
            </a:xfrm>
            <a:prstGeom prst="rect">
              <a:avLst/>
            </a:prstGeom>
          </p:spPr>
        </p:pic>
        <p:sp>
          <p:nvSpPr>
            <p:cNvPr id="8" name="TextBox 7"/>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52300" y="5156790"/>
            <a:ext cx="9003323" cy="1176227"/>
            <a:chOff x="1594337" y="1602154"/>
            <a:chExt cx="9003323" cy="3477846"/>
          </a:xfrm>
        </p:grpSpPr>
        <p:sp>
          <p:nvSpPr>
            <p:cNvPr id="4"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p:cNvGrpSpPr/>
          <p:nvPr/>
        </p:nvGrpSpPr>
        <p:grpSpPr>
          <a:xfrm>
            <a:off x="1899137" y="933450"/>
            <a:ext cx="9956165" cy="2426438"/>
            <a:chOff x="1594337" y="1602154"/>
            <a:chExt cx="9003323" cy="3477846"/>
          </a:xfrm>
        </p:grpSpPr>
        <p:sp>
          <p:nvSpPr>
            <p:cNvPr id="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p:cNvPicPr>
            <a:picLocks noChangeAspect="1"/>
          </p:cNvPicPr>
          <p:nvPr/>
        </p:nvPicPr>
        <p:blipFill>
          <a:blip r:embed="rId2"/>
          <a:stretch>
            <a:fillRect/>
          </a:stretch>
        </p:blipFill>
        <p:spPr>
          <a:xfrm>
            <a:off x="1469840" y="2105041"/>
            <a:ext cx="7200000"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694" y="2390183"/>
            <a:ext cx="9643730" cy="3941681"/>
            <a:chOff x="5080000" y="744289"/>
            <a:chExt cx="6111165" cy="5965865"/>
          </a:xfrm>
        </p:grpSpPr>
        <p:pic>
          <p:nvPicPr>
            <p:cNvPr id="7" name="Picture 6"/>
            <p:cNvPicPr>
              <a:picLocks noChangeAspect="1"/>
            </p:cNvPicPr>
            <p:nvPr/>
          </p:nvPicPr>
          <p:blipFill>
            <a:blip r:embed="rId1"/>
            <a:stretch>
              <a:fillRect/>
            </a:stretch>
          </p:blipFill>
          <p:spPr>
            <a:xfrm>
              <a:off x="5080000" y="744289"/>
              <a:ext cx="6111165" cy="5965865"/>
            </a:xfrm>
            <a:prstGeom prst="rect">
              <a:avLst/>
            </a:prstGeom>
          </p:spPr>
        </p:pic>
        <p:sp>
          <p:nvSpPr>
            <p:cNvPr id="8" name="TextBox 7"/>
            <p:cNvSpPr txBox="1"/>
            <p:nvPr/>
          </p:nvSpPr>
          <p:spPr>
            <a:xfrm>
              <a:off x="5238942" y="861166"/>
              <a:ext cx="5814512" cy="1071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
        <p:nvSpPr>
          <p:cNvPr id="2" name="TextBox 1"/>
          <p:cNvSpPr txBox="1"/>
          <p:nvPr/>
        </p:nvSpPr>
        <p:spPr>
          <a:xfrm>
            <a:off x="2306237" y="526136"/>
            <a:ext cx="7433187" cy="923330"/>
          </a:xfrm>
          <a:prstGeom prst="rect">
            <a:avLst/>
          </a:prstGeom>
          <a:noFill/>
        </p:spPr>
        <p:txBody>
          <a:bodyPr wrap="square" rtlCol="0">
            <a:spAutoFit/>
          </a:bodyPr>
          <a:lstStyle/>
          <a:p>
            <a:r>
              <a:rPr lang="en-US" sz="5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TIẾP SỨC</a:t>
            </a:r>
            <a:endParaRPr lang="en-US" sz="5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292436" y="1747117"/>
            <a:ext cx="9175596" cy="3871188"/>
          </a:xfrm>
          <a:prstGeom prst="rect">
            <a:avLst/>
          </a:prstGeom>
          <a:noFill/>
        </p:spPr>
        <p:txBody>
          <a:bodyPr wrap="square">
            <a:spAutoFit/>
          </a:bodyPr>
          <a:lstStyle/>
          <a:p>
            <a:pPr marL="0" marR="0" algn="just">
              <a:lnSpc>
                <a:spcPct val="107000"/>
              </a:lnSpc>
              <a:spcBef>
                <a:spcPts val="0"/>
              </a:spcBef>
              <a:spcAft>
                <a:spcPts val="800"/>
              </a:spcAft>
            </a:pPr>
            <a:endParaRPr lang="nl-NL"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nl-NL" sz="4400" dirty="0">
                <a:latin typeface="Times New Roman" panose="02020603050405020304" pitchFamily="18" charset="0"/>
                <a:ea typeface="Times New Roman" panose="02020603050405020304" pitchFamily="18" charset="0"/>
                <a:cs typeface="Times New Roman" panose="02020603050405020304" pitchFamily="18" charset="0"/>
              </a:rPr>
              <a:t>Luật chơi: Lớp</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chia thành 2 đội, mỗi đội từ 3-5 thành viên. </a:t>
            </a:r>
            <a:endParaRPr lang="nl-NL"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“Tiếp sức” kể thêm những khó khăn và cách vượt qua khó khăn.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258785" y="-225629"/>
            <a:ext cx="14241825" cy="7624966"/>
          </a:xfrm>
          <a:prstGeom prst="rect">
            <a:avLst/>
          </a:prstGeom>
        </p:spPr>
      </p:pic>
      <p:pic>
        <p:nvPicPr>
          <p:cNvPr id="10"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6905" t="1550" r="2619" b="60033"/>
          <a:stretch>
            <a:fillRect/>
          </a:stretch>
        </p:blipFill>
        <p:spPr>
          <a:xfrm>
            <a:off x="9916131" y="216631"/>
            <a:ext cx="2307771" cy="2061836"/>
          </a:xfrm>
          <a:prstGeom prst="rect">
            <a:avLst/>
          </a:prstGeom>
        </p:spPr>
      </p:pic>
      <p:pic>
        <p:nvPicPr>
          <p:cNvPr id="12" name="图片 17"/>
          <p:cNvPicPr>
            <a:picLocks noChangeAspect="1"/>
          </p:cNvPicPr>
          <p:nvPr/>
        </p:nvPicPr>
        <p:blipFill rotWithShape="1">
          <a:blip r:embed="rId3" cstate="print"/>
          <a:srcRect r="86166"/>
          <a:stretch>
            <a:fillRect/>
          </a:stretch>
        </p:blipFill>
        <p:spPr>
          <a:xfrm>
            <a:off x="112024" y="1302881"/>
            <a:ext cx="1690438" cy="4467799"/>
          </a:xfrm>
          <a:prstGeom prst="rect">
            <a:avLst/>
          </a:prstGeom>
        </p:spPr>
      </p:pic>
      <p:pic>
        <p:nvPicPr>
          <p:cNvPr id="18" name="Picture 17"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7441669" y="5619611"/>
            <a:ext cx="729238" cy="921017"/>
          </a:xfrm>
          <a:prstGeom prst="rect">
            <a:avLst/>
          </a:prstGeom>
        </p:spPr>
      </p:pic>
      <p:pic>
        <p:nvPicPr>
          <p:cNvPr id="26" name="Picture 25"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4906684" y="6093047"/>
            <a:ext cx="729238" cy="921017"/>
          </a:xfrm>
          <a:prstGeom prst="rect">
            <a:avLst/>
          </a:prstGeom>
        </p:spPr>
      </p:pic>
      <p:pic>
        <p:nvPicPr>
          <p:cNvPr id="27" name="Picture 26"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3383472" y="5992461"/>
            <a:ext cx="729238" cy="921017"/>
          </a:xfrm>
          <a:prstGeom prst="rect">
            <a:avLst/>
          </a:prstGeom>
        </p:spPr>
      </p:pic>
      <p:pic>
        <p:nvPicPr>
          <p:cNvPr id="30" name="Picture 29"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6415825" y="6043031"/>
            <a:ext cx="729238" cy="921017"/>
          </a:xfrm>
          <a:prstGeom prst="rect">
            <a:avLst/>
          </a:prstGeom>
        </p:spPr>
      </p:pic>
      <p:pic>
        <p:nvPicPr>
          <p:cNvPr id="34" name="Picture 33"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4106198" y="5082976"/>
            <a:ext cx="729238" cy="921017"/>
          </a:xfrm>
          <a:prstGeom prst="rect">
            <a:avLst/>
          </a:prstGeom>
        </p:spPr>
      </p:pic>
      <p:pic>
        <p:nvPicPr>
          <p:cNvPr id="35" name="Picture 34"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8230022" y="6023245"/>
            <a:ext cx="729238" cy="921017"/>
          </a:xfrm>
          <a:prstGeom prst="rect">
            <a:avLst/>
          </a:prstGeom>
        </p:spPr>
      </p:pic>
      <p:pic>
        <p:nvPicPr>
          <p:cNvPr id="23" name="Picture 22"/>
          <p:cNvPicPr>
            <a:picLocks noChangeAspect="1"/>
          </p:cNvPicPr>
          <p:nvPr/>
        </p:nvPicPr>
        <p:blipFill>
          <a:blip r:embed="rId6"/>
          <a:stretch>
            <a:fillRect/>
          </a:stretch>
        </p:blipFill>
        <p:spPr>
          <a:xfrm>
            <a:off x="4243267" y="0"/>
            <a:ext cx="4554107" cy="2353260"/>
          </a:xfrm>
          <a:prstGeom prst="rect">
            <a:avLst/>
          </a:prstGeom>
        </p:spPr>
      </p:pic>
      <p:sp>
        <p:nvSpPr>
          <p:cNvPr id="2" name="Freeform 3"/>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7"/>
            <a:stretch>
              <a:fillRect/>
            </a:stretch>
          </a:blipFill>
        </p:spPr>
        <p:txBody>
          <a:bodyPr/>
          <a:lstStyle/>
          <a:p>
            <a:endParaRPr lang="en-US"/>
          </a:p>
        </p:txBody>
      </p:sp>
      <p:sp>
        <p:nvSpPr>
          <p:cNvPr id="3" name="Freeform 2"/>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p:cNvPicPr>
            <a:picLocks noChangeAspect="1"/>
          </p:cNvPicPr>
          <p:nvPr/>
        </p:nvPicPr>
        <p:blipFill>
          <a:blip r:embed="rId10"/>
          <a:stretch>
            <a:fillRect/>
          </a:stretch>
        </p:blipFill>
        <p:spPr>
          <a:xfrm>
            <a:off x="790569" y="956570"/>
            <a:ext cx="2060627" cy="1548518"/>
          </a:xfrm>
          <a:prstGeom prst="rect">
            <a:avLst/>
          </a:prstGeom>
        </p:spPr>
      </p:pic>
      <p:pic>
        <p:nvPicPr>
          <p:cNvPr id="15" name="Picture 14" descr="A white and orange text&#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851314" y="2161191"/>
            <a:ext cx="10916885" cy="3447098"/>
          </a:xfrm>
          <a:prstGeom prst="rect">
            <a:avLst/>
          </a:prstGeom>
        </p:spPr>
        <p:txBody>
          <a:bodyPr lIns="0" tIns="0" rIns="0" bIns="0" rtlCol="0" anchor="t">
            <a:spAutoFit/>
          </a:bodyPr>
          <a:lstStyle/>
          <a:p>
            <a:pPr algn="just" defTabSz="609600"/>
            <a:r>
              <a:rPr lang="vi-VN" sz="3200" dirty="0">
                <a:solidFill>
                  <a:srgbClr val="000000"/>
                </a:solidFill>
                <a:latin typeface="Cambria" panose="02040503050406030204"/>
              </a:rPr>
              <a:t>– Nhận biết được những khó khăn cần phải vượt qua trong học tập và trong cuộc sống.</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Kể được một số biểu hiện của vượt qua khó khăn.</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Biết vì sao phải vượt qua khó khăn.</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Biết vượt qua một số khó khăn của bản thân trong học tập và sinh hoạt.</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Quý trọng gương vượt khó trong học tập và cuộc sống</a:t>
            </a:r>
            <a:endParaRPr lang="en-US" sz="3200" dirty="0">
              <a:solidFill>
                <a:srgbClr val="000000"/>
              </a:solidFill>
              <a:latin typeface="Cambria" panose="02040503050406030204"/>
            </a:endParaRPr>
          </a:p>
        </p:txBody>
      </p:sp>
      <p:pic>
        <p:nvPicPr>
          <p:cNvPr id="3" name="Hình ảnh 8"/>
          <p:cNvPicPr>
            <a:picLocks noChangeAspect="1"/>
          </p:cNvPicPr>
          <p:nvPr/>
        </p:nvPicPr>
        <p:blipFill>
          <a:blip r:embed="rId1"/>
          <a:stretch>
            <a:fillRect/>
          </a:stretch>
        </p:blipFill>
        <p:spPr>
          <a:xfrm>
            <a:off x="2245724" y="468291"/>
            <a:ext cx="7724301" cy="16399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p:cNvPicPr>
            <a:picLocks noChangeAspect="1"/>
          </p:cNvPicPr>
          <p:nvPr/>
        </p:nvPicPr>
        <p:blipFill>
          <a:blip r:embed="rId2"/>
          <a:stretch>
            <a:fillRect/>
          </a:stretch>
        </p:blipFill>
        <p:spPr>
          <a:xfrm>
            <a:off x="1501895" y="2333079"/>
            <a:ext cx="6921087" cy="22982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8623" y="916550"/>
            <a:ext cx="10521689" cy="1556755"/>
            <a:chOff x="453320" y="784778"/>
            <a:chExt cx="10521689" cy="1189049"/>
          </a:xfrm>
        </p:grpSpPr>
        <p:sp>
          <p:nvSpPr>
            <p:cNvPr id="8" name="Speech Bubble: Rectangle with Corners Rounded 7"/>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1"/>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4463" y="0"/>
            <a:ext cx="7349827" cy="1009016"/>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6" name="Picture 15"/>
            <p:cNvPicPr>
              <a:picLocks noChangeAspect="1"/>
            </p:cNvPicPr>
            <p:nvPr/>
          </p:nvPicPr>
          <p:blipFill rotWithShape="1">
            <a:blip r:embed="rId1"/>
            <a:srcRect t="16340" b="43951"/>
            <a:stretch>
              <a:fillRect/>
            </a:stretch>
          </p:blipFill>
          <p:spPr>
            <a:xfrm>
              <a:off x="2570163" y="4315458"/>
              <a:ext cx="730339" cy="643061"/>
            </a:xfrm>
            <a:prstGeom prst="rect">
              <a:avLst/>
            </a:prstGeom>
          </p:spPr>
        </p:pic>
        <p:grpSp>
          <p:nvGrpSpPr>
            <p:cNvPr id="10" name="Google Shape;724;p33"/>
            <p:cNvGrpSpPr/>
            <p:nvPr/>
          </p:nvGrpSpPr>
          <p:grpSpPr>
            <a:xfrm>
              <a:off x="1906680" y="1911333"/>
              <a:ext cx="1854260" cy="523163"/>
              <a:chOff x="1639601" y="539501"/>
              <a:chExt cx="1091683" cy="548641"/>
            </a:xfrm>
          </p:grpSpPr>
          <p:sp>
            <p:nvSpPr>
              <p:cNvPr id="1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18" name="Picture 17"/>
          <p:cNvPicPr>
            <a:picLocks noChangeAspect="1"/>
          </p:cNvPicPr>
          <p:nvPr/>
        </p:nvPicPr>
        <p:blipFill>
          <a:blip r:embed="rId2"/>
          <a:stretch>
            <a:fillRect/>
          </a:stretch>
        </p:blipFill>
        <p:spPr>
          <a:xfrm>
            <a:off x="1005596" y="1338303"/>
            <a:ext cx="6933937" cy="2808396"/>
          </a:xfrm>
          <a:prstGeom prst="rect">
            <a:avLst/>
          </a:prstGeom>
        </p:spPr>
      </p:pic>
      <p:pic>
        <p:nvPicPr>
          <p:cNvPr id="20" name="Picture 19"/>
          <p:cNvPicPr>
            <a:picLocks noChangeAspect="1"/>
          </p:cNvPicPr>
          <p:nvPr/>
        </p:nvPicPr>
        <p:blipFill>
          <a:blip r:embed="rId3"/>
          <a:stretch>
            <a:fillRect/>
          </a:stretch>
        </p:blipFill>
        <p:spPr>
          <a:xfrm>
            <a:off x="7836194" y="1330621"/>
            <a:ext cx="3357340" cy="2713155"/>
          </a:xfrm>
          <a:prstGeom prst="rect">
            <a:avLst/>
          </a:prstGeom>
        </p:spPr>
      </p:pic>
      <p:pic>
        <p:nvPicPr>
          <p:cNvPr id="22" name="Picture 21"/>
          <p:cNvPicPr>
            <a:picLocks noChangeAspect="1"/>
          </p:cNvPicPr>
          <p:nvPr/>
        </p:nvPicPr>
        <p:blipFill>
          <a:blip r:embed="rId4"/>
          <a:stretch>
            <a:fillRect/>
          </a:stretch>
        </p:blipFill>
        <p:spPr>
          <a:xfrm>
            <a:off x="6039293" y="4108002"/>
            <a:ext cx="4270855" cy="2404661"/>
          </a:xfrm>
          <a:prstGeom prst="rect">
            <a:avLst/>
          </a:prstGeom>
        </p:spPr>
      </p:pic>
      <p:pic>
        <p:nvPicPr>
          <p:cNvPr id="26" name="Picture 25"/>
          <p:cNvPicPr>
            <a:picLocks noChangeAspect="1"/>
          </p:cNvPicPr>
          <p:nvPr/>
        </p:nvPicPr>
        <p:blipFill>
          <a:blip r:embed="rId5"/>
          <a:stretch>
            <a:fillRect/>
          </a:stretch>
        </p:blipFill>
        <p:spPr>
          <a:xfrm>
            <a:off x="2588499" y="4167963"/>
            <a:ext cx="3443041" cy="248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822" y="2192413"/>
            <a:ext cx="4149118" cy="3697992"/>
            <a:chOff x="337822" y="2192413"/>
            <a:chExt cx="4149118" cy="3697992"/>
          </a:xfrm>
        </p:grpSpPr>
        <p:pic>
          <p:nvPicPr>
            <p:cNvPr id="2" name="图片 35"/>
            <p:cNvPicPr>
              <a:picLocks noChangeAspect="1"/>
            </p:cNvPicPr>
            <p:nvPr/>
          </p:nvPicPr>
          <p:blipFill>
            <a:blip r:embed="rId1"/>
            <a:stretch>
              <a:fillRect/>
            </a:stretch>
          </p:blipFill>
          <p:spPr>
            <a:xfrm>
              <a:off x="488375" y="2192413"/>
              <a:ext cx="3862971" cy="3055220"/>
            </a:xfrm>
            <a:prstGeom prst="rect">
              <a:avLst/>
            </a:prstGeom>
          </p:spPr>
        </p:pic>
        <p:sp>
          <p:nvSpPr>
            <p:cNvPr id="4" name="Rectangle 3"/>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p:cNvGrpSpPr/>
          <p:nvPr/>
        </p:nvGrpSpPr>
        <p:grpSpPr>
          <a:xfrm>
            <a:off x="1765004" y="544410"/>
            <a:ext cx="9633433" cy="1401347"/>
            <a:chOff x="453320" y="784778"/>
            <a:chExt cx="10434754" cy="1189049"/>
          </a:xfrm>
        </p:grpSpPr>
        <p:sp>
          <p:nvSpPr>
            <p:cNvPr id="9" name="Speech Bubble: Rectangle with Corners Rounded 8"/>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p:cNvGrpSpPr/>
          <p:nvPr/>
        </p:nvGrpSpPr>
        <p:grpSpPr>
          <a:xfrm>
            <a:off x="4008474" y="2585862"/>
            <a:ext cx="8038215" cy="1401347"/>
            <a:chOff x="453320" y="784778"/>
            <a:chExt cx="10434754" cy="1189049"/>
          </a:xfrm>
        </p:grpSpPr>
        <p:sp>
          <p:nvSpPr>
            <p:cNvPr id="14" name="Speech Bubble: Rectangle with Corners Rounded 13"/>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4707</Words>
  <Application>WPS Presentation</Application>
  <PresentationFormat>Widescreen</PresentationFormat>
  <Paragraphs>97</Paragraphs>
  <Slides>29</Slides>
  <Notes>6</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SimSun</vt:lpstr>
      <vt:lpstr>Wingdings</vt:lpstr>
      <vt:lpstr>UTM Avo</vt:lpstr>
      <vt:lpstr>Times New Roman</vt:lpstr>
      <vt:lpstr>Calibri</vt:lpstr>
      <vt:lpstr>Cambria</vt:lpstr>
      <vt:lpstr>等线</vt:lpstr>
      <vt:lpstr>Cambria</vt:lpstr>
      <vt:lpstr>Arial</vt:lpstr>
      <vt:lpstr>#9Slide04 SFU Fenice Regular</vt:lpstr>
      <vt:lpstr>Segoe Print</vt:lpstr>
      <vt:lpstr>Microsoft YaHei</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36</cp:revision>
  <dcterms:created xsi:type="dcterms:W3CDTF">2024-07-25T04:00:00Z</dcterms:created>
  <dcterms:modified xsi:type="dcterms:W3CDTF">2024-10-30T07:29:33Z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191DC49B046E4F859F2C80E9165851FB_12</vt:lpwstr>
  </property>
  <property fmtid="{D5CDD505-2E9C-101B-9397-08002B2CF9AE}" pid="3" name="KSOProductBuildVer">
    <vt:lpwstr>1033-12.2.0.18607</vt:lpwstr>
  </property>
</Properties>
</file>