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13"/>
  </p:notesMasterIdLst>
  <p:sldIdLst>
    <p:sldId id="256" r:id="rId5"/>
    <p:sldId id="263" r:id="rId6"/>
    <p:sldId id="430" r:id="rId7"/>
    <p:sldId id="432" r:id="rId8"/>
    <p:sldId id="291" r:id="rId9"/>
    <p:sldId id="499" r:id="rId10"/>
    <p:sldId id="301" r:id="rId11"/>
    <p:sldId id="298" r:id="rId12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6699"/>
    <a:srgbClr val="FFFFFF"/>
    <a:srgbClr val="A1DEF9"/>
    <a:srgbClr val="FCFCD4"/>
    <a:srgbClr val="FFE7FF"/>
    <a:srgbClr val="FF99CC"/>
    <a:srgbClr val="F19EC2"/>
    <a:srgbClr val="A8D59E"/>
    <a:srgbClr val="FFF3E1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1165" autoAdjust="0"/>
  </p:normalViewPr>
  <p:slideViewPr>
    <p:cSldViewPr snapToGrid="0" showGuides="1">
      <p:cViewPr varScale="1">
        <p:scale>
          <a:sx n="76" d="100"/>
          <a:sy n="76" d="100"/>
        </p:scale>
        <p:origin x="946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1193B0-7A5E-4C8B-A62D-67A94C3BB4F7}" type="datetimeFigureOut">
              <a:rPr lang="vi-VN" smtClean="0"/>
              <a:t>26/11/2025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5A3A71-AA0A-41CE-91AA-96F39E2EEAC3}" type="slidenum">
              <a:rPr lang="vi-VN" smtClean="0"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26/11/2025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26/11/2025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26/11/2025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7F1E-C916-44FC-97C6-257C40BAD305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5FCD-C6AC-415D-91EB-6514FA131F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7F1E-C916-44FC-97C6-257C40BAD305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5FCD-C6AC-415D-91EB-6514FA131F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7F1E-C916-44FC-97C6-257C40BAD305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5FCD-C6AC-415D-91EB-6514FA131F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7F1E-C916-44FC-97C6-257C40BAD305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5FCD-C6AC-415D-91EB-6514FA131F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7F1E-C916-44FC-97C6-257C40BAD305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5FCD-C6AC-415D-91EB-6514FA131F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7F1E-C916-44FC-97C6-257C40BAD305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5FCD-C6AC-415D-91EB-6514FA131F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7F1E-C916-44FC-97C6-257C40BAD305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5FCD-C6AC-415D-91EB-6514FA131F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7F1E-C916-44FC-97C6-257C40BAD305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5FCD-C6AC-415D-91EB-6514FA131F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26/11/2025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7F1E-C916-44FC-97C6-257C40BAD305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5FCD-C6AC-415D-91EB-6514FA131F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7F1E-C916-44FC-97C6-257C40BAD305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5FCD-C6AC-415D-91EB-6514FA131F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7F1E-C916-44FC-97C6-257C40BAD305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5FCD-C6AC-415D-91EB-6514FA131F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26/11/2025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29" y="-1314"/>
            <a:ext cx="12193057" cy="68606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4000">
        <p15:prstTrans prst="drape"/>
      </p:transition>
    </mc:Choice>
    <mc:Fallback xmlns="">
      <p:transition spd="slow" advTm="4000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 userDrawn="1"/>
        </p:nvPicPr>
        <p:blipFill rotWithShape="1">
          <a:blip r:embed="rId2"/>
          <a:srcRect l="2504" t="3711" r="2342" b="397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五角星 14"/>
          <p:cNvSpPr/>
          <p:nvPr userDrawn="1"/>
        </p:nvSpPr>
        <p:spPr>
          <a:xfrm>
            <a:off x="508000" y="381000"/>
            <a:ext cx="508000" cy="508000"/>
          </a:xfrm>
          <a:prstGeom prst="star5">
            <a:avLst>
              <a:gd name="adj" fmla="val 21917"/>
              <a:gd name="hf" fmla="val 105146"/>
              <a:gd name="vf" fmla="val 11055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4000">
        <p15:prstTrans prst="drape"/>
      </p:transition>
    </mc:Choice>
    <mc:Fallback xmlns="">
      <p:transition spd="slow" advTm="4000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 userDrawn="1"/>
        </p:nvPicPr>
        <p:blipFill rotWithShape="1">
          <a:blip r:embed="rId2"/>
          <a:srcRect l="2504" t="3711" r="2342" b="397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/>
          <p:cNvSpPr>
            <a:spLocks noChangeArrowheads="1"/>
          </p:cNvSpPr>
          <p:nvPr userDrawn="1"/>
        </p:nvSpPr>
        <p:spPr bwMode="auto">
          <a:xfrm>
            <a:off x="981115" y="425454"/>
            <a:ext cx="4270419" cy="50276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 algn="l"/>
            <a:r>
              <a:rPr lang="zh-CN" altLang="en-US" sz="2665" b="0" dirty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珍惜时间的名人名言</a:t>
            </a:r>
          </a:p>
        </p:txBody>
      </p:sp>
      <p:sp>
        <p:nvSpPr>
          <p:cNvPr id="15" name="五角星 14"/>
          <p:cNvSpPr/>
          <p:nvPr userDrawn="1"/>
        </p:nvSpPr>
        <p:spPr>
          <a:xfrm>
            <a:off x="508000" y="381000"/>
            <a:ext cx="508000" cy="508000"/>
          </a:xfrm>
          <a:prstGeom prst="star5">
            <a:avLst>
              <a:gd name="adj" fmla="val 21917"/>
              <a:gd name="hf" fmla="val 105146"/>
              <a:gd name="vf" fmla="val 11055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4000">
        <p15:prstTrans prst="drape"/>
      </p:transition>
    </mc:Choice>
    <mc:Fallback xmlns="">
      <p:transition spd="slow" advTm="4000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 userDrawn="1"/>
        </p:nvPicPr>
        <p:blipFill rotWithShape="1">
          <a:blip r:embed="rId2"/>
          <a:srcRect l="2504" t="3711" r="2342" b="397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/>
          <p:cNvSpPr>
            <a:spLocks noChangeArrowheads="1"/>
          </p:cNvSpPr>
          <p:nvPr userDrawn="1"/>
        </p:nvSpPr>
        <p:spPr bwMode="auto">
          <a:xfrm>
            <a:off x="981115" y="425454"/>
            <a:ext cx="4270419" cy="50276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 algn="l"/>
            <a:r>
              <a:rPr lang="zh-CN" altLang="en-US" sz="2665" b="0" dirty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如何安排和管理时间？</a:t>
            </a:r>
          </a:p>
        </p:txBody>
      </p:sp>
      <p:sp>
        <p:nvSpPr>
          <p:cNvPr id="15" name="五角星 14"/>
          <p:cNvSpPr/>
          <p:nvPr userDrawn="1"/>
        </p:nvSpPr>
        <p:spPr>
          <a:xfrm>
            <a:off x="508000" y="381000"/>
            <a:ext cx="508000" cy="508000"/>
          </a:xfrm>
          <a:prstGeom prst="star5">
            <a:avLst>
              <a:gd name="adj" fmla="val 21917"/>
              <a:gd name="hf" fmla="val 105146"/>
              <a:gd name="vf" fmla="val 11055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4000">
        <p15:prstTrans prst="drape"/>
      </p:transition>
    </mc:Choice>
    <mc:Fallback xmlns="">
      <p:transition spd="slow" advTm="4000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 userDrawn="1"/>
        </p:nvPicPr>
        <p:blipFill rotWithShape="1">
          <a:blip r:embed="rId2"/>
          <a:srcRect l="2504" t="3711" r="2342" b="397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4000">
        <p15:prstTrans prst="drape"/>
      </p:transition>
    </mc:Choice>
    <mc:Fallback xmlns="">
      <p:transition spd="slow" advTm="4000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CC75-8280-4D50-8556-C2874ADEF926}" type="datetimeFigureOut">
              <a:rPr lang="zh-CN" altLang="en-US" smtClean="0"/>
              <a:t>2025/11/26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0E77-D57C-49F8-ADC2-FB99C50EBC2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4000">
        <p15:prstTrans prst="drape"/>
      </p:transition>
    </mc:Choice>
    <mc:Fallback xmlns="">
      <p:transition spd="slow" advTm="4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26/11/2025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26/11/2025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26/11/2025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26/11/2025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26/11/2025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26/11/2025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9000"/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/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4" name="Picture 3" descr="A round pink label with white text and a black background&#10;&#10;Description automatically generated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2751" y="0"/>
            <a:ext cx="1878189" cy="18781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/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97F1E-C916-44FC-97C6-257C40BAD305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A5FCD-C6AC-415D-91EB-6514FA131F6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/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FC98F-EB4A-44BE-8C63-8CA280C0D252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13250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6684"/>
            <a:ext cx="10515600" cy="43497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EB1B6A-AEF1-4ACD-BD61-958570690F55}" type="datetimeFigureOut">
              <a:rPr lang="zh-CN" altLang="en-US" smtClean="0"/>
              <a:t>2025/11/26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4000">
        <p15:prstTrans prst="drape"/>
      </p:transition>
    </mc:Choice>
    <mc:Fallback xmlns="">
      <p:transition spd="slow" advTm="4000">
        <p:fade/>
      </p:transition>
    </mc:Fallback>
  </mc:AlternateContent>
  <p:txStyles>
    <p:titleStyle>
      <a:lvl1pPr algn="l" defTabSz="1219200" rtl="0" eaLnBrk="1" latinLnBrk="0" hangingPunct="1">
        <a:lnSpc>
          <a:spcPct val="90000"/>
        </a:lnSpc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800" indent="-304800" algn="l" defTabSz="1219200" rtl="0" eaLnBrk="1" latinLnBrk="0" hangingPunct="1">
        <a:lnSpc>
          <a:spcPct val="90000"/>
        </a:lnSpc>
        <a:spcBef>
          <a:spcPts val="1335"/>
        </a:spcBef>
        <a:buFont typeface="Arial" panose="020B0604020202020204" pitchFamily="34" charset="0"/>
        <a:buChar char="•"/>
        <a:defRPr sz="3735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04800" algn="l" defTabSz="1219200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13" Type="http://schemas.openxmlformats.org/officeDocument/2006/relationships/image" Target="../media/image31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microsoft.com/office/2007/relationships/hdphoto" Target="../media/hdphoto2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5.sv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svg"/><Relationship Id="rId4" Type="http://schemas.openxmlformats.org/officeDocument/2006/relationships/image" Target="../media/image23.svg"/><Relationship Id="rId9" Type="http://schemas.openxmlformats.org/officeDocument/2006/relationships/image" Target="../media/image28.png"/><Relationship Id="rId14" Type="http://schemas.openxmlformats.org/officeDocument/2006/relationships/image" Target="../media/image32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组合 1"/>
          <p:cNvGrpSpPr/>
          <p:nvPr/>
        </p:nvGrpSpPr>
        <p:grpSpPr>
          <a:xfrm>
            <a:off x="-25317" y="5215049"/>
            <a:ext cx="12192000" cy="1650999"/>
            <a:chOff x="0" y="5207000"/>
            <a:chExt cx="12192000" cy="1650999"/>
          </a:xfrm>
        </p:grpSpPr>
        <p:pic>
          <p:nvPicPr>
            <p:cNvPr id="33" name="图片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31400" y="5310502"/>
              <a:ext cx="2260600" cy="1547497"/>
            </a:xfrm>
            <a:prstGeom prst="rect">
              <a:avLst/>
            </a:prstGeom>
          </p:spPr>
        </p:pic>
        <p:pic>
          <p:nvPicPr>
            <p:cNvPr id="34" name="图片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207000"/>
              <a:ext cx="2679319" cy="1650999"/>
            </a:xfrm>
            <a:prstGeom prst="rect">
              <a:avLst/>
            </a:prstGeom>
          </p:spPr>
        </p:pic>
        <p:pic>
          <p:nvPicPr>
            <p:cNvPr id="35" name="图片 2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765" b="62852"/>
            <a:stretch>
              <a:fillRect/>
            </a:stretch>
          </p:blipFill>
          <p:spPr>
            <a:xfrm>
              <a:off x="176806" y="5490093"/>
              <a:ext cx="425329" cy="383030"/>
            </a:xfrm>
            <a:custGeom>
              <a:avLst/>
              <a:gdLst>
                <a:gd name="connsiteX0" fmla="*/ 0 w 655948"/>
                <a:gd name="connsiteY0" fmla="*/ 0 h 590714"/>
                <a:gd name="connsiteX1" fmla="*/ 655948 w 655948"/>
                <a:gd name="connsiteY1" fmla="*/ 0 h 590714"/>
                <a:gd name="connsiteX2" fmla="*/ 655948 w 655948"/>
                <a:gd name="connsiteY2" fmla="*/ 590714 h 590714"/>
                <a:gd name="connsiteX3" fmla="*/ 0 w 655948"/>
                <a:gd name="connsiteY3" fmla="*/ 590714 h 590714"/>
                <a:gd name="connsiteX4" fmla="*/ 0 w 655948"/>
                <a:gd name="connsiteY4" fmla="*/ 0 h 59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590714">
                  <a:moveTo>
                    <a:pt x="0" y="0"/>
                  </a:moveTo>
                  <a:lnTo>
                    <a:pt x="655948" y="0"/>
                  </a:lnTo>
                  <a:lnTo>
                    <a:pt x="655948" y="590714"/>
                  </a:lnTo>
                  <a:lnTo>
                    <a:pt x="0" y="590714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36" name="图片 2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765" t="12558" b="40721"/>
            <a:stretch>
              <a:fillRect/>
            </a:stretch>
          </p:blipFill>
          <p:spPr>
            <a:xfrm>
              <a:off x="3665159" y="5663129"/>
              <a:ext cx="388851" cy="440426"/>
            </a:xfrm>
            <a:custGeom>
              <a:avLst/>
              <a:gdLst>
                <a:gd name="connsiteX0" fmla="*/ 0 w 655948"/>
                <a:gd name="connsiteY0" fmla="*/ 0 h 742950"/>
                <a:gd name="connsiteX1" fmla="*/ 655948 w 655948"/>
                <a:gd name="connsiteY1" fmla="*/ 0 h 742950"/>
                <a:gd name="connsiteX2" fmla="*/ 655948 w 655948"/>
                <a:gd name="connsiteY2" fmla="*/ 742950 h 742950"/>
                <a:gd name="connsiteX3" fmla="*/ 0 w 655948"/>
                <a:gd name="connsiteY3" fmla="*/ 742950 h 742950"/>
                <a:gd name="connsiteX4" fmla="*/ 0 w 655948"/>
                <a:gd name="connsiteY4" fmla="*/ 0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742950">
                  <a:moveTo>
                    <a:pt x="0" y="0"/>
                  </a:moveTo>
                  <a:lnTo>
                    <a:pt x="655948" y="0"/>
                  </a:lnTo>
                  <a:lnTo>
                    <a:pt x="655948" y="742950"/>
                  </a:lnTo>
                  <a:lnTo>
                    <a:pt x="0" y="742950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37" name="图片 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8600" y="5901249"/>
              <a:ext cx="3451875" cy="956750"/>
            </a:xfrm>
            <a:prstGeom prst="rect">
              <a:avLst/>
            </a:prstGeom>
          </p:spPr>
        </p:pic>
        <p:pic>
          <p:nvPicPr>
            <p:cNvPr id="38" name="图片 1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3689" y="5952293"/>
              <a:ext cx="3267329" cy="905706"/>
            </a:xfrm>
            <a:prstGeom prst="rect">
              <a:avLst/>
            </a:prstGeom>
          </p:spPr>
        </p:pic>
        <p:pic>
          <p:nvPicPr>
            <p:cNvPr id="39" name="图片 2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14" t="59279" r="64244"/>
            <a:stretch>
              <a:fillRect/>
            </a:stretch>
          </p:blipFill>
          <p:spPr>
            <a:xfrm>
              <a:off x="1081651" y="5952293"/>
              <a:ext cx="475557" cy="396198"/>
            </a:xfrm>
            <a:custGeom>
              <a:avLst/>
              <a:gdLst>
                <a:gd name="connsiteX0" fmla="*/ 0 w 777240"/>
                <a:gd name="connsiteY0" fmla="*/ 0 h 647537"/>
                <a:gd name="connsiteX1" fmla="*/ 777240 w 777240"/>
                <a:gd name="connsiteY1" fmla="*/ 0 h 647537"/>
                <a:gd name="connsiteX2" fmla="*/ 777240 w 777240"/>
                <a:gd name="connsiteY2" fmla="*/ 647537 h 647537"/>
                <a:gd name="connsiteX3" fmla="*/ 0 w 777240"/>
                <a:gd name="connsiteY3" fmla="*/ 647537 h 647537"/>
                <a:gd name="connsiteX4" fmla="*/ 0 w 777240"/>
                <a:gd name="connsiteY4" fmla="*/ 0 h 64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7240" h="647537">
                  <a:moveTo>
                    <a:pt x="0" y="0"/>
                  </a:moveTo>
                  <a:lnTo>
                    <a:pt x="777240" y="0"/>
                  </a:lnTo>
                  <a:lnTo>
                    <a:pt x="777240" y="647537"/>
                  </a:lnTo>
                  <a:lnTo>
                    <a:pt x="0" y="647537"/>
                  </a:lnTo>
                  <a:lnTo>
                    <a:pt x="0" y="0"/>
                  </a:lnTo>
                  <a:close/>
                </a:path>
              </a:pathLst>
            </a:custGeom>
          </p:spPr>
        </p:pic>
      </p:grpSp>
      <p:sp>
        <p:nvSpPr>
          <p:cNvPr id="14" name="任意多边形: 形状 59"/>
          <p:cNvSpPr/>
          <p:nvPr/>
        </p:nvSpPr>
        <p:spPr>
          <a:xfrm>
            <a:off x="3609171" y="711543"/>
            <a:ext cx="8430705" cy="4860873"/>
          </a:xfrm>
          <a:custGeom>
            <a:avLst/>
            <a:gdLst>
              <a:gd name="connsiteX0" fmla="*/ 0 w 8430705"/>
              <a:gd name="connsiteY0" fmla="*/ 810146 h 4860873"/>
              <a:gd name="connsiteX1" fmla="*/ 810146 w 8430705"/>
              <a:gd name="connsiteY1" fmla="*/ 0 h 4860873"/>
              <a:gd name="connsiteX2" fmla="*/ 1241472 w 8430705"/>
              <a:gd name="connsiteY2" fmla="*/ 0 h 4860873"/>
              <a:gd name="connsiteX3" fmla="*/ 1809007 w 8430705"/>
              <a:gd name="connsiteY3" fmla="*/ 0 h 4860873"/>
              <a:gd name="connsiteX4" fmla="*/ 2240333 w 8430705"/>
              <a:gd name="connsiteY4" fmla="*/ 0 h 4860873"/>
              <a:gd name="connsiteX5" fmla="*/ 2944076 w 8430705"/>
              <a:gd name="connsiteY5" fmla="*/ 0 h 4860873"/>
              <a:gd name="connsiteX6" fmla="*/ 3375402 w 8430705"/>
              <a:gd name="connsiteY6" fmla="*/ 0 h 4860873"/>
              <a:gd name="connsiteX7" fmla="*/ 3738624 w 8430705"/>
              <a:gd name="connsiteY7" fmla="*/ 0 h 4860873"/>
              <a:gd name="connsiteX8" fmla="*/ 4306159 w 8430705"/>
              <a:gd name="connsiteY8" fmla="*/ 0 h 4860873"/>
              <a:gd name="connsiteX9" fmla="*/ 4873693 w 8430705"/>
              <a:gd name="connsiteY9" fmla="*/ 0 h 4860873"/>
              <a:gd name="connsiteX10" fmla="*/ 5577436 w 8430705"/>
              <a:gd name="connsiteY10" fmla="*/ 0 h 4860873"/>
              <a:gd name="connsiteX11" fmla="*/ 6076866 w 8430705"/>
              <a:gd name="connsiteY11" fmla="*/ 0 h 4860873"/>
              <a:gd name="connsiteX12" fmla="*/ 6440088 w 8430705"/>
              <a:gd name="connsiteY12" fmla="*/ 0 h 4860873"/>
              <a:gd name="connsiteX13" fmla="*/ 6939519 w 8430705"/>
              <a:gd name="connsiteY13" fmla="*/ 0 h 4860873"/>
              <a:gd name="connsiteX14" fmla="*/ 7620560 w 8430705"/>
              <a:gd name="connsiteY14" fmla="*/ 0 h 4860873"/>
              <a:gd name="connsiteX15" fmla="*/ 8430706 w 8430705"/>
              <a:gd name="connsiteY15" fmla="*/ 810146 h 4860873"/>
              <a:gd name="connsiteX16" fmla="*/ 8430705 w 8430705"/>
              <a:gd name="connsiteY16" fmla="*/ 4050728 h 4860873"/>
              <a:gd name="connsiteX17" fmla="*/ 7620559 w 8430705"/>
              <a:gd name="connsiteY17" fmla="*/ 4860874 h 4860873"/>
              <a:gd name="connsiteX18" fmla="*/ 6916816 w 8430705"/>
              <a:gd name="connsiteY18" fmla="*/ 4860874 h 4860873"/>
              <a:gd name="connsiteX19" fmla="*/ 6553594 w 8430705"/>
              <a:gd name="connsiteY19" fmla="*/ 4860874 h 4860873"/>
              <a:gd name="connsiteX20" fmla="*/ 5849852 w 8430705"/>
              <a:gd name="connsiteY20" fmla="*/ 4860874 h 4860873"/>
              <a:gd name="connsiteX21" fmla="*/ 5214213 w 8430705"/>
              <a:gd name="connsiteY21" fmla="*/ 4860874 h 4860873"/>
              <a:gd name="connsiteX22" fmla="*/ 4646679 w 8430705"/>
              <a:gd name="connsiteY22" fmla="*/ 4860874 h 4860873"/>
              <a:gd name="connsiteX23" fmla="*/ 4011040 w 8430705"/>
              <a:gd name="connsiteY23" fmla="*/ 4860873 h 4860873"/>
              <a:gd name="connsiteX24" fmla="*/ 3511610 w 8430705"/>
              <a:gd name="connsiteY24" fmla="*/ 4860873 h 4860873"/>
              <a:gd name="connsiteX25" fmla="*/ 2875971 w 8430705"/>
              <a:gd name="connsiteY25" fmla="*/ 4860873 h 4860873"/>
              <a:gd name="connsiteX26" fmla="*/ 2308437 w 8430705"/>
              <a:gd name="connsiteY26" fmla="*/ 4860873 h 4860873"/>
              <a:gd name="connsiteX27" fmla="*/ 1740902 w 8430705"/>
              <a:gd name="connsiteY27" fmla="*/ 4860873 h 4860873"/>
              <a:gd name="connsiteX28" fmla="*/ 810146 w 8430705"/>
              <a:gd name="connsiteY28" fmla="*/ 4860873 h 4860873"/>
              <a:gd name="connsiteX29" fmla="*/ 0 w 8430705"/>
              <a:gd name="connsiteY29" fmla="*/ 4050727 h 4860873"/>
              <a:gd name="connsiteX30" fmla="*/ 0 w 8430705"/>
              <a:gd name="connsiteY30" fmla="*/ 3510630 h 4860873"/>
              <a:gd name="connsiteX31" fmla="*/ 0 w 8430705"/>
              <a:gd name="connsiteY31" fmla="*/ 2905722 h 4860873"/>
              <a:gd name="connsiteX32" fmla="*/ 0 w 8430705"/>
              <a:gd name="connsiteY32" fmla="*/ 2398031 h 4860873"/>
              <a:gd name="connsiteX33" fmla="*/ 0 w 8430705"/>
              <a:gd name="connsiteY33" fmla="*/ 1890340 h 4860873"/>
              <a:gd name="connsiteX34" fmla="*/ 0 w 8430705"/>
              <a:gd name="connsiteY34" fmla="*/ 1415054 h 4860873"/>
              <a:gd name="connsiteX35" fmla="*/ 0 w 8430705"/>
              <a:gd name="connsiteY35" fmla="*/ 810146 h 4860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8430705" h="4860873" fill="none" extrusionOk="0">
                <a:moveTo>
                  <a:pt x="0" y="810146"/>
                </a:moveTo>
                <a:cubicBezTo>
                  <a:pt x="-30159" y="341883"/>
                  <a:pt x="382855" y="-7531"/>
                  <a:pt x="810146" y="0"/>
                </a:cubicBezTo>
                <a:cubicBezTo>
                  <a:pt x="924610" y="-45743"/>
                  <a:pt x="1130588" y="1190"/>
                  <a:pt x="1241472" y="0"/>
                </a:cubicBezTo>
                <a:cubicBezTo>
                  <a:pt x="1352356" y="-1190"/>
                  <a:pt x="1613484" y="31247"/>
                  <a:pt x="1809007" y="0"/>
                </a:cubicBezTo>
                <a:cubicBezTo>
                  <a:pt x="2004530" y="-31247"/>
                  <a:pt x="2065706" y="38676"/>
                  <a:pt x="2240333" y="0"/>
                </a:cubicBezTo>
                <a:cubicBezTo>
                  <a:pt x="2414960" y="-38676"/>
                  <a:pt x="2682440" y="1992"/>
                  <a:pt x="2944076" y="0"/>
                </a:cubicBezTo>
                <a:cubicBezTo>
                  <a:pt x="3205712" y="-1992"/>
                  <a:pt x="3248990" y="50152"/>
                  <a:pt x="3375402" y="0"/>
                </a:cubicBezTo>
                <a:cubicBezTo>
                  <a:pt x="3501814" y="-50152"/>
                  <a:pt x="3599940" y="34718"/>
                  <a:pt x="3738624" y="0"/>
                </a:cubicBezTo>
                <a:cubicBezTo>
                  <a:pt x="3877308" y="-34718"/>
                  <a:pt x="4173578" y="8529"/>
                  <a:pt x="4306159" y="0"/>
                </a:cubicBezTo>
                <a:cubicBezTo>
                  <a:pt x="4438740" y="-8529"/>
                  <a:pt x="4720800" y="46996"/>
                  <a:pt x="4873693" y="0"/>
                </a:cubicBezTo>
                <a:cubicBezTo>
                  <a:pt x="5026586" y="-46996"/>
                  <a:pt x="5261991" y="13520"/>
                  <a:pt x="5577436" y="0"/>
                </a:cubicBezTo>
                <a:cubicBezTo>
                  <a:pt x="5892881" y="-13520"/>
                  <a:pt x="5840269" y="36209"/>
                  <a:pt x="6076866" y="0"/>
                </a:cubicBezTo>
                <a:cubicBezTo>
                  <a:pt x="6313463" y="-36209"/>
                  <a:pt x="6307784" y="22242"/>
                  <a:pt x="6440088" y="0"/>
                </a:cubicBezTo>
                <a:cubicBezTo>
                  <a:pt x="6572392" y="-22242"/>
                  <a:pt x="6771335" y="51906"/>
                  <a:pt x="6939519" y="0"/>
                </a:cubicBezTo>
                <a:cubicBezTo>
                  <a:pt x="7107703" y="-51906"/>
                  <a:pt x="7356997" y="66960"/>
                  <a:pt x="7620560" y="0"/>
                </a:cubicBezTo>
                <a:cubicBezTo>
                  <a:pt x="7972957" y="-5075"/>
                  <a:pt x="8414823" y="360009"/>
                  <a:pt x="8430706" y="810146"/>
                </a:cubicBezTo>
                <a:cubicBezTo>
                  <a:pt x="8466235" y="2120658"/>
                  <a:pt x="8238057" y="2887060"/>
                  <a:pt x="8430705" y="4050728"/>
                </a:cubicBezTo>
                <a:cubicBezTo>
                  <a:pt x="8408626" y="4484247"/>
                  <a:pt x="8051583" y="4792948"/>
                  <a:pt x="7620559" y="4860874"/>
                </a:cubicBezTo>
                <a:cubicBezTo>
                  <a:pt x="7357828" y="4900748"/>
                  <a:pt x="7140454" y="4792984"/>
                  <a:pt x="6916816" y="4860874"/>
                </a:cubicBezTo>
                <a:cubicBezTo>
                  <a:pt x="6693178" y="4928764"/>
                  <a:pt x="6649259" y="4827220"/>
                  <a:pt x="6553594" y="4860874"/>
                </a:cubicBezTo>
                <a:cubicBezTo>
                  <a:pt x="6457929" y="4894528"/>
                  <a:pt x="6134172" y="4784693"/>
                  <a:pt x="5849852" y="4860874"/>
                </a:cubicBezTo>
                <a:cubicBezTo>
                  <a:pt x="5565532" y="4937055"/>
                  <a:pt x="5421780" y="4795474"/>
                  <a:pt x="5214213" y="4860874"/>
                </a:cubicBezTo>
                <a:cubicBezTo>
                  <a:pt x="5006646" y="4926274"/>
                  <a:pt x="4918663" y="4802467"/>
                  <a:pt x="4646679" y="4860874"/>
                </a:cubicBezTo>
                <a:cubicBezTo>
                  <a:pt x="4374695" y="4919281"/>
                  <a:pt x="4178200" y="4839717"/>
                  <a:pt x="4011040" y="4860873"/>
                </a:cubicBezTo>
                <a:cubicBezTo>
                  <a:pt x="3843880" y="4882029"/>
                  <a:pt x="3613249" y="4829543"/>
                  <a:pt x="3511610" y="4860873"/>
                </a:cubicBezTo>
                <a:cubicBezTo>
                  <a:pt x="3409971" y="4892203"/>
                  <a:pt x="3006883" y="4822210"/>
                  <a:pt x="2875971" y="4860873"/>
                </a:cubicBezTo>
                <a:cubicBezTo>
                  <a:pt x="2745059" y="4899536"/>
                  <a:pt x="2435825" y="4799548"/>
                  <a:pt x="2308437" y="4860873"/>
                </a:cubicBezTo>
                <a:cubicBezTo>
                  <a:pt x="2181049" y="4922198"/>
                  <a:pt x="2006637" y="4798505"/>
                  <a:pt x="1740902" y="4860873"/>
                </a:cubicBezTo>
                <a:cubicBezTo>
                  <a:pt x="1475167" y="4923241"/>
                  <a:pt x="1222806" y="4808165"/>
                  <a:pt x="810146" y="4860873"/>
                </a:cubicBezTo>
                <a:cubicBezTo>
                  <a:pt x="344042" y="4834736"/>
                  <a:pt x="-3938" y="4532568"/>
                  <a:pt x="0" y="4050727"/>
                </a:cubicBezTo>
                <a:cubicBezTo>
                  <a:pt x="-6907" y="3806345"/>
                  <a:pt x="1066" y="3706127"/>
                  <a:pt x="0" y="3510630"/>
                </a:cubicBezTo>
                <a:cubicBezTo>
                  <a:pt x="-1066" y="3315133"/>
                  <a:pt x="55238" y="3065806"/>
                  <a:pt x="0" y="2905722"/>
                </a:cubicBezTo>
                <a:cubicBezTo>
                  <a:pt x="-55238" y="2745638"/>
                  <a:pt x="35494" y="2558006"/>
                  <a:pt x="0" y="2398031"/>
                </a:cubicBezTo>
                <a:cubicBezTo>
                  <a:pt x="-35494" y="2238056"/>
                  <a:pt x="43640" y="2130167"/>
                  <a:pt x="0" y="1890340"/>
                </a:cubicBezTo>
                <a:cubicBezTo>
                  <a:pt x="-43640" y="1650513"/>
                  <a:pt x="37330" y="1530623"/>
                  <a:pt x="0" y="1415054"/>
                </a:cubicBezTo>
                <a:cubicBezTo>
                  <a:pt x="-37330" y="1299485"/>
                  <a:pt x="44590" y="980217"/>
                  <a:pt x="0" y="810146"/>
                </a:cubicBezTo>
                <a:close/>
              </a:path>
              <a:path w="8430705" h="4860873" stroke="0" extrusionOk="0">
                <a:moveTo>
                  <a:pt x="0" y="810146"/>
                </a:moveTo>
                <a:cubicBezTo>
                  <a:pt x="-18282" y="458225"/>
                  <a:pt x="319300" y="-59482"/>
                  <a:pt x="810146" y="0"/>
                </a:cubicBezTo>
                <a:cubicBezTo>
                  <a:pt x="1086478" y="-73775"/>
                  <a:pt x="1223934" y="26563"/>
                  <a:pt x="1445785" y="0"/>
                </a:cubicBezTo>
                <a:cubicBezTo>
                  <a:pt x="1667636" y="-26563"/>
                  <a:pt x="1704347" y="23320"/>
                  <a:pt x="1809007" y="0"/>
                </a:cubicBezTo>
                <a:cubicBezTo>
                  <a:pt x="1913667" y="-23320"/>
                  <a:pt x="2062565" y="33087"/>
                  <a:pt x="2172229" y="0"/>
                </a:cubicBezTo>
                <a:cubicBezTo>
                  <a:pt x="2281893" y="-33087"/>
                  <a:pt x="2459245" y="14967"/>
                  <a:pt x="2603555" y="0"/>
                </a:cubicBezTo>
                <a:cubicBezTo>
                  <a:pt x="2747865" y="-14967"/>
                  <a:pt x="3159041" y="60184"/>
                  <a:pt x="3307298" y="0"/>
                </a:cubicBezTo>
                <a:cubicBezTo>
                  <a:pt x="3455555" y="-60184"/>
                  <a:pt x="3610443" y="28691"/>
                  <a:pt x="3806728" y="0"/>
                </a:cubicBezTo>
                <a:cubicBezTo>
                  <a:pt x="4003013" y="-28691"/>
                  <a:pt x="4035951" y="7632"/>
                  <a:pt x="4169950" y="0"/>
                </a:cubicBezTo>
                <a:cubicBezTo>
                  <a:pt x="4303949" y="-7632"/>
                  <a:pt x="4425999" y="4092"/>
                  <a:pt x="4533172" y="0"/>
                </a:cubicBezTo>
                <a:cubicBezTo>
                  <a:pt x="4640345" y="-4092"/>
                  <a:pt x="4898543" y="12021"/>
                  <a:pt x="5032603" y="0"/>
                </a:cubicBezTo>
                <a:cubicBezTo>
                  <a:pt x="5166663" y="-12021"/>
                  <a:pt x="5255573" y="32653"/>
                  <a:pt x="5463929" y="0"/>
                </a:cubicBezTo>
                <a:cubicBezTo>
                  <a:pt x="5672285" y="-32653"/>
                  <a:pt x="5761986" y="33001"/>
                  <a:pt x="5963359" y="0"/>
                </a:cubicBezTo>
                <a:cubicBezTo>
                  <a:pt x="6164732" y="-33001"/>
                  <a:pt x="6202795" y="39667"/>
                  <a:pt x="6394685" y="0"/>
                </a:cubicBezTo>
                <a:cubicBezTo>
                  <a:pt x="6586575" y="-39667"/>
                  <a:pt x="6814842" y="55750"/>
                  <a:pt x="6962220" y="0"/>
                </a:cubicBezTo>
                <a:cubicBezTo>
                  <a:pt x="7109598" y="-55750"/>
                  <a:pt x="7381869" y="32972"/>
                  <a:pt x="7620560" y="0"/>
                </a:cubicBezTo>
                <a:cubicBezTo>
                  <a:pt x="7971517" y="-62831"/>
                  <a:pt x="8518357" y="421970"/>
                  <a:pt x="8430706" y="810146"/>
                </a:cubicBezTo>
                <a:cubicBezTo>
                  <a:pt x="8187328" y="1951932"/>
                  <a:pt x="8357768" y="2922759"/>
                  <a:pt x="8430705" y="4050728"/>
                </a:cubicBezTo>
                <a:cubicBezTo>
                  <a:pt x="8476474" y="4512944"/>
                  <a:pt x="8126105" y="4834625"/>
                  <a:pt x="7620559" y="4860874"/>
                </a:cubicBezTo>
                <a:cubicBezTo>
                  <a:pt x="7429960" y="4922569"/>
                  <a:pt x="7197756" y="4795915"/>
                  <a:pt x="7053025" y="4860874"/>
                </a:cubicBezTo>
                <a:cubicBezTo>
                  <a:pt x="6908294" y="4925833"/>
                  <a:pt x="6640472" y="4799126"/>
                  <a:pt x="6485490" y="4860874"/>
                </a:cubicBezTo>
                <a:cubicBezTo>
                  <a:pt x="6330509" y="4922622"/>
                  <a:pt x="6198781" y="4806120"/>
                  <a:pt x="5917956" y="4860874"/>
                </a:cubicBezTo>
                <a:cubicBezTo>
                  <a:pt x="5637131" y="4915628"/>
                  <a:pt x="5605577" y="4820807"/>
                  <a:pt x="5350421" y="4860874"/>
                </a:cubicBezTo>
                <a:cubicBezTo>
                  <a:pt x="5095266" y="4900941"/>
                  <a:pt x="5099966" y="4822405"/>
                  <a:pt x="4987199" y="4860874"/>
                </a:cubicBezTo>
                <a:cubicBezTo>
                  <a:pt x="4874432" y="4899343"/>
                  <a:pt x="4583817" y="4828349"/>
                  <a:pt x="4283457" y="4860874"/>
                </a:cubicBezTo>
                <a:cubicBezTo>
                  <a:pt x="3983097" y="4893399"/>
                  <a:pt x="3801656" y="4849152"/>
                  <a:pt x="3579714" y="4860873"/>
                </a:cubicBezTo>
                <a:cubicBezTo>
                  <a:pt x="3357772" y="4872595"/>
                  <a:pt x="3295895" y="4860806"/>
                  <a:pt x="3080284" y="4860873"/>
                </a:cubicBezTo>
                <a:cubicBezTo>
                  <a:pt x="2864673" y="4860940"/>
                  <a:pt x="2619264" y="4826109"/>
                  <a:pt x="2444645" y="4860873"/>
                </a:cubicBezTo>
                <a:cubicBezTo>
                  <a:pt x="2270026" y="4895637"/>
                  <a:pt x="2002384" y="4795243"/>
                  <a:pt x="1877111" y="4860873"/>
                </a:cubicBezTo>
                <a:cubicBezTo>
                  <a:pt x="1751838" y="4926503"/>
                  <a:pt x="1649762" y="4856211"/>
                  <a:pt x="1445785" y="4860873"/>
                </a:cubicBezTo>
                <a:cubicBezTo>
                  <a:pt x="1241808" y="4865535"/>
                  <a:pt x="1062112" y="4822748"/>
                  <a:pt x="810146" y="4860873"/>
                </a:cubicBezTo>
                <a:cubicBezTo>
                  <a:pt x="270820" y="4867644"/>
                  <a:pt x="-9912" y="4457699"/>
                  <a:pt x="0" y="4050727"/>
                </a:cubicBezTo>
                <a:cubicBezTo>
                  <a:pt x="-101" y="3888190"/>
                  <a:pt x="60763" y="3595672"/>
                  <a:pt x="0" y="3478224"/>
                </a:cubicBezTo>
                <a:cubicBezTo>
                  <a:pt x="-60763" y="3360776"/>
                  <a:pt x="46987" y="3175686"/>
                  <a:pt x="0" y="2938128"/>
                </a:cubicBezTo>
                <a:cubicBezTo>
                  <a:pt x="-46987" y="2700570"/>
                  <a:pt x="48385" y="2620315"/>
                  <a:pt x="0" y="2462842"/>
                </a:cubicBezTo>
                <a:cubicBezTo>
                  <a:pt x="-48385" y="2305369"/>
                  <a:pt x="12188" y="2083161"/>
                  <a:pt x="0" y="1987557"/>
                </a:cubicBezTo>
                <a:cubicBezTo>
                  <a:pt x="-12188" y="1891953"/>
                  <a:pt x="31589" y="1563147"/>
                  <a:pt x="0" y="1415054"/>
                </a:cubicBezTo>
                <a:cubicBezTo>
                  <a:pt x="-31589" y="1266961"/>
                  <a:pt x="54774" y="987860"/>
                  <a:pt x="0" y="810146"/>
                </a:cubicBezTo>
                <a:close/>
              </a:path>
            </a:pathLst>
          </a:custGeom>
          <a:solidFill>
            <a:schemeClr val="bg1">
              <a:alpha val="73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altLang="zh-CN" sz="4400" dirty="0">
              <a:solidFill>
                <a:srgbClr val="FF860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  <a:p>
            <a:pPr algn="ctr"/>
            <a:endParaRPr lang="en-US" altLang="zh-CN" sz="4400" dirty="0">
              <a:solidFill>
                <a:srgbClr val="FF860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  <a:p>
            <a:pPr algn="ctr"/>
            <a:endParaRPr lang="en-US" altLang="zh-CN" sz="4400" dirty="0">
              <a:solidFill>
                <a:srgbClr val="FF860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  <a:p>
            <a:pPr algn="ctr"/>
            <a:endParaRPr lang="en-US" altLang="zh-CN" sz="4400" dirty="0">
              <a:solidFill>
                <a:srgbClr val="FF860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  <a:p>
            <a:pPr algn="ctr"/>
            <a:r>
              <a:rPr lang="en-US" altLang="zh-CN" sz="4400" b="1" dirty="0">
                <a:solidFill>
                  <a:srgbClr val="FF86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Tiết 4</a:t>
            </a:r>
          </a:p>
        </p:txBody>
      </p:sp>
      <p:pic>
        <p:nvPicPr>
          <p:cNvPr id="5" name="Picture 4" descr="A picture containing vector graphics&#10;&#10;Description automatically generated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1" y="1879849"/>
            <a:ext cx="5306979" cy="49885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80984" y="1267139"/>
            <a:ext cx="38888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Công nghệ</a:t>
            </a:r>
            <a:endParaRPr lang="vi-VN" sz="4800" b="1"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39970" y="2098040"/>
            <a:ext cx="6120130" cy="2258060"/>
          </a:xfrm>
          <a:prstGeom prst="rect">
            <a:avLst/>
          </a:prstGeom>
        </p:spPr>
      </p:pic>
    </p:spTree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7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2" fill="hold" grpId="0" nodeType="afterEffect" p14:presetBounceEnd="54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1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1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8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bldLvl="0" animBg="1"/>
          <p:bldP spid="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7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8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bldLvl="0" animBg="1"/>
          <p:bldP spid="6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/>
          <p:cNvSpPr/>
          <p:nvPr/>
        </p:nvSpPr>
        <p:spPr>
          <a:xfrm>
            <a:off x="149984" y="610183"/>
            <a:ext cx="6788869" cy="4417965"/>
          </a:xfrm>
          <a:prstGeom prst="roundRect">
            <a:avLst/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vector graphics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086" y="880084"/>
            <a:ext cx="5134548" cy="4826475"/>
          </a:xfrm>
          <a:prstGeom prst="rect">
            <a:avLst/>
          </a:prstGeom>
        </p:spPr>
      </p:pic>
      <p:grpSp>
        <p:nvGrpSpPr>
          <p:cNvPr id="12" name="组合 5"/>
          <p:cNvGrpSpPr/>
          <p:nvPr/>
        </p:nvGrpSpPr>
        <p:grpSpPr>
          <a:xfrm>
            <a:off x="39732" y="5706559"/>
            <a:ext cx="12152268" cy="1151441"/>
            <a:chOff x="-2055784" y="5706558"/>
            <a:chExt cx="12152268" cy="1151441"/>
          </a:xfrm>
        </p:grpSpPr>
        <p:pic>
          <p:nvPicPr>
            <p:cNvPr id="13" name="图片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9155" y="5952293"/>
              <a:ext cx="3267329" cy="905706"/>
            </a:xfrm>
            <a:prstGeom prst="rect">
              <a:avLst/>
            </a:prstGeom>
          </p:spPr>
        </p:pic>
        <p:pic>
          <p:nvPicPr>
            <p:cNvPr id="14" name="图片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3398" y="5901249"/>
              <a:ext cx="3451875" cy="956750"/>
            </a:xfrm>
            <a:prstGeom prst="rect">
              <a:avLst/>
            </a:prstGeom>
          </p:spPr>
        </p:pic>
        <p:pic>
          <p:nvPicPr>
            <p:cNvPr id="15" name="图片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765" b="62852"/>
            <a:stretch>
              <a:fillRect/>
            </a:stretch>
          </p:blipFill>
          <p:spPr>
            <a:xfrm>
              <a:off x="-1077847" y="5802542"/>
              <a:ext cx="425329" cy="383030"/>
            </a:xfrm>
            <a:custGeom>
              <a:avLst/>
              <a:gdLst>
                <a:gd name="connsiteX0" fmla="*/ 0 w 655948"/>
                <a:gd name="connsiteY0" fmla="*/ 0 h 590714"/>
                <a:gd name="connsiteX1" fmla="*/ 655948 w 655948"/>
                <a:gd name="connsiteY1" fmla="*/ 0 h 590714"/>
                <a:gd name="connsiteX2" fmla="*/ 655948 w 655948"/>
                <a:gd name="connsiteY2" fmla="*/ 590714 h 590714"/>
                <a:gd name="connsiteX3" fmla="*/ 0 w 655948"/>
                <a:gd name="connsiteY3" fmla="*/ 590714 h 590714"/>
                <a:gd name="connsiteX4" fmla="*/ 0 w 655948"/>
                <a:gd name="connsiteY4" fmla="*/ 0 h 59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590714">
                  <a:moveTo>
                    <a:pt x="0" y="0"/>
                  </a:moveTo>
                  <a:lnTo>
                    <a:pt x="655948" y="0"/>
                  </a:lnTo>
                  <a:lnTo>
                    <a:pt x="655948" y="590714"/>
                  </a:lnTo>
                  <a:lnTo>
                    <a:pt x="0" y="590714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6" name="图片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765" t="12558" b="40721"/>
            <a:stretch>
              <a:fillRect/>
            </a:stretch>
          </p:blipFill>
          <p:spPr>
            <a:xfrm flipH="1">
              <a:off x="9022536" y="5706558"/>
              <a:ext cx="388851" cy="440426"/>
            </a:xfrm>
            <a:custGeom>
              <a:avLst/>
              <a:gdLst>
                <a:gd name="connsiteX0" fmla="*/ 0 w 655948"/>
                <a:gd name="connsiteY0" fmla="*/ 0 h 742950"/>
                <a:gd name="connsiteX1" fmla="*/ 655948 w 655948"/>
                <a:gd name="connsiteY1" fmla="*/ 0 h 742950"/>
                <a:gd name="connsiteX2" fmla="*/ 655948 w 655948"/>
                <a:gd name="connsiteY2" fmla="*/ 742950 h 742950"/>
                <a:gd name="connsiteX3" fmla="*/ 0 w 655948"/>
                <a:gd name="connsiteY3" fmla="*/ 742950 h 742950"/>
                <a:gd name="connsiteX4" fmla="*/ 0 w 655948"/>
                <a:gd name="connsiteY4" fmla="*/ 0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742950">
                  <a:moveTo>
                    <a:pt x="0" y="0"/>
                  </a:moveTo>
                  <a:lnTo>
                    <a:pt x="655948" y="0"/>
                  </a:lnTo>
                  <a:lnTo>
                    <a:pt x="655948" y="742950"/>
                  </a:lnTo>
                  <a:lnTo>
                    <a:pt x="0" y="742950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7" name="图片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14" t="59279" r="64244"/>
            <a:stretch>
              <a:fillRect/>
            </a:stretch>
          </p:blipFill>
          <p:spPr>
            <a:xfrm>
              <a:off x="1081651" y="5952293"/>
              <a:ext cx="475557" cy="396198"/>
            </a:xfrm>
            <a:custGeom>
              <a:avLst/>
              <a:gdLst>
                <a:gd name="connsiteX0" fmla="*/ 0 w 777240"/>
                <a:gd name="connsiteY0" fmla="*/ 0 h 647537"/>
                <a:gd name="connsiteX1" fmla="*/ 777240 w 777240"/>
                <a:gd name="connsiteY1" fmla="*/ 0 h 647537"/>
                <a:gd name="connsiteX2" fmla="*/ 777240 w 777240"/>
                <a:gd name="connsiteY2" fmla="*/ 647537 h 647537"/>
                <a:gd name="connsiteX3" fmla="*/ 0 w 777240"/>
                <a:gd name="connsiteY3" fmla="*/ 647537 h 647537"/>
                <a:gd name="connsiteX4" fmla="*/ 0 w 777240"/>
                <a:gd name="connsiteY4" fmla="*/ 0 h 64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7240" h="647537">
                  <a:moveTo>
                    <a:pt x="0" y="0"/>
                  </a:moveTo>
                  <a:lnTo>
                    <a:pt x="777240" y="0"/>
                  </a:lnTo>
                  <a:lnTo>
                    <a:pt x="777240" y="647537"/>
                  </a:lnTo>
                  <a:lnTo>
                    <a:pt x="0" y="647537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8" name="图片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243" y="5901249"/>
              <a:ext cx="3451875" cy="956750"/>
            </a:xfrm>
            <a:prstGeom prst="rect">
              <a:avLst/>
            </a:prstGeom>
          </p:spPr>
        </p:pic>
        <p:pic>
          <p:nvPicPr>
            <p:cNvPr id="19" name="图片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2055784" y="5901249"/>
              <a:ext cx="3451875" cy="956750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1278817"/>
            <a:ext cx="7102456" cy="3542083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Rounded Corners 22"/>
          <p:cNvSpPr/>
          <p:nvPr/>
        </p:nvSpPr>
        <p:spPr>
          <a:xfrm>
            <a:off x="491280" y="419154"/>
            <a:ext cx="11209440" cy="600806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56" b="98889" l="10000" r="90000">
                        <a14:foregroundMark x1="65556" y1="7778" x2="50278" y2="7222"/>
                        <a14:foregroundMark x1="60556" y1="3611" x2="54722" y2="3611"/>
                        <a14:foregroundMark x1="18611" y1="22500" x2="18611" y2="22500"/>
                        <a14:foregroundMark x1="21944" y1="30000" x2="21944" y2="30000"/>
                        <a14:foregroundMark x1="51389" y1="95000" x2="58333" y2="94167"/>
                        <a14:foregroundMark x1="50833" y1="98333" x2="58333" y2="988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74271" y="997793"/>
            <a:ext cx="5802761" cy="5802761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209675" y="997792"/>
            <a:ext cx="7994286" cy="2347573"/>
            <a:chOff x="2159370" y="606185"/>
            <a:chExt cx="6285987" cy="1218384"/>
          </a:xfrm>
        </p:grpSpPr>
        <p:sp>
          <p:nvSpPr>
            <p:cNvPr id="2" name="Rectangle: Rounded Corners 1"/>
            <p:cNvSpPr/>
            <p:nvPr/>
          </p:nvSpPr>
          <p:spPr>
            <a:xfrm>
              <a:off x="2172066" y="606185"/>
              <a:ext cx="6273291" cy="1218384"/>
            </a:xfrm>
            <a:prstGeom prst="roundRect">
              <a:avLst/>
            </a:prstGeom>
            <a:solidFill>
              <a:srgbClr val="FFFFFF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159370" y="705992"/>
              <a:ext cx="6036424" cy="9412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</a:t>
              </a:r>
              <a:r>
                <a:rPr lang="vi-VN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ưa ra các bước để làm đồng hồ đồ chơi theo bản phác thảo và ý tưởng thiết kế của học sinh trong tiết trước</a:t>
              </a:r>
              <a:endParaRPr lang="en-US" sz="3200" b="1" dirty="0"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Rounded Corners 22"/>
          <p:cNvSpPr/>
          <p:nvPr/>
        </p:nvSpPr>
        <p:spPr>
          <a:xfrm>
            <a:off x="407206" y="204846"/>
            <a:ext cx="11377587" cy="644830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250456" y="422122"/>
            <a:ext cx="7485195" cy="704152"/>
            <a:chOff x="2172065" y="670569"/>
            <a:chExt cx="5244557" cy="67834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5" name="Rectangle: Rounded Corners 14"/>
            <p:cNvSpPr/>
            <p:nvPr/>
          </p:nvSpPr>
          <p:spPr>
            <a:xfrm>
              <a:off x="2172065" y="670569"/>
              <a:ext cx="5244557" cy="678340"/>
            </a:xfrm>
            <a:prstGeom prst="roundRect">
              <a:avLst/>
            </a:prstGeom>
            <a:grp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485031" y="707998"/>
              <a:ext cx="4931591" cy="30741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Làm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sản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phẩm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mẫu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-133815" y="1360449"/>
            <a:ext cx="63784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Bước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1: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mặt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4468" y="2330604"/>
            <a:ext cx="8909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Bước 2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r>
              <a:rPr lang="vi-VN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làm quai đồng hồ và núm vặn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2165" y="3323062"/>
            <a:ext cx="8909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Bước 3: làm bộ kim đồng hồ.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2165" y="4315521"/>
            <a:ext cx="109170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Bước 4: gắn các bộ phận để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hoàn</a:t>
            </a:r>
            <a:r>
              <a:rPr lang="vi-VN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thiện đồng hồ đồ chơi.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/>
          <p:cNvSpPr/>
          <p:nvPr/>
        </p:nvSpPr>
        <p:spPr>
          <a:xfrm>
            <a:off x="470548" y="209408"/>
            <a:ext cx="11202895" cy="639607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/>
          <p:cNvSpPr/>
          <p:nvPr/>
        </p:nvSpPr>
        <p:spPr>
          <a:xfrm>
            <a:off x="3917606" y="110843"/>
            <a:ext cx="4122808" cy="698454"/>
          </a:xfrm>
          <a:custGeom>
            <a:avLst/>
            <a:gdLst>
              <a:gd name="connsiteX0" fmla="*/ 0 w 9184863"/>
              <a:gd name="connsiteY0" fmla="*/ 249319 h 1495882"/>
              <a:gd name="connsiteX1" fmla="*/ 249319 w 9184863"/>
              <a:gd name="connsiteY1" fmla="*/ 0 h 1495882"/>
              <a:gd name="connsiteX2" fmla="*/ 830628 w 9184863"/>
              <a:gd name="connsiteY2" fmla="*/ 0 h 1495882"/>
              <a:gd name="connsiteX3" fmla="*/ 1411937 w 9184863"/>
              <a:gd name="connsiteY3" fmla="*/ 0 h 1495882"/>
              <a:gd name="connsiteX4" fmla="*/ 1819521 w 9184863"/>
              <a:gd name="connsiteY4" fmla="*/ 0 h 1495882"/>
              <a:gd name="connsiteX5" fmla="*/ 2574555 w 9184863"/>
              <a:gd name="connsiteY5" fmla="*/ 0 h 1495882"/>
              <a:gd name="connsiteX6" fmla="*/ 2982139 w 9184863"/>
              <a:gd name="connsiteY6" fmla="*/ 0 h 1495882"/>
              <a:gd name="connsiteX7" fmla="*/ 3389723 w 9184863"/>
              <a:gd name="connsiteY7" fmla="*/ 0 h 1495882"/>
              <a:gd name="connsiteX8" fmla="*/ 3971032 w 9184863"/>
              <a:gd name="connsiteY8" fmla="*/ 0 h 1495882"/>
              <a:gd name="connsiteX9" fmla="*/ 4726066 w 9184863"/>
              <a:gd name="connsiteY9" fmla="*/ 0 h 1495882"/>
              <a:gd name="connsiteX10" fmla="*/ 5307375 w 9184863"/>
              <a:gd name="connsiteY10" fmla="*/ 0 h 1495882"/>
              <a:gd name="connsiteX11" fmla="*/ 5888684 w 9184863"/>
              <a:gd name="connsiteY11" fmla="*/ 0 h 1495882"/>
              <a:gd name="connsiteX12" fmla="*/ 6469992 w 9184863"/>
              <a:gd name="connsiteY12" fmla="*/ 0 h 1495882"/>
              <a:gd name="connsiteX13" fmla="*/ 7225026 w 9184863"/>
              <a:gd name="connsiteY13" fmla="*/ 0 h 1495882"/>
              <a:gd name="connsiteX14" fmla="*/ 7632610 w 9184863"/>
              <a:gd name="connsiteY14" fmla="*/ 0 h 1495882"/>
              <a:gd name="connsiteX15" fmla="*/ 8127057 w 9184863"/>
              <a:gd name="connsiteY15" fmla="*/ 0 h 1495882"/>
              <a:gd name="connsiteX16" fmla="*/ 8935544 w 9184863"/>
              <a:gd name="connsiteY16" fmla="*/ 0 h 1495882"/>
              <a:gd name="connsiteX17" fmla="*/ 9184863 w 9184863"/>
              <a:gd name="connsiteY17" fmla="*/ 249319 h 1495882"/>
              <a:gd name="connsiteX18" fmla="*/ 9184863 w 9184863"/>
              <a:gd name="connsiteY18" fmla="*/ 767886 h 1495882"/>
              <a:gd name="connsiteX19" fmla="*/ 9184863 w 9184863"/>
              <a:gd name="connsiteY19" fmla="*/ 1246563 h 1495882"/>
              <a:gd name="connsiteX20" fmla="*/ 8935544 w 9184863"/>
              <a:gd name="connsiteY20" fmla="*/ 1495882 h 1495882"/>
              <a:gd name="connsiteX21" fmla="*/ 8180511 w 9184863"/>
              <a:gd name="connsiteY21" fmla="*/ 1495882 h 1495882"/>
              <a:gd name="connsiteX22" fmla="*/ 7772926 w 9184863"/>
              <a:gd name="connsiteY22" fmla="*/ 1495882 h 1495882"/>
              <a:gd name="connsiteX23" fmla="*/ 7365342 w 9184863"/>
              <a:gd name="connsiteY23" fmla="*/ 1495882 h 1495882"/>
              <a:gd name="connsiteX24" fmla="*/ 6610308 w 9184863"/>
              <a:gd name="connsiteY24" fmla="*/ 1495882 h 1495882"/>
              <a:gd name="connsiteX25" fmla="*/ 6202724 w 9184863"/>
              <a:gd name="connsiteY25" fmla="*/ 1495882 h 1495882"/>
              <a:gd name="connsiteX26" fmla="*/ 5447691 w 9184863"/>
              <a:gd name="connsiteY26" fmla="*/ 1495882 h 1495882"/>
              <a:gd name="connsiteX27" fmla="*/ 4692657 w 9184863"/>
              <a:gd name="connsiteY27" fmla="*/ 1495882 h 1495882"/>
              <a:gd name="connsiteX28" fmla="*/ 4024486 w 9184863"/>
              <a:gd name="connsiteY28" fmla="*/ 1495882 h 1495882"/>
              <a:gd name="connsiteX29" fmla="*/ 3443177 w 9184863"/>
              <a:gd name="connsiteY29" fmla="*/ 1495882 h 1495882"/>
              <a:gd name="connsiteX30" fmla="*/ 2948730 w 9184863"/>
              <a:gd name="connsiteY30" fmla="*/ 1495882 h 1495882"/>
              <a:gd name="connsiteX31" fmla="*/ 2541146 w 9184863"/>
              <a:gd name="connsiteY31" fmla="*/ 1495882 h 1495882"/>
              <a:gd name="connsiteX32" fmla="*/ 1786113 w 9184863"/>
              <a:gd name="connsiteY32" fmla="*/ 1495882 h 1495882"/>
              <a:gd name="connsiteX33" fmla="*/ 1031079 w 9184863"/>
              <a:gd name="connsiteY33" fmla="*/ 1495882 h 1495882"/>
              <a:gd name="connsiteX34" fmla="*/ 249319 w 9184863"/>
              <a:gd name="connsiteY34" fmla="*/ 1495882 h 1495882"/>
              <a:gd name="connsiteX35" fmla="*/ 0 w 9184863"/>
              <a:gd name="connsiteY35" fmla="*/ 1246563 h 1495882"/>
              <a:gd name="connsiteX36" fmla="*/ 0 w 9184863"/>
              <a:gd name="connsiteY36" fmla="*/ 737969 h 1495882"/>
              <a:gd name="connsiteX37" fmla="*/ 0 w 9184863"/>
              <a:gd name="connsiteY37" fmla="*/ 249319 h 1495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9184863" h="1495882" fill="none" extrusionOk="0">
                <a:moveTo>
                  <a:pt x="0" y="249319"/>
                </a:moveTo>
                <a:cubicBezTo>
                  <a:pt x="-13938" y="108620"/>
                  <a:pt x="108076" y="9825"/>
                  <a:pt x="249319" y="0"/>
                </a:cubicBezTo>
                <a:cubicBezTo>
                  <a:pt x="502148" y="-2481"/>
                  <a:pt x="706834" y="23965"/>
                  <a:pt x="830628" y="0"/>
                </a:cubicBezTo>
                <a:cubicBezTo>
                  <a:pt x="954422" y="-23965"/>
                  <a:pt x="1163637" y="-12417"/>
                  <a:pt x="1411937" y="0"/>
                </a:cubicBezTo>
                <a:cubicBezTo>
                  <a:pt x="1660237" y="12417"/>
                  <a:pt x="1673514" y="7117"/>
                  <a:pt x="1819521" y="0"/>
                </a:cubicBezTo>
                <a:cubicBezTo>
                  <a:pt x="1965528" y="-7117"/>
                  <a:pt x="2396532" y="-912"/>
                  <a:pt x="2574555" y="0"/>
                </a:cubicBezTo>
                <a:cubicBezTo>
                  <a:pt x="2752578" y="912"/>
                  <a:pt x="2821032" y="18288"/>
                  <a:pt x="2982139" y="0"/>
                </a:cubicBezTo>
                <a:cubicBezTo>
                  <a:pt x="3143246" y="-18288"/>
                  <a:pt x="3293945" y="-1166"/>
                  <a:pt x="3389723" y="0"/>
                </a:cubicBezTo>
                <a:cubicBezTo>
                  <a:pt x="3485501" y="1166"/>
                  <a:pt x="3792871" y="-9721"/>
                  <a:pt x="3971032" y="0"/>
                </a:cubicBezTo>
                <a:cubicBezTo>
                  <a:pt x="4149193" y="9721"/>
                  <a:pt x="4351244" y="-32170"/>
                  <a:pt x="4726066" y="0"/>
                </a:cubicBezTo>
                <a:cubicBezTo>
                  <a:pt x="5100888" y="32170"/>
                  <a:pt x="5118733" y="6235"/>
                  <a:pt x="5307375" y="0"/>
                </a:cubicBezTo>
                <a:cubicBezTo>
                  <a:pt x="5496017" y="-6235"/>
                  <a:pt x="5615303" y="-19353"/>
                  <a:pt x="5888684" y="0"/>
                </a:cubicBezTo>
                <a:cubicBezTo>
                  <a:pt x="6162065" y="19353"/>
                  <a:pt x="6330800" y="1321"/>
                  <a:pt x="6469992" y="0"/>
                </a:cubicBezTo>
                <a:cubicBezTo>
                  <a:pt x="6609184" y="-1321"/>
                  <a:pt x="7015799" y="13235"/>
                  <a:pt x="7225026" y="0"/>
                </a:cubicBezTo>
                <a:cubicBezTo>
                  <a:pt x="7434253" y="-13235"/>
                  <a:pt x="7492641" y="3067"/>
                  <a:pt x="7632610" y="0"/>
                </a:cubicBezTo>
                <a:cubicBezTo>
                  <a:pt x="7772579" y="-3067"/>
                  <a:pt x="7972606" y="10373"/>
                  <a:pt x="8127057" y="0"/>
                </a:cubicBezTo>
                <a:cubicBezTo>
                  <a:pt x="8281508" y="-10373"/>
                  <a:pt x="8562851" y="-38985"/>
                  <a:pt x="8935544" y="0"/>
                </a:cubicBezTo>
                <a:cubicBezTo>
                  <a:pt x="9087754" y="19057"/>
                  <a:pt x="9169948" y="88089"/>
                  <a:pt x="9184863" y="249319"/>
                </a:cubicBezTo>
                <a:cubicBezTo>
                  <a:pt x="9206043" y="432436"/>
                  <a:pt x="9177540" y="531176"/>
                  <a:pt x="9184863" y="767886"/>
                </a:cubicBezTo>
                <a:cubicBezTo>
                  <a:pt x="9192186" y="1004596"/>
                  <a:pt x="9191805" y="1122023"/>
                  <a:pt x="9184863" y="1246563"/>
                </a:cubicBezTo>
                <a:cubicBezTo>
                  <a:pt x="9182914" y="1387912"/>
                  <a:pt x="9078313" y="1499688"/>
                  <a:pt x="8935544" y="1495882"/>
                </a:cubicBezTo>
                <a:cubicBezTo>
                  <a:pt x="8728985" y="1513679"/>
                  <a:pt x="8412906" y="1491040"/>
                  <a:pt x="8180511" y="1495882"/>
                </a:cubicBezTo>
                <a:cubicBezTo>
                  <a:pt x="7948116" y="1500724"/>
                  <a:pt x="7913151" y="1476927"/>
                  <a:pt x="7772926" y="1495882"/>
                </a:cubicBezTo>
                <a:cubicBezTo>
                  <a:pt x="7632701" y="1514837"/>
                  <a:pt x="7508962" y="1483733"/>
                  <a:pt x="7365342" y="1495882"/>
                </a:cubicBezTo>
                <a:cubicBezTo>
                  <a:pt x="7221722" y="1508031"/>
                  <a:pt x="6966683" y="1469139"/>
                  <a:pt x="6610308" y="1495882"/>
                </a:cubicBezTo>
                <a:cubicBezTo>
                  <a:pt x="6253933" y="1522625"/>
                  <a:pt x="6321256" y="1505010"/>
                  <a:pt x="6202724" y="1495882"/>
                </a:cubicBezTo>
                <a:cubicBezTo>
                  <a:pt x="6084192" y="1486754"/>
                  <a:pt x="5623728" y="1464289"/>
                  <a:pt x="5447691" y="1495882"/>
                </a:cubicBezTo>
                <a:cubicBezTo>
                  <a:pt x="5271654" y="1527475"/>
                  <a:pt x="5052667" y="1495845"/>
                  <a:pt x="4692657" y="1495882"/>
                </a:cubicBezTo>
                <a:cubicBezTo>
                  <a:pt x="4332647" y="1495919"/>
                  <a:pt x="4235575" y="1508441"/>
                  <a:pt x="4024486" y="1495882"/>
                </a:cubicBezTo>
                <a:cubicBezTo>
                  <a:pt x="3813397" y="1483323"/>
                  <a:pt x="3665581" y="1522916"/>
                  <a:pt x="3443177" y="1495882"/>
                </a:cubicBezTo>
                <a:cubicBezTo>
                  <a:pt x="3220773" y="1468848"/>
                  <a:pt x="3122283" y="1486216"/>
                  <a:pt x="2948730" y="1495882"/>
                </a:cubicBezTo>
                <a:cubicBezTo>
                  <a:pt x="2775177" y="1505548"/>
                  <a:pt x="2695016" y="1477691"/>
                  <a:pt x="2541146" y="1495882"/>
                </a:cubicBezTo>
                <a:cubicBezTo>
                  <a:pt x="2387276" y="1514073"/>
                  <a:pt x="1977823" y="1526799"/>
                  <a:pt x="1786113" y="1495882"/>
                </a:cubicBezTo>
                <a:cubicBezTo>
                  <a:pt x="1594403" y="1464965"/>
                  <a:pt x="1292940" y="1484078"/>
                  <a:pt x="1031079" y="1495882"/>
                </a:cubicBezTo>
                <a:cubicBezTo>
                  <a:pt x="769218" y="1507686"/>
                  <a:pt x="439447" y="1507707"/>
                  <a:pt x="249319" y="1495882"/>
                </a:cubicBezTo>
                <a:cubicBezTo>
                  <a:pt x="112905" y="1469198"/>
                  <a:pt x="-11659" y="1402654"/>
                  <a:pt x="0" y="1246563"/>
                </a:cubicBezTo>
                <a:cubicBezTo>
                  <a:pt x="-17432" y="1098880"/>
                  <a:pt x="-2545" y="937551"/>
                  <a:pt x="0" y="737969"/>
                </a:cubicBezTo>
                <a:cubicBezTo>
                  <a:pt x="2545" y="538387"/>
                  <a:pt x="3925" y="425651"/>
                  <a:pt x="0" y="249319"/>
                </a:cubicBezTo>
                <a:close/>
              </a:path>
              <a:path w="9184863" h="1495882" stroke="0" extrusionOk="0">
                <a:moveTo>
                  <a:pt x="0" y="249319"/>
                </a:moveTo>
                <a:cubicBezTo>
                  <a:pt x="51" y="119854"/>
                  <a:pt x="102468" y="14080"/>
                  <a:pt x="249319" y="0"/>
                </a:cubicBezTo>
                <a:cubicBezTo>
                  <a:pt x="429815" y="-18213"/>
                  <a:pt x="596706" y="24499"/>
                  <a:pt x="830628" y="0"/>
                </a:cubicBezTo>
                <a:cubicBezTo>
                  <a:pt x="1064550" y="-24499"/>
                  <a:pt x="1433392" y="34340"/>
                  <a:pt x="1585661" y="0"/>
                </a:cubicBezTo>
                <a:cubicBezTo>
                  <a:pt x="1737930" y="-34340"/>
                  <a:pt x="1854465" y="-10184"/>
                  <a:pt x="1993246" y="0"/>
                </a:cubicBezTo>
                <a:cubicBezTo>
                  <a:pt x="2132027" y="10184"/>
                  <a:pt x="2301243" y="17459"/>
                  <a:pt x="2400830" y="0"/>
                </a:cubicBezTo>
                <a:cubicBezTo>
                  <a:pt x="2500417" y="-17459"/>
                  <a:pt x="3047535" y="418"/>
                  <a:pt x="3242726" y="0"/>
                </a:cubicBezTo>
                <a:cubicBezTo>
                  <a:pt x="3437917" y="-418"/>
                  <a:pt x="3830952" y="-34791"/>
                  <a:pt x="3997759" y="0"/>
                </a:cubicBezTo>
                <a:cubicBezTo>
                  <a:pt x="4164566" y="34791"/>
                  <a:pt x="4397243" y="25841"/>
                  <a:pt x="4579068" y="0"/>
                </a:cubicBezTo>
                <a:cubicBezTo>
                  <a:pt x="4760893" y="-25841"/>
                  <a:pt x="4925703" y="16333"/>
                  <a:pt x="5160377" y="0"/>
                </a:cubicBezTo>
                <a:cubicBezTo>
                  <a:pt x="5395051" y="-16333"/>
                  <a:pt x="5562732" y="9879"/>
                  <a:pt x="5828548" y="0"/>
                </a:cubicBezTo>
                <a:cubicBezTo>
                  <a:pt x="6094364" y="-9879"/>
                  <a:pt x="6152757" y="21876"/>
                  <a:pt x="6409857" y="0"/>
                </a:cubicBezTo>
                <a:cubicBezTo>
                  <a:pt x="6666957" y="-21876"/>
                  <a:pt x="7012398" y="-14511"/>
                  <a:pt x="7251753" y="0"/>
                </a:cubicBezTo>
                <a:cubicBezTo>
                  <a:pt x="7491108" y="14511"/>
                  <a:pt x="7707541" y="29196"/>
                  <a:pt x="8093648" y="0"/>
                </a:cubicBezTo>
                <a:cubicBezTo>
                  <a:pt x="8479756" y="-29196"/>
                  <a:pt x="8587493" y="35587"/>
                  <a:pt x="8935544" y="0"/>
                </a:cubicBezTo>
                <a:cubicBezTo>
                  <a:pt x="9083709" y="25715"/>
                  <a:pt x="9188575" y="113725"/>
                  <a:pt x="9184863" y="249319"/>
                </a:cubicBezTo>
                <a:cubicBezTo>
                  <a:pt x="9201612" y="394393"/>
                  <a:pt x="9205007" y="600474"/>
                  <a:pt x="9184863" y="767886"/>
                </a:cubicBezTo>
                <a:cubicBezTo>
                  <a:pt x="9164719" y="935298"/>
                  <a:pt x="9207422" y="1102323"/>
                  <a:pt x="9184863" y="1246563"/>
                </a:cubicBezTo>
                <a:cubicBezTo>
                  <a:pt x="9153202" y="1385824"/>
                  <a:pt x="9064635" y="1500988"/>
                  <a:pt x="8935544" y="1495882"/>
                </a:cubicBezTo>
                <a:cubicBezTo>
                  <a:pt x="8846539" y="1507565"/>
                  <a:pt x="8639901" y="1509203"/>
                  <a:pt x="8527960" y="1495882"/>
                </a:cubicBezTo>
                <a:cubicBezTo>
                  <a:pt x="8416019" y="1482561"/>
                  <a:pt x="8254975" y="1480078"/>
                  <a:pt x="8033513" y="1495882"/>
                </a:cubicBezTo>
                <a:cubicBezTo>
                  <a:pt x="7812051" y="1511686"/>
                  <a:pt x="7595508" y="1506777"/>
                  <a:pt x="7278480" y="1495882"/>
                </a:cubicBezTo>
                <a:cubicBezTo>
                  <a:pt x="6961452" y="1484987"/>
                  <a:pt x="6948222" y="1491181"/>
                  <a:pt x="6784033" y="1495882"/>
                </a:cubicBezTo>
                <a:cubicBezTo>
                  <a:pt x="6619844" y="1500583"/>
                  <a:pt x="6347577" y="1493610"/>
                  <a:pt x="6202724" y="1495882"/>
                </a:cubicBezTo>
                <a:cubicBezTo>
                  <a:pt x="6057871" y="1498154"/>
                  <a:pt x="5611467" y="1468623"/>
                  <a:pt x="5447691" y="1495882"/>
                </a:cubicBezTo>
                <a:cubicBezTo>
                  <a:pt x="5283915" y="1523141"/>
                  <a:pt x="5037530" y="1491410"/>
                  <a:pt x="4866382" y="1495882"/>
                </a:cubicBezTo>
                <a:cubicBezTo>
                  <a:pt x="4695234" y="1500354"/>
                  <a:pt x="4311977" y="1537165"/>
                  <a:pt x="4024486" y="1495882"/>
                </a:cubicBezTo>
                <a:cubicBezTo>
                  <a:pt x="3736995" y="1454599"/>
                  <a:pt x="3612301" y="1460752"/>
                  <a:pt x="3269453" y="1495882"/>
                </a:cubicBezTo>
                <a:cubicBezTo>
                  <a:pt x="2926605" y="1531012"/>
                  <a:pt x="2772266" y="1519092"/>
                  <a:pt x="2427557" y="1495882"/>
                </a:cubicBezTo>
                <a:cubicBezTo>
                  <a:pt x="2082848" y="1472672"/>
                  <a:pt x="2063904" y="1488046"/>
                  <a:pt x="1933110" y="1495882"/>
                </a:cubicBezTo>
                <a:cubicBezTo>
                  <a:pt x="1802316" y="1503718"/>
                  <a:pt x="1346625" y="1460642"/>
                  <a:pt x="1178077" y="1495882"/>
                </a:cubicBezTo>
                <a:cubicBezTo>
                  <a:pt x="1009529" y="1531122"/>
                  <a:pt x="601934" y="1482118"/>
                  <a:pt x="249319" y="1495882"/>
                </a:cubicBezTo>
                <a:cubicBezTo>
                  <a:pt x="105548" y="1474253"/>
                  <a:pt x="20049" y="1366327"/>
                  <a:pt x="0" y="1246563"/>
                </a:cubicBezTo>
                <a:cubicBezTo>
                  <a:pt x="17492" y="1074758"/>
                  <a:pt x="9803" y="973996"/>
                  <a:pt x="0" y="777858"/>
                </a:cubicBezTo>
                <a:cubicBezTo>
                  <a:pt x="-9803" y="581720"/>
                  <a:pt x="23844" y="470848"/>
                  <a:pt x="0" y="249319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TextBox 15"/>
          <p:cNvSpPr txBox="1"/>
          <p:nvPr/>
        </p:nvSpPr>
        <p:spPr>
          <a:xfrm>
            <a:off x="4325451" y="110392"/>
            <a:ext cx="91987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Đánh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sản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phẩm</a:t>
            </a:r>
            <a:endParaRPr lang="vi-VN" sz="3200" b="1" dirty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25" name="Picture 24" descr="A picture containing text, clipart&#10;&#10;Description automatically generated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69" y="709070"/>
            <a:ext cx="996816" cy="1495882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891861" y="1234673"/>
          <a:ext cx="9101960" cy="32427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35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43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332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708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8547">
                <a:tc gridSpan="4"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rgbClr val="FF0000"/>
                          </a:solidFill>
                        </a:rPr>
                        <a:t>Phiếu</a:t>
                      </a:r>
                      <a:r>
                        <a:rPr lang="en-US" sz="36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FF0000"/>
                          </a:solidFill>
                        </a:rPr>
                        <a:t>đánh</a:t>
                      </a:r>
                      <a:r>
                        <a:rPr lang="en-US" sz="36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FF0000"/>
                          </a:solidFill>
                        </a:rPr>
                        <a:t>giá</a:t>
                      </a:r>
                      <a:r>
                        <a:rPr lang="en-US" sz="36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FF0000"/>
                          </a:solidFill>
                        </a:rPr>
                        <a:t>sản</a:t>
                      </a:r>
                      <a:r>
                        <a:rPr lang="en-US" sz="36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FF0000"/>
                          </a:solidFill>
                        </a:rPr>
                        <a:t>phẩm</a:t>
                      </a:r>
                      <a:endParaRPr lang="en-US" sz="36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8547">
                <a:tc>
                  <a:txBody>
                    <a:bodyPr/>
                    <a:lstStyle/>
                    <a:p>
                      <a:r>
                        <a:rPr lang="en-US" sz="2800" dirty="0" err="1"/>
                        <a:t>Tiêu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chí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8547">
                <a:tc>
                  <a:txBody>
                    <a:bodyPr/>
                    <a:lstStyle/>
                    <a:p>
                      <a:r>
                        <a:rPr lang="en-US" sz="2800" dirty="0" err="1"/>
                        <a:t>Đúng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hình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dạng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8547">
                <a:tc>
                  <a:txBody>
                    <a:bodyPr/>
                    <a:lstStyle/>
                    <a:p>
                      <a:r>
                        <a:rPr lang="en-US" sz="2800" dirty="0" err="1"/>
                        <a:t>Chắc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chắn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8547">
                <a:tc>
                  <a:txBody>
                    <a:bodyPr/>
                    <a:lstStyle/>
                    <a:p>
                      <a:r>
                        <a:rPr lang="en-US" sz="2800" dirty="0" err="1"/>
                        <a:t>Thẩm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mỹ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8979" y="1902992"/>
            <a:ext cx="599090" cy="6192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30445" y="1905000"/>
            <a:ext cx="559184" cy="60657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4662" y="1902372"/>
            <a:ext cx="599090" cy="607630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8" fill="hold" grpId="0" nodeType="with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10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1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6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9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1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6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9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16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/>
          <p:cNvSpPr/>
          <p:nvPr/>
        </p:nvSpPr>
        <p:spPr>
          <a:xfrm>
            <a:off x="9916886" y="261257"/>
            <a:ext cx="1208314" cy="293914"/>
          </a:xfrm>
          <a:prstGeom prst="roundRect">
            <a:avLst/>
          </a:prstGeom>
          <a:solidFill>
            <a:srgbClr val="A8D5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9" name="图片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64" t="21076" r="34097" b="8735"/>
          <a:stretch>
            <a:fillRect/>
          </a:stretch>
        </p:blipFill>
        <p:spPr>
          <a:xfrm>
            <a:off x="3227057" y="1842451"/>
            <a:ext cx="5013689" cy="52766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587" y="107074"/>
            <a:ext cx="9753600" cy="3238500"/>
          </a:xfrm>
          <a:prstGeom prst="rect">
            <a:avLst/>
          </a:prstGeom>
        </p:spPr>
      </p:pic>
    </p:spTree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4" descr="Ảnh có chứa văn bản, phòng ngủ, đồ họa véc-tơ&#10;&#10;Mô tả được tạo tự độ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8" r="885" b="11016"/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>
            <a:off x="0" y="5678508"/>
            <a:ext cx="12192000" cy="1179492"/>
            <a:chOff x="0" y="0"/>
            <a:chExt cx="6186311" cy="59848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598483"/>
            </a:xfrm>
            <a:custGeom>
              <a:avLst/>
              <a:gdLst/>
              <a:ahLst/>
              <a:cxnLst/>
              <a:rect l="l" t="t" r="r" b="b"/>
              <a:pathLst>
                <a:path w="6186311" h="598483">
                  <a:moveTo>
                    <a:pt x="0" y="0"/>
                  </a:moveTo>
                  <a:lnTo>
                    <a:pt x="6186311" y="0"/>
                  </a:lnTo>
                  <a:lnTo>
                    <a:pt x="6186311" y="598483"/>
                  </a:lnTo>
                  <a:lnTo>
                    <a:pt x="0" y="598483"/>
                  </a:lnTo>
                  <a:close/>
                </a:path>
              </a:pathLst>
            </a:custGeom>
            <a:solidFill>
              <a:srgbClr val="EAC5B0"/>
            </a:solidFill>
          </p:spPr>
          <p:txBody>
            <a:bodyPr/>
            <a:lstStyle/>
            <a:p>
              <a:pPr defTabSz="914400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5678508"/>
            <a:ext cx="12192000" cy="688220"/>
            <a:chOff x="0" y="0"/>
            <a:chExt cx="6186311" cy="34920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186311" cy="349208"/>
            </a:xfrm>
            <a:custGeom>
              <a:avLst/>
              <a:gdLst/>
              <a:ahLst/>
              <a:cxnLst/>
              <a:rect l="l" t="t" r="r" b="b"/>
              <a:pathLst>
                <a:path w="6186311" h="349208">
                  <a:moveTo>
                    <a:pt x="0" y="0"/>
                  </a:moveTo>
                  <a:lnTo>
                    <a:pt x="6186311" y="0"/>
                  </a:lnTo>
                  <a:lnTo>
                    <a:pt x="6186311" y="349208"/>
                  </a:lnTo>
                  <a:lnTo>
                    <a:pt x="0" y="349208"/>
                  </a:lnTo>
                  <a:close/>
                </a:path>
              </a:pathLst>
            </a:custGeom>
            <a:solidFill>
              <a:srgbClr val="A45D5B">
                <a:alpha val="32941"/>
              </a:srgbClr>
            </a:solidFill>
          </p:spPr>
          <p:txBody>
            <a:bodyPr/>
            <a:lstStyle/>
            <a:p>
              <a:pPr defTabSz="914400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9088803" y="4113622"/>
            <a:ext cx="2927945" cy="265112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8015786" y="5442740"/>
            <a:ext cx="1489962" cy="132200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300613" y="384935"/>
            <a:ext cx="3205308" cy="240689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0182545" y="685800"/>
            <a:ext cx="1193400" cy="151063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585" b="98562" l="2077" r="69649">
                        <a14:foregroundMark x1="22843" y1="37700" x2="23163" y2="40415"/>
                        <a14:foregroundMark x1="22843" y1="48403" x2="25240" y2="53355"/>
                        <a14:foregroundMark x1="25240" y1="54313" x2="25559" y2="58466"/>
                        <a14:foregroundMark x1="28754" y1="46326" x2="29233" y2="50000"/>
                        <a14:foregroundMark x1="22045" y1="65655" x2="23163" y2="70767"/>
                        <a14:foregroundMark x1="54313" y1="50319" x2="51917" y2="57668"/>
                        <a14:backgroundMark x1="5112" y1="54633" x2="5272" y2="87540"/>
                        <a14:backgroundMark x1="13898" y1="75399" x2="0" y2="99361"/>
                        <a14:backgroundMark x1="2875" y1="96326" x2="2875" y2="96326"/>
                        <a14:backgroundMark x1="47604" y1="80511" x2="49521" y2="94409"/>
                        <a14:backgroundMark x1="54792" y1="73003" x2="59904" y2="99840"/>
                        <a14:backgroundMark x1="56709" y1="62939" x2="59904" y2="86422"/>
                        <a14:backgroundMark x1="62141" y1="59265" x2="40575" y2="72684"/>
                      </a14:backgroundRemoval>
                    </a14:imgEffect>
                  </a14:imgLayer>
                </a14:imgProps>
              </a:ext>
            </a:extLst>
          </a:blip>
          <a:srcRect t="10787" r="38162"/>
          <a:stretch>
            <a:fillRect/>
          </a:stretch>
        </p:blipFill>
        <p:spPr>
          <a:xfrm>
            <a:off x="0" y="2196433"/>
            <a:ext cx="3293128" cy="4709545"/>
          </a:xfrm>
          <a:prstGeom prst="rect">
            <a:avLst/>
          </a:prstGeom>
        </p:spPr>
      </p:pic>
      <p:pic>
        <p:nvPicPr>
          <p:cNvPr id="14" name="Picture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208618">
            <a:off x="3964945" y="326308"/>
            <a:ext cx="4973395" cy="511283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 rot="21179558">
            <a:off x="4572000" y="2077224"/>
            <a:ext cx="3962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  <a:r>
              <a:rPr lang="vi-VN" sz="4800" b="1" dirty="0">
                <a:latin typeface="Cambria" panose="02040503050406030204" pitchFamily="18" charset="0"/>
                <a:ea typeface="Cambria" panose="02040503050406030204" pitchFamily="18" charset="0"/>
              </a:rPr>
              <a:t>ình chọn sản phẩm ấn tượng nhất.</a:t>
            </a:r>
            <a:endParaRPr lang="en-US" sz="4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/>
          <p:cNvSpPr/>
          <p:nvPr/>
        </p:nvSpPr>
        <p:spPr>
          <a:xfrm>
            <a:off x="9916886" y="261257"/>
            <a:ext cx="1208314" cy="293914"/>
          </a:xfrm>
          <a:prstGeom prst="roundRect">
            <a:avLst/>
          </a:prstGeom>
          <a:solidFill>
            <a:srgbClr val="A8D5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5" name="Picture 4" descr="A picture containing vector graphics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802" y="1608183"/>
            <a:ext cx="5306979" cy="49885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013" y="1378066"/>
            <a:ext cx="7175614" cy="2694666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</p:sld>
</file>

<file path=ppt/theme/theme1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主题">
  <a:themeElements>
    <a:clrScheme name="自定义 109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00CCFF"/>
      </a:accent1>
      <a:accent2>
        <a:srgbClr val="FFAE0D"/>
      </a:accent2>
      <a:accent3>
        <a:srgbClr val="00CCFF"/>
      </a:accent3>
      <a:accent4>
        <a:srgbClr val="FFAE0D"/>
      </a:accent4>
      <a:accent5>
        <a:srgbClr val="00CCFF"/>
      </a:accent5>
      <a:accent6>
        <a:srgbClr val="FFAE0D"/>
      </a:accent6>
      <a:hlink>
        <a:srgbClr val="00CCFF"/>
      </a:hlink>
      <a:folHlink>
        <a:srgbClr val="FFAE0D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</TotalTime>
  <Words>101</Words>
  <Application>Microsoft Office PowerPoint</Application>
  <PresentationFormat>Widescreen</PresentationFormat>
  <Paragraphs>19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8</vt:i4>
      </vt:variant>
    </vt:vector>
  </HeadingPairs>
  <TitlesOfParts>
    <vt:vector size="19" baseType="lpstr">
      <vt:lpstr>Arial</vt:lpstr>
      <vt:lpstr>Arial Black</vt:lpstr>
      <vt:lpstr>Calibri</vt:lpstr>
      <vt:lpstr>Calibri Light</vt:lpstr>
      <vt:lpstr>Cambria</vt:lpstr>
      <vt:lpstr>Times New Roman</vt:lpstr>
      <vt:lpstr>迷你简卡通</vt:lpstr>
      <vt:lpstr>Office Theme</vt:lpstr>
      <vt:lpstr>Custom Design</vt:lpstr>
      <vt:lpstr>1_Custom Design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huong</dc:creator>
  <dc:description>9Slide.vn</dc:description>
  <cp:lastModifiedBy>Administrator</cp:lastModifiedBy>
  <cp:revision>33</cp:revision>
  <dcterms:created xsi:type="dcterms:W3CDTF">2022-06-25T07:57:00Z</dcterms:created>
  <dcterms:modified xsi:type="dcterms:W3CDTF">2025-11-26T09:56:08Z</dcterms:modified>
  <cp:category>9Slide.vn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08505F1A68024A17BDC1FCFDCEB6BA3F_12</vt:lpwstr>
  </property>
  <property fmtid="{D5CDD505-2E9C-101B-9397-08002B2CF9AE}" pid="3" name="KSOProductBuildVer">
    <vt:lpwstr>1033-12.2.0.18607</vt:lpwstr>
  </property>
</Properties>
</file>