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34" r:id="rId2"/>
    <p:sldId id="279" r:id="rId3"/>
    <p:sldId id="285" r:id="rId4"/>
    <p:sldId id="282" r:id="rId5"/>
    <p:sldId id="302" r:id="rId6"/>
    <p:sldId id="304" r:id="rId7"/>
    <p:sldId id="293" r:id="rId8"/>
    <p:sldId id="290" r:id="rId9"/>
    <p:sldId id="306" r:id="rId10"/>
    <p:sldId id="307" r:id="rId11"/>
    <p:sldId id="308" r:id="rId12"/>
    <p:sldId id="309" r:id="rId13"/>
    <p:sldId id="310" r:id="rId14"/>
    <p:sldId id="299" r:id="rId15"/>
    <p:sldId id="379" r:id="rId16"/>
    <p:sldId id="2631" r:id="rId17"/>
    <p:sldId id="2632" r:id="rId18"/>
    <p:sldId id="2633" r:id="rId19"/>
    <p:sldId id="297"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2173" autoAdjust="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5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19</a:t>
            </a:fld>
            <a:endParaRPr lang="en-US"/>
          </a:p>
        </p:txBody>
      </p:sp>
    </p:spTree>
    <p:extLst>
      <p:ext uri="{BB962C8B-B14F-4D97-AF65-F5344CB8AC3E}">
        <p14:creationId xmlns:p14="http://schemas.microsoft.com/office/powerpoint/2010/main" val="399078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7803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7</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15</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xmlns=""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notesSlide" Target="../notesSlides/notesSlide7.xml"/><Relationship Id="rId7" Type="http://schemas.openxmlformats.org/officeDocument/2006/relationships/image" Target="../media/image29.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slideLayout" Target="../slideLayouts/slideLayout3.xml"/><Relationship Id="rId16" Type="http://schemas.openxmlformats.org/officeDocument/2006/relationships/image" Target="../media/image37.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6.emf"/><Relationship Id="rId9" Type="http://schemas.openxmlformats.org/officeDocument/2006/relationships/image" Target="../media/image30.png"/><Relationship Id="rId1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jpeg"/><Relationship Id="rId3" Type="http://schemas.openxmlformats.org/officeDocument/2006/relationships/image" Target="../media/image26.emf"/><Relationship Id="rId7" Type="http://schemas.microsoft.com/office/2007/relationships/hdphoto" Target="../media/hdphoto3.wdp"/><Relationship Id="rId12" Type="http://schemas.openxmlformats.org/officeDocument/2006/relationships/image" Target="../media/image34.jpeg"/><Relationship Id="rId2" Type="http://schemas.openxmlformats.org/officeDocument/2006/relationships/notesSlide" Target="../notesSlides/notesSlide8.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5" Type="http://schemas.openxmlformats.org/officeDocument/2006/relationships/image" Target="../media/image41.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jpeg"/><Relationship Id="rId1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eg"/><Relationship Id="rId3" Type="http://schemas.openxmlformats.org/officeDocument/2006/relationships/notesSlide" Target="../notesSlides/notesSlide9.xml"/><Relationship Id="rId7" Type="http://schemas.openxmlformats.org/officeDocument/2006/relationships/image" Target="../media/image28.png"/><Relationship Id="rId12" Type="http://schemas.openxmlformats.org/officeDocument/2006/relationships/image" Target="../media/image32.jpeg"/><Relationship Id="rId17" Type="http://schemas.openxmlformats.org/officeDocument/2006/relationships/image" Target="../media/image43.png"/><Relationship Id="rId2" Type="http://schemas.openxmlformats.org/officeDocument/2006/relationships/slideLayout" Target="../slideLayouts/slideLayout3.xml"/><Relationship Id="rId16" Type="http://schemas.openxmlformats.org/officeDocument/2006/relationships/image" Target="../media/image38.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emf"/><Relationship Id="rId15" Type="http://schemas.openxmlformats.org/officeDocument/2006/relationships/image" Target="../media/image37.jpeg"/><Relationship Id="rId10" Type="http://schemas.openxmlformats.org/officeDocument/2006/relationships/image" Target="../media/image30.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xmlns=""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xmlns=""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xmlns="" id="{D1A6C1C9-B37A-4738-B1A7-24D88A275E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xmlns=""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xmlns=""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xmlns=""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01157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xmlns=""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xmlns=""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xmlns=""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xmlns=""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xmlns=""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xmlns=""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xmlns=""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xmlns=""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xmlns=""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xmlns=""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xmlns=""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xmlns=""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xmlns="" id="{17A2FF2D-11BA-4AF8-B477-0F53733D75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xmlns=""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xmlns=""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xmlns=""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xmlns=""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xmlns=""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xmlns=""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xmlns=""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xmlns=""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xmlns=""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xmlns=""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xmlns=""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xmlns=""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xmlns=""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xmlns=""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xmlns=""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xmlns=""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xmlns=""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xmlns=""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xmlns=""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xmlns=""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xmlns=""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xmlns=""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xmlns=""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xmlns=""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xmlns=""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xmlns=""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xmlns=""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xmlns="" id="{E3B2D460-824E-2B5D-8FAF-4CFBD307B78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xmlns=""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xmlns=""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xmlns=""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xmlns=""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xmlns=""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xmlns=""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xmlns=""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xmlns=""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xmlns=""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xmlns=""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xmlns=""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xmlns="" id="{CDED1977-80EC-43A6-8042-87541D8FC1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xmlns="" id="{DDA2597A-DA21-4BE5-8C6F-DE59B51187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xmlns=""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xmlns=""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xmlns=""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5" name="Picture 4">
            <a:extLst>
              <a:ext uri="{FF2B5EF4-FFF2-40B4-BE49-F238E27FC236}">
                <a16:creationId xmlns:a16="http://schemas.microsoft.com/office/drawing/2014/main" xmlns="" id="{DFD7A497-4B4A-0040-570C-D1963231C0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xmlns="" id="{6FEE95E7-0D07-D863-8E96-274CFC2294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xmlns="" id="{AB5F043A-ED7C-86E0-D7E9-39D91A3ED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xmlns="" id="{B72BDB40-D786-BD44-4E30-A8EC19249F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xmlns="" id="{4C93A768-E77A-87C6-9C9B-4B0B64739D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spTree>
    <p:extLst>
      <p:ext uri="{BB962C8B-B14F-4D97-AF65-F5344CB8AC3E}">
        <p14:creationId xmlns:p14="http://schemas.microsoft.com/office/powerpoint/2010/main" val="164528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xmlns=""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xmlns=""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xmlns="" id="{67BA68C8-1F52-2C43-8C3E-E8465C924C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xmlns=""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xmlns=""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xmlns="" id="{D1A6C1C9-B37A-4738-B1A7-24D88A275E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xmlns=""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xmlns=""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xmlns=""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xmlns=""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xmlns="" id="{4D4E550C-FC37-4344-B9EB-07C807B166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xmlns=""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xmlns="" id="{CDED1977-80EC-43A6-8042-87541D8FC1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xmlns="" id="{DDA2597A-DA21-4BE5-8C6F-DE59B51187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xmlns=""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xmlns=""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xmlns=""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xmlns=""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xmlns=""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xmlns="" id="{DFA53A7F-26B1-1B20-F9BA-684B65F9E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xmlns=""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xmlns=""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xmlns=""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xmlns=""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xmlns=""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xmlns=""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xmlns=""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58</TotalTime>
  <Words>532</Words>
  <Application>Microsoft Office PowerPoint</Application>
  <PresentationFormat>Custom</PresentationFormat>
  <Paragraphs>60</Paragraphs>
  <Slides>20</Slides>
  <Notes>11</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cp:lastModifiedBy>
  <cp:revision>31</cp:revision>
  <dcterms:created xsi:type="dcterms:W3CDTF">2023-08-21T11:37:34Z</dcterms:created>
  <dcterms:modified xsi:type="dcterms:W3CDTF">2023-11-02T02:22:46Z</dcterms:modified>
  <cp:category>9Slide.vn</cp:category>
</cp:coreProperties>
</file>