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6" r:id="rId5"/>
    <p:sldId id="261" r:id="rId6"/>
    <p:sldId id="269" r:id="rId7"/>
    <p:sldId id="270" r:id="rId8"/>
    <p:sldId id="271" r:id="rId9"/>
    <p:sldId id="272" r:id="rId10"/>
    <p:sldId id="273" r:id="rId11"/>
    <p:sldId id="274" r:id="rId12"/>
    <p:sldId id="276" r:id="rId13"/>
    <p:sldId id="275" r:id="rId14"/>
    <p:sldId id="262" r:id="rId15"/>
    <p:sldId id="278" r:id="rId16"/>
    <p:sldId id="277" r:id="rId17"/>
    <p:sldId id="279" r:id="rId18"/>
  </p:sldIdLst>
  <p:sldSz cx="12192000" cy="6858000"/>
  <p:notesSz cx="6858000" cy="9144000"/>
  <p:embeddedFontLst>
    <p:embeddedFont>
      <p:font typeface="#9Slide07 HoneyCream" panose="020B0604020202020204" charset="0"/>
      <p:regular r:id="rId19"/>
    </p:embeddedFont>
    <p:embeddedFont>
      <p:font typeface="Cambria" panose="02040503050406030204" pitchFamily="18" charset="0"/>
      <p:regular r:id="rId20"/>
      <p:bold r:id="rId21"/>
      <p:italic r:id="rId22"/>
      <p:boldItalic r:id="rId23"/>
    </p:embeddedFont>
    <p:embeddedFont>
      <p:font typeface="SVN-Hole Hearted" panose="020B0604020202020204" charset="0"/>
      <p:regular r:id="rId24"/>
    </p:embeddedFont>
    <p:embeddedFont>
      <p:font typeface="UTM Avo" panose="0204060305050602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Chẳng đâu bằng chính nhà em</a:t>
            </a:r>
          </a:p>
          <a:p>
            <a:pPr algn="ctr"/>
            <a:r>
              <a:rPr lang="vi-VN" sz="3200">
                <a:latin typeface="Cambria" panose="02040503050406030204" pitchFamily="18" charset="0"/>
                <a:ea typeface="Cambria" panose="02040503050406030204" pitchFamily="18" charset="0"/>
              </a:rPr>
              <a:t>Có đàn chim sẻ bên thềm líu lo.</a:t>
            </a:r>
            <a:endParaRPr lang="en-US" sz="3200">
              <a:latin typeface="Cambria" panose="02040503050406030204" pitchFamily="18" charset="0"/>
              <a:ea typeface="Cambria" panose="02040503050406030204" pitchFamily="18" charset="0"/>
            </a:endParaRPr>
          </a:p>
          <a:p>
            <a:pPr algn="ctr"/>
            <a:r>
              <a:rPr lang="vi-VN" sz="3200">
                <a:latin typeface="Cambria" panose="02040503050406030204" pitchFamily="18" charset="0"/>
                <a:ea typeface="Cambria" panose="02040503050406030204" pitchFamily="18" charset="0"/>
              </a:rPr>
              <a:t>Có 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bà chuối mật lưng 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ông ngô bắp râu hồng như tơ.</a:t>
            </a:r>
          </a:p>
          <a:p>
            <a:pPr algn="r"/>
            <a:r>
              <a:rPr lang="vi-VN" sz="3200">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Ví dụ</a:t>
            </a: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Tác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a:solidFill>
                  <a:srgbClr val="C00000"/>
                </a:solidFill>
                <a:latin typeface="Cambria" panose="02040503050406030204" pitchFamily="18" charset="0"/>
                <a:ea typeface="Cambria" panose="02040503050406030204" pitchFamily="18" charset="0"/>
              </a:rPr>
              <a:t>Ghi nhớ</a:t>
            </a: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3.</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err="1">
                <a:solidFill>
                  <a:srgbClr val="FF0066"/>
                </a:solidFill>
                <a:latin typeface="Cambria" panose="02040503050406030204" pitchFamily="18" charset="0"/>
                <a:ea typeface="Cambria" panose="02040503050406030204" pitchFamily="18" charset="0"/>
              </a:rPr>
              <a:t>nhân</a:t>
            </a:r>
            <a:r>
              <a:rPr lang="en-US" sz="4400" b="1">
                <a:solidFill>
                  <a:srgbClr val="FF0066"/>
                </a:solidFill>
                <a:latin typeface="Cambria" panose="02040503050406030204" pitchFamily="18" charset="0"/>
                <a:ea typeface="Cambria" panose="02040503050406030204" pitchFamily="18" charset="0"/>
              </a:rPr>
              <a:t> hóa.</a:t>
            </a:r>
            <a:endParaRPr lang="en-US" sz="44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bài Viết: </a:t>
            </a:r>
            <a:r>
              <a:rPr lang="en-US" sz="3600" b="1">
                <a:solidFill>
                  <a:srgbClr val="0070C0"/>
                </a:solidFill>
                <a:latin typeface="Cambria" panose="02040503050406030204" pitchFamily="18" charset="0"/>
                <a:ea typeface="Cambria" panose="02040503050406030204" pitchFamily="18" charset="0"/>
              </a:rPr>
              <a:t>Viết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0106"/>
            <a:ext cx="10688727" cy="2257843"/>
            <a:chOff x="792168" y="863913"/>
            <a:chExt cx="702597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63913"/>
              <a:ext cx="7025972" cy="2257843"/>
              <a:chOff x="4442573" y="1647349"/>
              <a:chExt cx="7348332"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77998" y="1647349"/>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182631" y="1474772"/>
              <a:ext cx="6374529" cy="1200329"/>
            </a:xfrm>
            <a:prstGeom prst="rect">
              <a:avLst/>
            </a:prstGeom>
            <a:noFill/>
          </p:spPr>
          <p:txBody>
            <a:bodyPr wrap="square" rtlCol="0">
              <a:spAutoFit/>
            </a:bodyPr>
            <a:lstStyle/>
            <a:p>
              <a:pPr algn="ctr"/>
              <a:r>
                <a:rPr lang="en-US" sz="3600" b="1">
                  <a:solidFill>
                    <a:srgbClr val="002060"/>
                  </a:solidFill>
                  <a:latin typeface="UTM Avo" panose="02040603050506020204" pitchFamily="18" charset="0"/>
                </a:rPr>
                <a:t>Đặt một câu có sử dụng biện pháp nhân hóa để nói về gà trống, cây bàng.</a:t>
              </a: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Gọi vật, hiện tượng tự nhiên bằng những từ ngữ chỉ người.</a:t>
              </a: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Trò chuyện, xưng hô với vật, hiện tượng tự nhiên như với người.</a:t>
              </a: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chim</a:t>
            </a: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mừng, rủ nhau về</a:t>
            </a: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cào cào</a:t>
            </a: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hạt (lúa)</a:t>
            </a: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níu, nhờ</a:t>
            </a: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gió</a:t>
            </a: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chị</a:t>
            </a: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mách tin</a:t>
            </a: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phi</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a:solidFill>
                  <a:srgbClr val="C00000"/>
                </a:solidFill>
                <a:latin typeface="Cambria" panose="02040503050406030204" pitchFamily="18" charset="0"/>
                <a:ea typeface="Cambria" panose="02040503050406030204" pitchFamily="18" charset="0"/>
              </a:rPr>
              <a:t>Rặng phi lao</a:t>
            </a: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chích chòe</a:t>
            </a: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thím</a:t>
            </a: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khướu</a:t>
            </a: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nhanh nhảu</a:t>
            </a: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chào mào</a:t>
            </a: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lắm điều</a:t>
            </a: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cu gáy</a:t>
            </a: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bác</a:t>
            </a: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đỏm dáng</a:t>
            </a: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chú</a:t>
            </a: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anh</a:t>
            </a: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trầm ngâm</a:t>
            </a: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986</Words>
  <Application>Microsoft Office PowerPoint</Application>
  <PresentationFormat>Widescreen</PresentationFormat>
  <Paragraphs>89</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SVN-Hole Hearted</vt:lpstr>
      <vt:lpstr>Times New Roman</vt:lpstr>
      <vt:lpstr>Gochi Hand</vt:lpstr>
      <vt:lpstr>#9Slide07 HoneyCream</vt:lpstr>
      <vt:lpstr>Arial</vt:lpstr>
      <vt:lpstr>UTM Avo</vt:lpstr>
      <vt:lpstr>思源黑体 CN</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ngọc nguyễn</cp:lastModifiedBy>
  <cp:revision>35</cp:revision>
  <dcterms:created xsi:type="dcterms:W3CDTF">2023-10-01T08:32:52Z</dcterms:created>
  <dcterms:modified xsi:type="dcterms:W3CDTF">2023-11-09T03:16:15Z</dcterms:modified>
</cp:coreProperties>
</file>