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5.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686" r:id="rId3"/>
    <p:sldMasterId id="2147483698" r:id="rId4"/>
    <p:sldMasterId id="2147483705" r:id="rId5"/>
    <p:sldMasterId id="2147483721" r:id="rId6"/>
  </p:sldMasterIdLst>
  <p:notesMasterIdLst>
    <p:notesMasterId r:id="rId27"/>
  </p:notesMasterIdLst>
  <p:sldIdLst>
    <p:sldId id="11915" r:id="rId7"/>
    <p:sldId id="314" r:id="rId8"/>
    <p:sldId id="11910" r:id="rId9"/>
    <p:sldId id="11906" r:id="rId10"/>
    <p:sldId id="11911" r:id="rId11"/>
    <p:sldId id="11908" r:id="rId12"/>
    <p:sldId id="256" r:id="rId13"/>
    <p:sldId id="11905" r:id="rId14"/>
    <p:sldId id="261" r:id="rId15"/>
    <p:sldId id="258" r:id="rId16"/>
    <p:sldId id="313" r:id="rId17"/>
    <p:sldId id="322" r:id="rId18"/>
    <p:sldId id="11912" r:id="rId19"/>
    <p:sldId id="11913" r:id="rId20"/>
    <p:sldId id="11914" r:id="rId21"/>
    <p:sldId id="271" r:id="rId22"/>
    <p:sldId id="272" r:id="rId23"/>
    <p:sldId id="275" r:id="rId24"/>
    <p:sldId id="273" r:id="rId25"/>
    <p:sldId id="333"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0" d="100"/>
          <a:sy n="60" d="100"/>
        </p:scale>
        <p:origin x="90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A60438-411C-450F-8EA3-5D1EB61B356B}" type="datetimeFigureOut">
              <a:rPr lang="en-US" smtClean="0"/>
              <a:t>11/4/2025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CA1934-A33E-4B1C-9292-5C87522CBBC0}" type="slidenum">
              <a:rPr lang="en-US" smtClean="0"/>
              <a:t>‹#›</a:t>
            </a:fld>
            <a:endParaRPr lang="en-US"/>
          </a:p>
        </p:txBody>
      </p:sp>
    </p:spTree>
    <p:extLst>
      <p:ext uri="{BB962C8B-B14F-4D97-AF65-F5344CB8AC3E}">
        <p14:creationId xmlns:p14="http://schemas.microsoft.com/office/powerpoint/2010/main" val="4626491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Google Shape;599;gc45de99c7e_0_166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0" name="Google Shape;600;gc45de99c7e_0_166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a:t>Chắc hẳn các em đã được tham gia rất nhiều hoạt động ở trường, ở lớp rồi đúng ko?</a:t>
            </a:r>
          </a:p>
          <a:p>
            <a:r>
              <a:rPr lang="en-US"/>
              <a:t>Vậy em đã từng tham gia những sinh hoạt tập thể nào ? </a:t>
            </a:r>
          </a:p>
          <a:p>
            <a:endParaRPr lang="en-US"/>
          </a:p>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gc6afe13f57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9" name="Google Shape;529;gc6afe13f57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GB"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gc6afe13f57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9" name="Google Shape;529;gc6afe13f57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148646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accent2">
            <a:lumMod val="50000"/>
          </a:schemeClr>
        </a:solidFill>
        <a:effectLst/>
      </p:bgPr>
    </p:bg>
    <p:spTree>
      <p:nvGrpSpPr>
        <p:cNvPr id="1" name="Shape 39"/>
        <p:cNvGrpSpPr/>
        <p:nvPr/>
      </p:nvGrpSpPr>
      <p:grpSpPr>
        <a:xfrm>
          <a:off x="0" y="0"/>
          <a:ext cx="0" cy="0"/>
          <a:chOff x="0" y="0"/>
          <a:chExt cx="0" cy="0"/>
        </a:xfrm>
      </p:grpSpPr>
      <p:grpSp>
        <p:nvGrpSpPr>
          <p:cNvPr id="40" name="Google Shape;40;p3"/>
          <p:cNvGrpSpPr/>
          <p:nvPr/>
        </p:nvGrpSpPr>
        <p:grpSpPr>
          <a:xfrm>
            <a:off x="314401" y="284734"/>
            <a:ext cx="11563191" cy="6288533"/>
            <a:chOff x="235800" y="213550"/>
            <a:chExt cx="8672393" cy="4716400"/>
          </a:xfrm>
        </p:grpSpPr>
        <p:sp>
          <p:nvSpPr>
            <p:cNvPr id="41" name="Google Shape;41;p3"/>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 name="Google Shape;42;p3"/>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3"/>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 name="Google Shape;44;p3"/>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3"/>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 name="Google Shape;46;p3"/>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47;p3"/>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48;p3"/>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 name="Google Shape;49;p3"/>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3"/>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3"/>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3"/>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3"/>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 name="Google Shape;54;p3"/>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 name="Google Shape;55;p3"/>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 name="Google Shape;56;p3"/>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 name="Google Shape;57;p3"/>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 name="Google Shape;58;p3"/>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 name="Google Shape;59;p3"/>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 name="Google Shape;60;p3"/>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 name="Google Shape;61;p3"/>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3"/>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3"/>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 name="Google Shape;64;p3"/>
            <p:cNvSpPr/>
            <p:nvPr/>
          </p:nvSpPr>
          <p:spPr>
            <a:xfrm>
              <a:off x="1326852" y="576450"/>
              <a:ext cx="7375789" cy="3990588"/>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 name="Google Shape;65;p3"/>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3"/>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 name="Google Shape;67;p3"/>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8" name="Google Shape;68;p3"/>
          <p:cNvSpPr txBox="1">
            <a:spLocks noGrp="1"/>
          </p:cNvSpPr>
          <p:nvPr>
            <p:ph type="title"/>
          </p:nvPr>
        </p:nvSpPr>
        <p:spPr>
          <a:xfrm>
            <a:off x="3434117" y="3344684"/>
            <a:ext cx="58136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7066" b="1"/>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69" name="Google Shape;69;p3"/>
          <p:cNvSpPr txBox="1">
            <a:spLocks noGrp="1"/>
          </p:cNvSpPr>
          <p:nvPr>
            <p:ph type="title" idx="2" hasCustomPrompt="1"/>
          </p:nvPr>
        </p:nvSpPr>
        <p:spPr>
          <a:xfrm>
            <a:off x="4240333" y="1460884"/>
            <a:ext cx="4201200" cy="222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14666">
                <a:solidFill>
                  <a:schemeClr val="accent4"/>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70" name="Google Shape;70;p3"/>
          <p:cNvSpPr txBox="1">
            <a:spLocks noGrp="1"/>
          </p:cNvSpPr>
          <p:nvPr>
            <p:ph type="subTitle" idx="1"/>
          </p:nvPr>
        </p:nvSpPr>
        <p:spPr>
          <a:xfrm>
            <a:off x="3434117" y="4754717"/>
            <a:ext cx="5813600" cy="59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b="1">
                <a:solidFill>
                  <a:schemeClr val="lt1"/>
                </a:solidFill>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12012933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6"/>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1"/>
            <a:ext cx="2743200" cy="365125"/>
          </a:xfrm>
          <a:prstGeom prst="rect">
            <a:avLst/>
          </a:prstGeom>
        </p:spPr>
        <p:txBody>
          <a:bodyPr/>
          <a:lstStyle/>
          <a:p>
            <a:pPr defTabSz="914446">
              <a:defRPr/>
            </a:pPr>
            <a:fld id="{F73595AD-C1AF-464B-BF1D-D978AB1522A0}" type="datetimeFigureOut">
              <a:rPr lang="en-GB" smtClean="0">
                <a:solidFill>
                  <a:prstClr val="black">
                    <a:tint val="75000"/>
                  </a:prstClr>
                </a:solidFill>
              </a:rPr>
              <a:pPr defTabSz="914446">
                <a:defRPr/>
              </a:pPr>
              <a:t>04/11/2025</a:t>
            </a:fld>
            <a:endParaRPr lang="en-GB">
              <a:solidFill>
                <a:prstClr val="black">
                  <a:tint val="75000"/>
                </a:prstClr>
              </a:solidFill>
            </a:endParaRPr>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pPr defTabSz="914446">
              <a:defRPr/>
            </a:pPr>
            <a:endParaRPr lang="en-GB">
              <a:solidFill>
                <a:prstClr val="black">
                  <a:tint val="75000"/>
                </a:prstClr>
              </a:solidFill>
            </a:endParaRPr>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pPr defTabSz="914446">
              <a:defRPr/>
            </a:pPr>
            <a:fld id="{1159324C-55AC-4911-B37D-63229F4D30FC}" type="slidenum">
              <a:rPr lang="en-GB" smtClean="0">
                <a:solidFill>
                  <a:prstClr val="black">
                    <a:tint val="75000"/>
                  </a:prstClr>
                </a:solidFill>
              </a:rPr>
              <a:pPr defTabSz="914446">
                <a:defRPr/>
              </a:pPr>
              <a:t>‹#›</a:t>
            </a:fld>
            <a:endParaRPr lang="en-GB">
              <a:solidFill>
                <a:prstClr val="black">
                  <a:tint val="75000"/>
                </a:prstClr>
              </a:solidFill>
            </a:endParaRPr>
          </a:p>
        </p:txBody>
      </p:sp>
    </p:spTree>
    <p:extLst>
      <p:ext uri="{BB962C8B-B14F-4D97-AF65-F5344CB8AC3E}">
        <p14:creationId xmlns:p14="http://schemas.microsoft.com/office/powerpoint/2010/main" val="1149816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4"/>
            <a:ext cx="10515600" cy="1500187"/>
          </a:xfrm>
          <a:prstGeom prst="rect">
            <a:avLst/>
          </a:prstGeom>
        </p:spPr>
        <p:txBody>
          <a:bodyPr/>
          <a:lstStyle>
            <a:lvl1pPr marL="0" indent="0">
              <a:buNone/>
              <a:defRPr sz="2400">
                <a:solidFill>
                  <a:schemeClr val="tx1">
                    <a:tint val="75000"/>
                  </a:schemeClr>
                </a:solidFill>
              </a:defRPr>
            </a:lvl1pPr>
            <a:lvl2pPr marL="457223" indent="0">
              <a:buNone/>
              <a:defRPr sz="2000">
                <a:solidFill>
                  <a:schemeClr val="tx1">
                    <a:tint val="75000"/>
                  </a:schemeClr>
                </a:solidFill>
              </a:defRPr>
            </a:lvl2pPr>
            <a:lvl3pPr marL="914446" indent="0">
              <a:buNone/>
              <a:defRPr sz="1800">
                <a:solidFill>
                  <a:schemeClr val="tx1">
                    <a:tint val="75000"/>
                  </a:schemeClr>
                </a:solidFill>
              </a:defRPr>
            </a:lvl3pPr>
            <a:lvl4pPr marL="1371669" indent="0">
              <a:buNone/>
              <a:defRPr sz="1600">
                <a:solidFill>
                  <a:schemeClr val="tx1">
                    <a:tint val="75000"/>
                  </a:schemeClr>
                </a:solidFill>
              </a:defRPr>
            </a:lvl4pPr>
            <a:lvl5pPr marL="1828891" indent="0">
              <a:buNone/>
              <a:defRPr sz="1600">
                <a:solidFill>
                  <a:schemeClr val="tx1">
                    <a:tint val="75000"/>
                  </a:schemeClr>
                </a:solidFill>
              </a:defRPr>
            </a:lvl5pPr>
            <a:lvl6pPr marL="2286114" indent="0">
              <a:buNone/>
              <a:defRPr sz="1600">
                <a:solidFill>
                  <a:schemeClr val="tx1">
                    <a:tint val="75000"/>
                  </a:schemeClr>
                </a:solidFill>
              </a:defRPr>
            </a:lvl6pPr>
            <a:lvl7pPr marL="2743337" indent="0">
              <a:buNone/>
              <a:defRPr sz="1600">
                <a:solidFill>
                  <a:schemeClr val="tx1">
                    <a:tint val="75000"/>
                  </a:schemeClr>
                </a:solidFill>
              </a:defRPr>
            </a:lvl7pPr>
            <a:lvl8pPr marL="3200560" indent="0">
              <a:buNone/>
              <a:defRPr sz="1600">
                <a:solidFill>
                  <a:schemeClr val="tx1">
                    <a:tint val="75000"/>
                  </a:schemeClr>
                </a:solidFill>
              </a:defRPr>
            </a:lvl8pPr>
            <a:lvl9pPr marL="3657783"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pPr defTabSz="914446">
              <a:defRPr/>
            </a:pPr>
            <a:fld id="{F73595AD-C1AF-464B-BF1D-D978AB1522A0}" type="datetimeFigureOut">
              <a:rPr lang="en-GB" smtClean="0">
                <a:solidFill>
                  <a:prstClr val="black">
                    <a:tint val="75000"/>
                  </a:prstClr>
                </a:solidFill>
              </a:rPr>
              <a:pPr defTabSz="914446">
                <a:defRPr/>
              </a:pPr>
              <a:t>04/11/2025</a:t>
            </a:fld>
            <a:endParaRPr lang="en-GB">
              <a:solidFill>
                <a:prstClr val="black">
                  <a:tint val="75000"/>
                </a:prstClr>
              </a:solidFill>
            </a:endParaRPr>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pPr defTabSz="914446">
              <a:defRPr/>
            </a:pPr>
            <a:endParaRPr lang="en-GB">
              <a:solidFill>
                <a:prstClr val="black">
                  <a:tint val="75000"/>
                </a:prstClr>
              </a:solidFill>
            </a:endParaRPr>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pPr defTabSz="914446">
              <a:defRPr/>
            </a:pPr>
            <a:fld id="{1159324C-55AC-4911-B37D-63229F4D30FC}" type="slidenum">
              <a:rPr lang="en-GB" smtClean="0">
                <a:solidFill>
                  <a:prstClr val="black">
                    <a:tint val="75000"/>
                  </a:prstClr>
                </a:solidFill>
              </a:rPr>
              <a:pPr defTabSz="914446">
                <a:defRPr/>
              </a:pPr>
              <a:t>‹#›</a:t>
            </a:fld>
            <a:endParaRPr lang="en-GB">
              <a:solidFill>
                <a:prstClr val="black">
                  <a:tint val="75000"/>
                </a:prstClr>
              </a:solidFill>
            </a:endParaRPr>
          </a:p>
        </p:txBody>
      </p:sp>
    </p:spTree>
    <p:extLst>
      <p:ext uri="{BB962C8B-B14F-4D97-AF65-F5344CB8AC3E}">
        <p14:creationId xmlns:p14="http://schemas.microsoft.com/office/powerpoint/2010/main" val="31599020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6"/>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6"/>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838200" y="6356351"/>
            <a:ext cx="2743200" cy="365125"/>
          </a:xfrm>
          <a:prstGeom prst="rect">
            <a:avLst/>
          </a:prstGeom>
        </p:spPr>
        <p:txBody>
          <a:bodyPr/>
          <a:lstStyle/>
          <a:p>
            <a:pPr defTabSz="914446">
              <a:defRPr/>
            </a:pPr>
            <a:fld id="{F73595AD-C1AF-464B-BF1D-D978AB1522A0}" type="datetimeFigureOut">
              <a:rPr lang="en-GB" smtClean="0">
                <a:solidFill>
                  <a:prstClr val="black">
                    <a:tint val="75000"/>
                  </a:prstClr>
                </a:solidFill>
              </a:rPr>
              <a:pPr defTabSz="914446">
                <a:defRPr/>
              </a:pPr>
              <a:t>04/11/2025</a:t>
            </a:fld>
            <a:endParaRPr lang="en-GB">
              <a:solidFill>
                <a:prstClr val="black">
                  <a:tint val="75000"/>
                </a:prstClr>
              </a:solidFill>
            </a:endParaRPr>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pPr defTabSz="914446">
              <a:defRPr/>
            </a:pPr>
            <a:endParaRPr lang="en-GB">
              <a:solidFill>
                <a:prstClr val="black">
                  <a:tint val="75000"/>
                </a:prstClr>
              </a:solidFill>
            </a:endParaRPr>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pPr defTabSz="914446">
              <a:defRPr/>
            </a:pPr>
            <a:fld id="{1159324C-55AC-4911-B37D-63229F4D30FC}" type="slidenum">
              <a:rPr lang="en-GB" smtClean="0">
                <a:solidFill>
                  <a:prstClr val="black">
                    <a:tint val="75000"/>
                  </a:prstClr>
                </a:solidFill>
              </a:rPr>
              <a:pPr defTabSz="914446">
                <a:defRPr/>
              </a:pPr>
              <a:t>‹#›</a:t>
            </a:fld>
            <a:endParaRPr lang="en-GB">
              <a:solidFill>
                <a:prstClr val="black">
                  <a:tint val="75000"/>
                </a:prstClr>
              </a:solidFill>
            </a:endParaRPr>
          </a:p>
        </p:txBody>
      </p:sp>
    </p:spTree>
    <p:extLst>
      <p:ext uri="{BB962C8B-B14F-4D97-AF65-F5344CB8AC3E}">
        <p14:creationId xmlns:p14="http://schemas.microsoft.com/office/powerpoint/2010/main" val="40416513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a:prstGeom prst="rect">
            <a:avLst/>
          </a:prstGeom>
        </p:spPr>
        <p:txBody>
          <a:bodyPr/>
          <a:lstStyle/>
          <a:p>
            <a:r>
              <a:rPr lang="en-US"/>
              <a:t>Click to edit Master title style</a:t>
            </a:r>
            <a:endParaRPr lang="en-GB"/>
          </a:p>
        </p:txBody>
      </p:sp>
      <p:sp>
        <p:nvSpPr>
          <p:cNvPr id="3" name="Text Placeholder 2"/>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838200" y="6356351"/>
            <a:ext cx="2743200" cy="365125"/>
          </a:xfrm>
          <a:prstGeom prst="rect">
            <a:avLst/>
          </a:prstGeom>
        </p:spPr>
        <p:txBody>
          <a:bodyPr/>
          <a:lstStyle/>
          <a:p>
            <a:pPr defTabSz="914446">
              <a:defRPr/>
            </a:pPr>
            <a:fld id="{F73595AD-C1AF-464B-BF1D-D978AB1522A0}" type="datetimeFigureOut">
              <a:rPr lang="en-GB" smtClean="0">
                <a:solidFill>
                  <a:prstClr val="black">
                    <a:tint val="75000"/>
                  </a:prstClr>
                </a:solidFill>
              </a:rPr>
              <a:pPr defTabSz="914446">
                <a:defRPr/>
              </a:pPr>
              <a:t>04/11/2025</a:t>
            </a:fld>
            <a:endParaRPr lang="en-GB">
              <a:solidFill>
                <a:prstClr val="black">
                  <a:tint val="75000"/>
                </a:prstClr>
              </a:solidFill>
            </a:endParaRPr>
          </a:p>
        </p:txBody>
      </p:sp>
      <p:sp>
        <p:nvSpPr>
          <p:cNvPr id="8" name="Footer Placeholder 7"/>
          <p:cNvSpPr>
            <a:spLocks noGrp="1"/>
          </p:cNvSpPr>
          <p:nvPr>
            <p:ph type="ftr" sz="quarter" idx="11"/>
          </p:nvPr>
        </p:nvSpPr>
        <p:spPr>
          <a:xfrm>
            <a:off x="4038600" y="6356351"/>
            <a:ext cx="4114800" cy="365125"/>
          </a:xfrm>
          <a:prstGeom prst="rect">
            <a:avLst/>
          </a:prstGeom>
        </p:spPr>
        <p:txBody>
          <a:bodyPr/>
          <a:lstStyle/>
          <a:p>
            <a:pPr defTabSz="914446">
              <a:defRPr/>
            </a:pPr>
            <a:endParaRPr lang="en-GB">
              <a:solidFill>
                <a:prstClr val="black">
                  <a:tint val="75000"/>
                </a:prstClr>
              </a:solidFill>
            </a:endParaRPr>
          </a:p>
        </p:txBody>
      </p:sp>
      <p:sp>
        <p:nvSpPr>
          <p:cNvPr id="9" name="Slide Number Placeholder 8"/>
          <p:cNvSpPr>
            <a:spLocks noGrp="1"/>
          </p:cNvSpPr>
          <p:nvPr>
            <p:ph type="sldNum" sz="quarter" idx="12"/>
          </p:nvPr>
        </p:nvSpPr>
        <p:spPr>
          <a:xfrm>
            <a:off x="8610600" y="6356351"/>
            <a:ext cx="2743200" cy="365125"/>
          </a:xfrm>
          <a:prstGeom prst="rect">
            <a:avLst/>
          </a:prstGeom>
        </p:spPr>
        <p:txBody>
          <a:bodyPr/>
          <a:lstStyle/>
          <a:p>
            <a:pPr defTabSz="914446">
              <a:defRPr/>
            </a:pPr>
            <a:fld id="{1159324C-55AC-4911-B37D-63229F4D30FC}" type="slidenum">
              <a:rPr lang="en-GB" smtClean="0">
                <a:solidFill>
                  <a:prstClr val="black">
                    <a:tint val="75000"/>
                  </a:prstClr>
                </a:solidFill>
              </a:rPr>
              <a:pPr defTabSz="914446">
                <a:defRPr/>
              </a:pPr>
              <a:t>‹#›</a:t>
            </a:fld>
            <a:endParaRPr lang="en-GB">
              <a:solidFill>
                <a:prstClr val="black">
                  <a:tint val="75000"/>
                </a:prstClr>
              </a:solidFill>
            </a:endParaRPr>
          </a:p>
        </p:txBody>
      </p:sp>
    </p:spTree>
    <p:extLst>
      <p:ext uri="{BB962C8B-B14F-4D97-AF65-F5344CB8AC3E}">
        <p14:creationId xmlns:p14="http://schemas.microsoft.com/office/powerpoint/2010/main" val="41948512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325563"/>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a:xfrm>
            <a:off x="838200" y="6356351"/>
            <a:ext cx="2743200" cy="365125"/>
          </a:xfrm>
          <a:prstGeom prst="rect">
            <a:avLst/>
          </a:prstGeom>
        </p:spPr>
        <p:txBody>
          <a:bodyPr/>
          <a:lstStyle/>
          <a:p>
            <a:pPr defTabSz="914446">
              <a:defRPr/>
            </a:pPr>
            <a:fld id="{F73595AD-C1AF-464B-BF1D-D978AB1522A0}" type="datetimeFigureOut">
              <a:rPr lang="en-GB" smtClean="0">
                <a:solidFill>
                  <a:prstClr val="black">
                    <a:tint val="75000"/>
                  </a:prstClr>
                </a:solidFill>
              </a:rPr>
              <a:pPr defTabSz="914446">
                <a:defRPr/>
              </a:pPr>
              <a:t>04/11/2025</a:t>
            </a:fld>
            <a:endParaRPr lang="en-GB">
              <a:solidFill>
                <a:prstClr val="black">
                  <a:tint val="75000"/>
                </a:prstClr>
              </a:solidFill>
            </a:endParaRPr>
          </a:p>
        </p:txBody>
      </p:sp>
      <p:sp>
        <p:nvSpPr>
          <p:cNvPr id="4" name="Footer Placeholder 3"/>
          <p:cNvSpPr>
            <a:spLocks noGrp="1"/>
          </p:cNvSpPr>
          <p:nvPr>
            <p:ph type="ftr" sz="quarter" idx="11"/>
          </p:nvPr>
        </p:nvSpPr>
        <p:spPr>
          <a:xfrm>
            <a:off x="4038600" y="6356351"/>
            <a:ext cx="4114800" cy="365125"/>
          </a:xfrm>
          <a:prstGeom prst="rect">
            <a:avLst/>
          </a:prstGeom>
        </p:spPr>
        <p:txBody>
          <a:bodyPr/>
          <a:lstStyle/>
          <a:p>
            <a:pPr defTabSz="914446">
              <a:defRPr/>
            </a:pPr>
            <a:endParaRPr lang="en-GB">
              <a:solidFill>
                <a:prstClr val="black">
                  <a:tint val="75000"/>
                </a:prstClr>
              </a:solidFill>
            </a:endParaRPr>
          </a:p>
        </p:txBody>
      </p:sp>
      <p:sp>
        <p:nvSpPr>
          <p:cNvPr id="5" name="Slide Number Placeholder 4"/>
          <p:cNvSpPr>
            <a:spLocks noGrp="1"/>
          </p:cNvSpPr>
          <p:nvPr>
            <p:ph type="sldNum" sz="quarter" idx="12"/>
          </p:nvPr>
        </p:nvSpPr>
        <p:spPr>
          <a:xfrm>
            <a:off x="8610600" y="6356351"/>
            <a:ext cx="2743200" cy="365125"/>
          </a:xfrm>
          <a:prstGeom prst="rect">
            <a:avLst/>
          </a:prstGeom>
        </p:spPr>
        <p:txBody>
          <a:bodyPr/>
          <a:lstStyle/>
          <a:p>
            <a:pPr defTabSz="914446">
              <a:defRPr/>
            </a:pPr>
            <a:fld id="{1159324C-55AC-4911-B37D-63229F4D30FC}" type="slidenum">
              <a:rPr lang="en-GB" smtClean="0">
                <a:solidFill>
                  <a:prstClr val="black">
                    <a:tint val="75000"/>
                  </a:prstClr>
                </a:solidFill>
              </a:rPr>
              <a:pPr defTabSz="914446">
                <a:defRPr/>
              </a:pPr>
              <a:t>‹#›</a:t>
            </a:fld>
            <a:endParaRPr lang="en-GB">
              <a:solidFill>
                <a:prstClr val="black">
                  <a:tint val="75000"/>
                </a:prstClr>
              </a:solidFill>
            </a:endParaRPr>
          </a:p>
        </p:txBody>
      </p:sp>
    </p:spTree>
    <p:extLst>
      <p:ext uri="{BB962C8B-B14F-4D97-AF65-F5344CB8AC3E}">
        <p14:creationId xmlns:p14="http://schemas.microsoft.com/office/powerpoint/2010/main" val="1060043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1"/>
            <a:ext cx="2743200" cy="365125"/>
          </a:xfrm>
          <a:prstGeom prst="rect">
            <a:avLst/>
          </a:prstGeom>
        </p:spPr>
        <p:txBody>
          <a:bodyPr/>
          <a:lstStyle/>
          <a:p>
            <a:pPr defTabSz="914446">
              <a:defRPr/>
            </a:pPr>
            <a:fld id="{F73595AD-C1AF-464B-BF1D-D978AB1522A0}" type="datetimeFigureOut">
              <a:rPr lang="en-GB" smtClean="0">
                <a:solidFill>
                  <a:prstClr val="black">
                    <a:tint val="75000"/>
                  </a:prstClr>
                </a:solidFill>
              </a:rPr>
              <a:pPr defTabSz="914446">
                <a:defRPr/>
              </a:pPr>
              <a:t>04/11/2025</a:t>
            </a:fld>
            <a:endParaRPr lang="en-GB">
              <a:solidFill>
                <a:prstClr val="black">
                  <a:tint val="75000"/>
                </a:prstClr>
              </a:solidFill>
            </a:endParaRPr>
          </a:p>
        </p:txBody>
      </p:sp>
      <p:sp>
        <p:nvSpPr>
          <p:cNvPr id="3" name="Footer Placeholder 2"/>
          <p:cNvSpPr>
            <a:spLocks noGrp="1"/>
          </p:cNvSpPr>
          <p:nvPr>
            <p:ph type="ftr" sz="quarter" idx="11"/>
          </p:nvPr>
        </p:nvSpPr>
        <p:spPr>
          <a:xfrm>
            <a:off x="4038600" y="6356351"/>
            <a:ext cx="4114800" cy="365125"/>
          </a:xfrm>
          <a:prstGeom prst="rect">
            <a:avLst/>
          </a:prstGeom>
        </p:spPr>
        <p:txBody>
          <a:bodyPr/>
          <a:lstStyle/>
          <a:p>
            <a:pPr defTabSz="914446">
              <a:defRPr/>
            </a:pPr>
            <a:endParaRPr lang="en-GB">
              <a:solidFill>
                <a:prstClr val="black">
                  <a:tint val="75000"/>
                </a:prstClr>
              </a:solidFill>
            </a:endParaRPr>
          </a:p>
        </p:txBody>
      </p:sp>
      <p:sp>
        <p:nvSpPr>
          <p:cNvPr id="4" name="Slide Number Placeholder 3"/>
          <p:cNvSpPr>
            <a:spLocks noGrp="1"/>
          </p:cNvSpPr>
          <p:nvPr>
            <p:ph type="sldNum" sz="quarter" idx="12"/>
          </p:nvPr>
        </p:nvSpPr>
        <p:spPr>
          <a:xfrm>
            <a:off x="8610600" y="6356351"/>
            <a:ext cx="2743200" cy="365125"/>
          </a:xfrm>
          <a:prstGeom prst="rect">
            <a:avLst/>
          </a:prstGeom>
        </p:spPr>
        <p:txBody>
          <a:bodyPr/>
          <a:lstStyle/>
          <a:p>
            <a:pPr defTabSz="914446">
              <a:defRPr/>
            </a:pPr>
            <a:fld id="{1159324C-55AC-4911-B37D-63229F4D30FC}" type="slidenum">
              <a:rPr lang="en-GB" smtClean="0">
                <a:solidFill>
                  <a:prstClr val="black">
                    <a:tint val="75000"/>
                  </a:prstClr>
                </a:solidFill>
              </a:rPr>
              <a:pPr defTabSz="914446">
                <a:defRPr/>
              </a:pPr>
              <a:t>‹#›</a:t>
            </a:fld>
            <a:endParaRPr lang="en-GB">
              <a:solidFill>
                <a:prstClr val="black">
                  <a:tint val="75000"/>
                </a:prstClr>
              </a:solidFill>
            </a:endParaRPr>
          </a:p>
        </p:txBody>
      </p:sp>
    </p:spTree>
    <p:extLst>
      <p:ext uri="{BB962C8B-B14F-4D97-AF65-F5344CB8AC3E}">
        <p14:creationId xmlns:p14="http://schemas.microsoft.com/office/powerpoint/2010/main" val="25838943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9" y="2057400"/>
            <a:ext cx="3932237" cy="3811588"/>
          </a:xfrm>
          <a:prstGeom prst="rect">
            <a:avLst/>
          </a:prstGeom>
        </p:spPr>
        <p:txBody>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1"/>
            <a:ext cx="2743200" cy="365125"/>
          </a:xfrm>
          <a:prstGeom prst="rect">
            <a:avLst/>
          </a:prstGeom>
        </p:spPr>
        <p:txBody>
          <a:bodyPr/>
          <a:lstStyle/>
          <a:p>
            <a:pPr defTabSz="914446">
              <a:defRPr/>
            </a:pPr>
            <a:fld id="{F73595AD-C1AF-464B-BF1D-D978AB1522A0}" type="datetimeFigureOut">
              <a:rPr lang="en-GB" smtClean="0">
                <a:solidFill>
                  <a:prstClr val="black">
                    <a:tint val="75000"/>
                  </a:prstClr>
                </a:solidFill>
              </a:rPr>
              <a:pPr defTabSz="914446">
                <a:defRPr/>
              </a:pPr>
              <a:t>04/11/2025</a:t>
            </a:fld>
            <a:endParaRPr lang="en-GB">
              <a:solidFill>
                <a:prstClr val="black">
                  <a:tint val="75000"/>
                </a:prstClr>
              </a:solidFill>
            </a:endParaRPr>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pPr defTabSz="914446">
              <a:defRPr/>
            </a:pPr>
            <a:endParaRPr lang="en-GB">
              <a:solidFill>
                <a:prstClr val="black">
                  <a:tint val="75000"/>
                </a:prstClr>
              </a:solidFill>
            </a:endParaRPr>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pPr defTabSz="914446">
              <a:defRPr/>
            </a:pPr>
            <a:fld id="{1159324C-55AC-4911-B37D-63229F4D30FC}" type="slidenum">
              <a:rPr lang="en-GB" smtClean="0">
                <a:solidFill>
                  <a:prstClr val="black">
                    <a:tint val="75000"/>
                  </a:prstClr>
                </a:solidFill>
              </a:rPr>
              <a:pPr defTabSz="914446">
                <a:defRPr/>
              </a:pPr>
              <a:t>‹#›</a:t>
            </a:fld>
            <a:endParaRPr lang="en-GB">
              <a:solidFill>
                <a:prstClr val="black">
                  <a:tint val="75000"/>
                </a:prstClr>
              </a:solidFill>
            </a:endParaRPr>
          </a:p>
        </p:txBody>
      </p:sp>
    </p:spTree>
    <p:extLst>
      <p:ext uri="{BB962C8B-B14F-4D97-AF65-F5344CB8AC3E}">
        <p14:creationId xmlns:p14="http://schemas.microsoft.com/office/powerpoint/2010/main" val="22919813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6"/>
            <a:ext cx="6172200" cy="4873625"/>
          </a:xfrm>
          <a:prstGeom prst="rect">
            <a:avLst/>
          </a:prstGeom>
        </p:spPr>
        <p:txBody>
          <a:bodyPr/>
          <a:lstStyle>
            <a:lvl1pPr marL="0" indent="0">
              <a:buNone/>
              <a:defRPr sz="3200"/>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endParaRPr lang="en-GB"/>
          </a:p>
        </p:txBody>
      </p:sp>
      <p:sp>
        <p:nvSpPr>
          <p:cNvPr id="4" name="Text Placeholder 3"/>
          <p:cNvSpPr>
            <a:spLocks noGrp="1"/>
          </p:cNvSpPr>
          <p:nvPr>
            <p:ph type="body" sz="half" idx="2"/>
          </p:nvPr>
        </p:nvSpPr>
        <p:spPr>
          <a:xfrm>
            <a:off x="839789" y="2057400"/>
            <a:ext cx="3932237" cy="3811588"/>
          </a:xfrm>
          <a:prstGeom prst="rect">
            <a:avLst/>
          </a:prstGeom>
        </p:spPr>
        <p:txBody>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1"/>
            <a:ext cx="2743200" cy="365125"/>
          </a:xfrm>
          <a:prstGeom prst="rect">
            <a:avLst/>
          </a:prstGeom>
        </p:spPr>
        <p:txBody>
          <a:bodyPr/>
          <a:lstStyle/>
          <a:p>
            <a:pPr defTabSz="914446">
              <a:defRPr/>
            </a:pPr>
            <a:fld id="{F73595AD-C1AF-464B-BF1D-D978AB1522A0}" type="datetimeFigureOut">
              <a:rPr lang="en-GB" smtClean="0">
                <a:solidFill>
                  <a:prstClr val="black">
                    <a:tint val="75000"/>
                  </a:prstClr>
                </a:solidFill>
              </a:rPr>
              <a:pPr defTabSz="914446">
                <a:defRPr/>
              </a:pPr>
              <a:t>04/11/2025</a:t>
            </a:fld>
            <a:endParaRPr lang="en-GB">
              <a:solidFill>
                <a:prstClr val="black">
                  <a:tint val="75000"/>
                </a:prstClr>
              </a:solidFill>
            </a:endParaRPr>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pPr defTabSz="914446">
              <a:defRPr/>
            </a:pPr>
            <a:endParaRPr lang="en-GB">
              <a:solidFill>
                <a:prstClr val="black">
                  <a:tint val="75000"/>
                </a:prstClr>
              </a:solidFill>
            </a:endParaRPr>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pPr defTabSz="914446">
              <a:defRPr/>
            </a:pPr>
            <a:fld id="{1159324C-55AC-4911-B37D-63229F4D30FC}" type="slidenum">
              <a:rPr lang="en-GB" smtClean="0">
                <a:solidFill>
                  <a:prstClr val="black">
                    <a:tint val="75000"/>
                  </a:prstClr>
                </a:solidFill>
              </a:rPr>
              <a:pPr defTabSz="914446">
                <a:defRPr/>
              </a:pPr>
              <a:t>‹#›</a:t>
            </a:fld>
            <a:endParaRPr lang="en-GB">
              <a:solidFill>
                <a:prstClr val="black">
                  <a:tint val="75000"/>
                </a:prstClr>
              </a:solidFill>
            </a:endParaRPr>
          </a:p>
        </p:txBody>
      </p:sp>
    </p:spTree>
    <p:extLst>
      <p:ext uri="{BB962C8B-B14F-4D97-AF65-F5344CB8AC3E}">
        <p14:creationId xmlns:p14="http://schemas.microsoft.com/office/powerpoint/2010/main" val="15309202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325563"/>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838200" y="1825626"/>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1"/>
            <a:ext cx="2743200" cy="365125"/>
          </a:xfrm>
          <a:prstGeom prst="rect">
            <a:avLst/>
          </a:prstGeom>
        </p:spPr>
        <p:txBody>
          <a:bodyPr/>
          <a:lstStyle/>
          <a:p>
            <a:pPr defTabSz="914446">
              <a:defRPr/>
            </a:pPr>
            <a:fld id="{F73595AD-C1AF-464B-BF1D-D978AB1522A0}" type="datetimeFigureOut">
              <a:rPr lang="en-GB" smtClean="0">
                <a:solidFill>
                  <a:prstClr val="black">
                    <a:tint val="75000"/>
                  </a:prstClr>
                </a:solidFill>
              </a:rPr>
              <a:pPr defTabSz="914446">
                <a:defRPr/>
              </a:pPr>
              <a:t>04/11/2025</a:t>
            </a:fld>
            <a:endParaRPr lang="en-GB">
              <a:solidFill>
                <a:prstClr val="black">
                  <a:tint val="75000"/>
                </a:prstClr>
              </a:solidFill>
            </a:endParaRPr>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pPr defTabSz="914446">
              <a:defRPr/>
            </a:pPr>
            <a:endParaRPr lang="en-GB">
              <a:solidFill>
                <a:prstClr val="black">
                  <a:tint val="75000"/>
                </a:prstClr>
              </a:solidFill>
            </a:endParaRPr>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pPr defTabSz="914446">
              <a:defRPr/>
            </a:pPr>
            <a:fld id="{1159324C-55AC-4911-B37D-63229F4D30FC}" type="slidenum">
              <a:rPr lang="en-GB" smtClean="0">
                <a:solidFill>
                  <a:prstClr val="black">
                    <a:tint val="75000"/>
                  </a:prstClr>
                </a:solidFill>
              </a:rPr>
              <a:pPr defTabSz="914446">
                <a:defRPr/>
              </a:pPr>
              <a:t>‹#›</a:t>
            </a:fld>
            <a:endParaRPr lang="en-GB">
              <a:solidFill>
                <a:prstClr val="black">
                  <a:tint val="75000"/>
                </a:prstClr>
              </a:solidFill>
            </a:endParaRPr>
          </a:p>
        </p:txBody>
      </p:sp>
    </p:spTree>
    <p:extLst>
      <p:ext uri="{BB962C8B-B14F-4D97-AF65-F5344CB8AC3E}">
        <p14:creationId xmlns:p14="http://schemas.microsoft.com/office/powerpoint/2010/main" val="30669959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6"/>
            <a:ext cx="2628900" cy="5811838"/>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6"/>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1"/>
            <a:ext cx="2743200" cy="365125"/>
          </a:xfrm>
          <a:prstGeom prst="rect">
            <a:avLst/>
          </a:prstGeom>
        </p:spPr>
        <p:txBody>
          <a:bodyPr/>
          <a:lstStyle/>
          <a:p>
            <a:pPr defTabSz="914446">
              <a:defRPr/>
            </a:pPr>
            <a:fld id="{F73595AD-C1AF-464B-BF1D-D978AB1522A0}" type="datetimeFigureOut">
              <a:rPr lang="en-GB" smtClean="0">
                <a:solidFill>
                  <a:prstClr val="black">
                    <a:tint val="75000"/>
                  </a:prstClr>
                </a:solidFill>
              </a:rPr>
              <a:pPr defTabSz="914446">
                <a:defRPr/>
              </a:pPr>
              <a:t>04/11/2025</a:t>
            </a:fld>
            <a:endParaRPr lang="en-GB">
              <a:solidFill>
                <a:prstClr val="black">
                  <a:tint val="75000"/>
                </a:prstClr>
              </a:solidFill>
            </a:endParaRPr>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pPr defTabSz="914446">
              <a:defRPr/>
            </a:pPr>
            <a:endParaRPr lang="en-GB">
              <a:solidFill>
                <a:prstClr val="black">
                  <a:tint val="75000"/>
                </a:prstClr>
              </a:solidFill>
            </a:endParaRPr>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pPr defTabSz="914446">
              <a:defRPr/>
            </a:pPr>
            <a:fld id="{1159324C-55AC-4911-B37D-63229F4D30FC}" type="slidenum">
              <a:rPr lang="en-GB" smtClean="0">
                <a:solidFill>
                  <a:prstClr val="black">
                    <a:tint val="75000"/>
                  </a:prstClr>
                </a:solidFill>
              </a:rPr>
              <a:pPr defTabSz="914446">
                <a:defRPr/>
              </a:pPr>
              <a:t>‹#›</a:t>
            </a:fld>
            <a:endParaRPr lang="en-GB">
              <a:solidFill>
                <a:prstClr val="black">
                  <a:tint val="75000"/>
                </a:prstClr>
              </a:solidFill>
            </a:endParaRPr>
          </a:p>
        </p:txBody>
      </p:sp>
    </p:spTree>
    <p:extLst>
      <p:ext uri="{BB962C8B-B14F-4D97-AF65-F5344CB8AC3E}">
        <p14:creationId xmlns:p14="http://schemas.microsoft.com/office/powerpoint/2010/main" val="2355125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solidFill>
          <a:schemeClr val="accent2">
            <a:lumMod val="50000"/>
          </a:schemeClr>
        </a:solidFill>
        <a:effectLst/>
      </p:bgPr>
    </p:bg>
    <p:spTree>
      <p:nvGrpSpPr>
        <p:cNvPr id="1" name="Shape 71"/>
        <p:cNvGrpSpPr/>
        <p:nvPr/>
      </p:nvGrpSpPr>
      <p:grpSpPr>
        <a:xfrm>
          <a:off x="0" y="0"/>
          <a:ext cx="0" cy="0"/>
          <a:chOff x="0" y="0"/>
          <a:chExt cx="0" cy="0"/>
        </a:xfrm>
      </p:grpSpPr>
      <p:sp>
        <p:nvSpPr>
          <p:cNvPr id="75" name="Google Shape;75;p4"/>
          <p:cNvSpPr txBox="1">
            <a:spLocks noGrp="1"/>
          </p:cNvSpPr>
          <p:nvPr>
            <p:ph type="title"/>
          </p:nvPr>
        </p:nvSpPr>
        <p:spPr>
          <a:xfrm>
            <a:off x="960000" y="720000"/>
            <a:ext cx="102720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6" name="Google Shape;76;p4"/>
          <p:cNvSpPr txBox="1">
            <a:spLocks noGrp="1"/>
          </p:cNvSpPr>
          <p:nvPr>
            <p:ph type="body" idx="1"/>
          </p:nvPr>
        </p:nvSpPr>
        <p:spPr>
          <a:xfrm>
            <a:off x="960000" y="1649440"/>
            <a:ext cx="10272000" cy="4488400"/>
          </a:xfrm>
          <a:prstGeom prst="rect">
            <a:avLst/>
          </a:prstGeom>
        </p:spPr>
        <p:txBody>
          <a:bodyPr spcFirstLastPara="1" wrap="square" lIns="91425" tIns="91425" rIns="91425" bIns="91425" anchor="t" anchorCtr="0">
            <a:noAutofit/>
          </a:bodyPr>
          <a:lstStyle>
            <a:lvl1pPr marL="609585" lvl="0" indent="-423323" rtl="0">
              <a:lnSpc>
                <a:spcPct val="115000"/>
              </a:lnSpc>
              <a:spcBef>
                <a:spcPts val="0"/>
              </a:spcBef>
              <a:spcAft>
                <a:spcPts val="0"/>
              </a:spcAft>
              <a:buClr>
                <a:srgbClr val="434343"/>
              </a:buClr>
              <a:buSzPts val="1400"/>
              <a:buChar char="●"/>
              <a:defRPr sz="1867">
                <a:solidFill>
                  <a:srgbClr val="434343"/>
                </a:solidFill>
              </a:defRPr>
            </a:lvl1pPr>
            <a:lvl2pPr marL="1219170" lvl="1" indent="-423323" rtl="0">
              <a:lnSpc>
                <a:spcPct val="115000"/>
              </a:lnSpc>
              <a:spcBef>
                <a:spcPts val="2133"/>
              </a:spcBef>
              <a:spcAft>
                <a:spcPts val="0"/>
              </a:spcAft>
              <a:buClr>
                <a:srgbClr val="434343"/>
              </a:buClr>
              <a:buSzPts val="1400"/>
              <a:buChar char="○"/>
              <a:defRPr>
                <a:solidFill>
                  <a:srgbClr val="434343"/>
                </a:solidFill>
              </a:defRPr>
            </a:lvl2pPr>
            <a:lvl3pPr marL="1828754" lvl="2" indent="-423323" rtl="0">
              <a:lnSpc>
                <a:spcPct val="115000"/>
              </a:lnSpc>
              <a:spcBef>
                <a:spcPts val="2133"/>
              </a:spcBef>
              <a:spcAft>
                <a:spcPts val="0"/>
              </a:spcAft>
              <a:buClr>
                <a:srgbClr val="434343"/>
              </a:buClr>
              <a:buSzPts val="1400"/>
              <a:buChar char="■"/>
              <a:defRPr>
                <a:solidFill>
                  <a:srgbClr val="434343"/>
                </a:solidFill>
              </a:defRPr>
            </a:lvl3pPr>
            <a:lvl4pPr marL="2438339" lvl="3" indent="-423323" rtl="0">
              <a:lnSpc>
                <a:spcPct val="115000"/>
              </a:lnSpc>
              <a:spcBef>
                <a:spcPts val="2133"/>
              </a:spcBef>
              <a:spcAft>
                <a:spcPts val="0"/>
              </a:spcAft>
              <a:buClr>
                <a:srgbClr val="434343"/>
              </a:buClr>
              <a:buSzPts val="1400"/>
              <a:buChar char="●"/>
              <a:defRPr>
                <a:solidFill>
                  <a:srgbClr val="434343"/>
                </a:solidFill>
              </a:defRPr>
            </a:lvl4pPr>
            <a:lvl5pPr marL="3047924" lvl="4" indent="-423323" rtl="0">
              <a:lnSpc>
                <a:spcPct val="115000"/>
              </a:lnSpc>
              <a:spcBef>
                <a:spcPts val="2133"/>
              </a:spcBef>
              <a:spcAft>
                <a:spcPts val="0"/>
              </a:spcAft>
              <a:buClr>
                <a:srgbClr val="434343"/>
              </a:buClr>
              <a:buSzPts val="1400"/>
              <a:buChar char="○"/>
              <a:defRPr>
                <a:solidFill>
                  <a:srgbClr val="434343"/>
                </a:solidFill>
              </a:defRPr>
            </a:lvl5pPr>
            <a:lvl6pPr marL="3657509" lvl="5" indent="-423323" rtl="0">
              <a:lnSpc>
                <a:spcPct val="115000"/>
              </a:lnSpc>
              <a:spcBef>
                <a:spcPts val="2133"/>
              </a:spcBef>
              <a:spcAft>
                <a:spcPts val="0"/>
              </a:spcAft>
              <a:buClr>
                <a:srgbClr val="434343"/>
              </a:buClr>
              <a:buSzPts val="1400"/>
              <a:buChar char="■"/>
              <a:defRPr>
                <a:solidFill>
                  <a:srgbClr val="434343"/>
                </a:solidFill>
              </a:defRPr>
            </a:lvl6pPr>
            <a:lvl7pPr marL="4267093" lvl="6" indent="-423323" rtl="0">
              <a:lnSpc>
                <a:spcPct val="115000"/>
              </a:lnSpc>
              <a:spcBef>
                <a:spcPts val="2133"/>
              </a:spcBef>
              <a:spcAft>
                <a:spcPts val="0"/>
              </a:spcAft>
              <a:buClr>
                <a:srgbClr val="434343"/>
              </a:buClr>
              <a:buSzPts val="1400"/>
              <a:buChar char="●"/>
              <a:defRPr>
                <a:solidFill>
                  <a:srgbClr val="434343"/>
                </a:solidFill>
              </a:defRPr>
            </a:lvl7pPr>
            <a:lvl8pPr marL="4876678" lvl="7" indent="-423323" rtl="0">
              <a:lnSpc>
                <a:spcPct val="115000"/>
              </a:lnSpc>
              <a:spcBef>
                <a:spcPts val="2133"/>
              </a:spcBef>
              <a:spcAft>
                <a:spcPts val="0"/>
              </a:spcAft>
              <a:buClr>
                <a:srgbClr val="434343"/>
              </a:buClr>
              <a:buSzPts val="1400"/>
              <a:buChar char="○"/>
              <a:defRPr>
                <a:solidFill>
                  <a:srgbClr val="434343"/>
                </a:solidFill>
              </a:defRPr>
            </a:lvl8pPr>
            <a:lvl9pPr marL="5486263" lvl="8" indent="-423323" rtl="0">
              <a:lnSpc>
                <a:spcPct val="115000"/>
              </a:lnSpc>
              <a:spcBef>
                <a:spcPts val="2133"/>
              </a:spcBef>
              <a:spcAft>
                <a:spcPts val="2133"/>
              </a:spcAft>
              <a:buClr>
                <a:srgbClr val="434343"/>
              </a:buClr>
              <a:buSzPts val="1400"/>
              <a:buChar char="■"/>
              <a:defRPr>
                <a:solidFill>
                  <a:srgbClr val="434343"/>
                </a:solidFill>
              </a:defRPr>
            </a:lvl9pPr>
          </a:lstStyle>
          <a:p>
            <a:endParaRPr dirty="0"/>
          </a:p>
        </p:txBody>
      </p:sp>
      <p:sp>
        <p:nvSpPr>
          <p:cNvPr id="2" name="Rectangle: Rounded Corners 1">
            <a:extLst>
              <a:ext uri="{FF2B5EF4-FFF2-40B4-BE49-F238E27FC236}">
                <a16:creationId xmlns:a16="http://schemas.microsoft.com/office/drawing/2014/main" id="{126198F0-5E84-B2AB-0EC8-55C8B43D7288}"/>
              </a:ext>
            </a:extLst>
          </p:cNvPr>
          <p:cNvSpPr/>
          <p:nvPr userDrawn="1"/>
        </p:nvSpPr>
        <p:spPr>
          <a:xfrm>
            <a:off x="274320" y="213360"/>
            <a:ext cx="11628120" cy="6431280"/>
          </a:xfrm>
          <a:prstGeom prst="roundRect">
            <a:avLst/>
          </a:prstGeom>
          <a:solidFill>
            <a:schemeClr val="bg1"/>
          </a:solidFill>
          <a:ln w="38100">
            <a:solidFill>
              <a:srgbClr val="F9629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26931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1"/>
            <a:ext cx="2743200" cy="365125"/>
          </a:xfrm>
          <a:prstGeom prst="rect">
            <a:avLst/>
          </a:prstGeom>
        </p:spPr>
        <p:txBody>
          <a:bodyPr/>
          <a:lstStyle/>
          <a:p>
            <a:pPr defTabSz="914446">
              <a:defRPr/>
            </a:pPr>
            <a:fld id="{F73595AD-C1AF-464B-BF1D-D978AB1522A0}" type="datetimeFigureOut">
              <a:rPr lang="en-GB" smtClean="0">
                <a:solidFill>
                  <a:prstClr val="black">
                    <a:tint val="75000"/>
                  </a:prstClr>
                </a:solidFill>
              </a:rPr>
              <a:pPr defTabSz="914446">
                <a:defRPr/>
              </a:pPr>
              <a:t>04/11/2025</a:t>
            </a:fld>
            <a:endParaRPr lang="en-GB">
              <a:solidFill>
                <a:prstClr val="black">
                  <a:tint val="75000"/>
                </a:prstClr>
              </a:solidFill>
            </a:endParaRPr>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pPr defTabSz="914446">
              <a:defRPr/>
            </a:pPr>
            <a:endParaRPr lang="en-GB">
              <a:solidFill>
                <a:prstClr val="black">
                  <a:tint val="75000"/>
                </a:prstClr>
              </a:solidFill>
            </a:endParaRPr>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pPr defTabSz="914446">
              <a:defRPr/>
            </a:pPr>
            <a:fld id="{1159324C-55AC-4911-B37D-63229F4D30FC}" type="slidenum">
              <a:rPr lang="en-GB" smtClean="0">
                <a:solidFill>
                  <a:prstClr val="black">
                    <a:tint val="75000"/>
                  </a:prstClr>
                </a:solidFill>
              </a:rPr>
              <a:pPr defTabSz="914446">
                <a:defRPr/>
              </a:pPr>
              <a:t>‹#›</a:t>
            </a:fld>
            <a:endParaRPr lang="en-GB">
              <a:solidFill>
                <a:prstClr val="black">
                  <a:tint val="75000"/>
                </a:prstClr>
              </a:solidFill>
            </a:endParaRPr>
          </a:p>
        </p:txBody>
      </p:sp>
    </p:spTree>
    <p:extLst>
      <p:ext uri="{BB962C8B-B14F-4D97-AF65-F5344CB8AC3E}">
        <p14:creationId xmlns:p14="http://schemas.microsoft.com/office/powerpoint/2010/main" val="20077246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838200" y="1825626"/>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1"/>
            <a:ext cx="2743200" cy="365125"/>
          </a:xfrm>
          <a:prstGeom prst="rect">
            <a:avLst/>
          </a:prstGeom>
        </p:spPr>
        <p:txBody>
          <a:bodyPr/>
          <a:lstStyle/>
          <a:p>
            <a:pPr defTabSz="914446">
              <a:defRPr/>
            </a:pPr>
            <a:fld id="{F73595AD-C1AF-464B-BF1D-D978AB1522A0}" type="datetimeFigureOut">
              <a:rPr lang="en-GB" smtClean="0">
                <a:solidFill>
                  <a:prstClr val="black">
                    <a:tint val="75000"/>
                  </a:prstClr>
                </a:solidFill>
              </a:rPr>
              <a:pPr defTabSz="914446">
                <a:defRPr/>
              </a:pPr>
              <a:t>04/11/2025</a:t>
            </a:fld>
            <a:endParaRPr lang="en-GB">
              <a:solidFill>
                <a:prstClr val="black">
                  <a:tint val="75000"/>
                </a:prstClr>
              </a:solidFill>
            </a:endParaRPr>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pPr defTabSz="914446">
              <a:defRPr/>
            </a:pPr>
            <a:endParaRPr lang="en-GB">
              <a:solidFill>
                <a:prstClr val="black">
                  <a:tint val="75000"/>
                </a:prstClr>
              </a:solidFill>
            </a:endParaRPr>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pPr defTabSz="914446">
              <a:defRPr/>
            </a:pPr>
            <a:fld id="{1159324C-55AC-4911-B37D-63229F4D30FC}" type="slidenum">
              <a:rPr lang="en-GB" smtClean="0">
                <a:solidFill>
                  <a:prstClr val="black">
                    <a:tint val="75000"/>
                  </a:prstClr>
                </a:solidFill>
              </a:rPr>
              <a:pPr defTabSz="914446">
                <a:defRPr/>
              </a:pPr>
              <a:t>‹#›</a:t>
            </a:fld>
            <a:endParaRPr lang="en-GB">
              <a:solidFill>
                <a:prstClr val="black">
                  <a:tint val="75000"/>
                </a:prstClr>
              </a:solidFill>
            </a:endParaRPr>
          </a:p>
        </p:txBody>
      </p:sp>
    </p:spTree>
    <p:extLst>
      <p:ext uri="{BB962C8B-B14F-4D97-AF65-F5344CB8AC3E}">
        <p14:creationId xmlns:p14="http://schemas.microsoft.com/office/powerpoint/2010/main" val="12000123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4"/>
            <a:ext cx="10515600" cy="1500187"/>
          </a:xfrm>
          <a:prstGeom prst="rect">
            <a:avLst/>
          </a:prstGeom>
        </p:spPr>
        <p:txBody>
          <a:bodyPr/>
          <a:lstStyle>
            <a:lvl1pPr marL="0" indent="0">
              <a:buNone/>
              <a:defRPr sz="2400">
                <a:solidFill>
                  <a:schemeClr val="tx1">
                    <a:tint val="75000"/>
                  </a:schemeClr>
                </a:solidFill>
              </a:defRPr>
            </a:lvl1pPr>
            <a:lvl2pPr marL="457223" indent="0">
              <a:buNone/>
              <a:defRPr sz="2000">
                <a:solidFill>
                  <a:schemeClr val="tx1">
                    <a:tint val="75000"/>
                  </a:schemeClr>
                </a:solidFill>
              </a:defRPr>
            </a:lvl2pPr>
            <a:lvl3pPr marL="914446" indent="0">
              <a:buNone/>
              <a:defRPr sz="1800">
                <a:solidFill>
                  <a:schemeClr val="tx1">
                    <a:tint val="75000"/>
                  </a:schemeClr>
                </a:solidFill>
              </a:defRPr>
            </a:lvl3pPr>
            <a:lvl4pPr marL="1371669" indent="0">
              <a:buNone/>
              <a:defRPr sz="1600">
                <a:solidFill>
                  <a:schemeClr val="tx1">
                    <a:tint val="75000"/>
                  </a:schemeClr>
                </a:solidFill>
              </a:defRPr>
            </a:lvl4pPr>
            <a:lvl5pPr marL="1828891" indent="0">
              <a:buNone/>
              <a:defRPr sz="1600">
                <a:solidFill>
                  <a:schemeClr val="tx1">
                    <a:tint val="75000"/>
                  </a:schemeClr>
                </a:solidFill>
              </a:defRPr>
            </a:lvl5pPr>
            <a:lvl6pPr marL="2286114" indent="0">
              <a:buNone/>
              <a:defRPr sz="1600">
                <a:solidFill>
                  <a:schemeClr val="tx1">
                    <a:tint val="75000"/>
                  </a:schemeClr>
                </a:solidFill>
              </a:defRPr>
            </a:lvl6pPr>
            <a:lvl7pPr marL="2743337" indent="0">
              <a:buNone/>
              <a:defRPr sz="1600">
                <a:solidFill>
                  <a:schemeClr val="tx1">
                    <a:tint val="75000"/>
                  </a:schemeClr>
                </a:solidFill>
              </a:defRPr>
            </a:lvl7pPr>
            <a:lvl8pPr marL="3200560" indent="0">
              <a:buNone/>
              <a:defRPr sz="1600">
                <a:solidFill>
                  <a:schemeClr val="tx1">
                    <a:tint val="75000"/>
                  </a:schemeClr>
                </a:solidFill>
              </a:defRPr>
            </a:lvl8pPr>
            <a:lvl9pPr marL="3657783"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pPr defTabSz="914446">
              <a:defRPr/>
            </a:pPr>
            <a:fld id="{F73595AD-C1AF-464B-BF1D-D978AB1522A0}" type="datetimeFigureOut">
              <a:rPr lang="en-GB" smtClean="0">
                <a:solidFill>
                  <a:prstClr val="black">
                    <a:tint val="75000"/>
                  </a:prstClr>
                </a:solidFill>
              </a:rPr>
              <a:pPr defTabSz="914446">
                <a:defRPr/>
              </a:pPr>
              <a:t>04/11/2025</a:t>
            </a:fld>
            <a:endParaRPr lang="en-GB">
              <a:solidFill>
                <a:prstClr val="black">
                  <a:tint val="75000"/>
                </a:prstClr>
              </a:solidFill>
            </a:endParaRPr>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pPr defTabSz="914446">
              <a:defRPr/>
            </a:pPr>
            <a:endParaRPr lang="en-GB">
              <a:solidFill>
                <a:prstClr val="black">
                  <a:tint val="75000"/>
                </a:prstClr>
              </a:solidFill>
            </a:endParaRPr>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pPr defTabSz="914446">
              <a:defRPr/>
            </a:pPr>
            <a:fld id="{1159324C-55AC-4911-B37D-63229F4D30FC}" type="slidenum">
              <a:rPr lang="en-GB" smtClean="0">
                <a:solidFill>
                  <a:prstClr val="black">
                    <a:tint val="75000"/>
                  </a:prstClr>
                </a:solidFill>
              </a:rPr>
              <a:pPr defTabSz="914446">
                <a:defRPr/>
              </a:pPr>
              <a:t>‹#›</a:t>
            </a:fld>
            <a:endParaRPr lang="en-GB">
              <a:solidFill>
                <a:prstClr val="black">
                  <a:tint val="75000"/>
                </a:prstClr>
              </a:solidFill>
            </a:endParaRPr>
          </a:p>
        </p:txBody>
      </p:sp>
    </p:spTree>
    <p:extLst>
      <p:ext uri="{BB962C8B-B14F-4D97-AF65-F5344CB8AC3E}">
        <p14:creationId xmlns:p14="http://schemas.microsoft.com/office/powerpoint/2010/main" val="18965985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325563"/>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6"/>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6"/>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838200" y="6356351"/>
            <a:ext cx="2743200" cy="365125"/>
          </a:xfrm>
          <a:prstGeom prst="rect">
            <a:avLst/>
          </a:prstGeom>
        </p:spPr>
        <p:txBody>
          <a:bodyPr/>
          <a:lstStyle/>
          <a:p>
            <a:pPr defTabSz="914446">
              <a:defRPr/>
            </a:pPr>
            <a:fld id="{F73595AD-C1AF-464B-BF1D-D978AB1522A0}" type="datetimeFigureOut">
              <a:rPr lang="en-GB" smtClean="0">
                <a:solidFill>
                  <a:prstClr val="black">
                    <a:tint val="75000"/>
                  </a:prstClr>
                </a:solidFill>
              </a:rPr>
              <a:pPr defTabSz="914446">
                <a:defRPr/>
              </a:pPr>
              <a:t>04/11/2025</a:t>
            </a:fld>
            <a:endParaRPr lang="en-GB">
              <a:solidFill>
                <a:prstClr val="black">
                  <a:tint val="75000"/>
                </a:prstClr>
              </a:solidFill>
            </a:endParaRPr>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pPr defTabSz="914446">
              <a:defRPr/>
            </a:pPr>
            <a:endParaRPr lang="en-GB">
              <a:solidFill>
                <a:prstClr val="black">
                  <a:tint val="75000"/>
                </a:prstClr>
              </a:solidFill>
            </a:endParaRPr>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pPr defTabSz="914446">
              <a:defRPr/>
            </a:pPr>
            <a:fld id="{1159324C-55AC-4911-B37D-63229F4D30FC}" type="slidenum">
              <a:rPr lang="en-GB" smtClean="0">
                <a:solidFill>
                  <a:prstClr val="black">
                    <a:tint val="75000"/>
                  </a:prstClr>
                </a:solidFill>
              </a:rPr>
              <a:pPr defTabSz="914446">
                <a:defRPr/>
              </a:pPr>
              <a:t>‹#›</a:t>
            </a:fld>
            <a:endParaRPr lang="en-GB">
              <a:solidFill>
                <a:prstClr val="black">
                  <a:tint val="75000"/>
                </a:prstClr>
              </a:solidFill>
            </a:endParaRPr>
          </a:p>
        </p:txBody>
      </p:sp>
    </p:spTree>
    <p:extLst>
      <p:ext uri="{BB962C8B-B14F-4D97-AF65-F5344CB8AC3E}">
        <p14:creationId xmlns:p14="http://schemas.microsoft.com/office/powerpoint/2010/main" val="20373235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a:prstGeom prst="rect">
            <a:avLst/>
          </a:prstGeom>
        </p:spPr>
        <p:txBody>
          <a:bodyPr/>
          <a:lstStyle/>
          <a:p>
            <a:r>
              <a:rPr lang="en-US"/>
              <a:t>Click to edit Master title style</a:t>
            </a:r>
            <a:endParaRPr lang="en-GB"/>
          </a:p>
        </p:txBody>
      </p:sp>
      <p:sp>
        <p:nvSpPr>
          <p:cNvPr id="3" name="Text Placeholder 2"/>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838200" y="6356351"/>
            <a:ext cx="2743200" cy="365125"/>
          </a:xfrm>
          <a:prstGeom prst="rect">
            <a:avLst/>
          </a:prstGeom>
        </p:spPr>
        <p:txBody>
          <a:bodyPr/>
          <a:lstStyle/>
          <a:p>
            <a:pPr defTabSz="914446">
              <a:defRPr/>
            </a:pPr>
            <a:fld id="{F73595AD-C1AF-464B-BF1D-D978AB1522A0}" type="datetimeFigureOut">
              <a:rPr lang="en-GB" smtClean="0">
                <a:solidFill>
                  <a:prstClr val="black">
                    <a:tint val="75000"/>
                  </a:prstClr>
                </a:solidFill>
              </a:rPr>
              <a:pPr defTabSz="914446">
                <a:defRPr/>
              </a:pPr>
              <a:t>04/11/2025</a:t>
            </a:fld>
            <a:endParaRPr lang="en-GB">
              <a:solidFill>
                <a:prstClr val="black">
                  <a:tint val="75000"/>
                </a:prstClr>
              </a:solidFill>
            </a:endParaRPr>
          </a:p>
        </p:txBody>
      </p:sp>
      <p:sp>
        <p:nvSpPr>
          <p:cNvPr id="8" name="Footer Placeholder 7"/>
          <p:cNvSpPr>
            <a:spLocks noGrp="1"/>
          </p:cNvSpPr>
          <p:nvPr>
            <p:ph type="ftr" sz="quarter" idx="11"/>
          </p:nvPr>
        </p:nvSpPr>
        <p:spPr>
          <a:xfrm>
            <a:off x="4038600" y="6356351"/>
            <a:ext cx="4114800" cy="365125"/>
          </a:xfrm>
          <a:prstGeom prst="rect">
            <a:avLst/>
          </a:prstGeom>
        </p:spPr>
        <p:txBody>
          <a:bodyPr/>
          <a:lstStyle/>
          <a:p>
            <a:pPr defTabSz="914446">
              <a:defRPr/>
            </a:pPr>
            <a:endParaRPr lang="en-GB">
              <a:solidFill>
                <a:prstClr val="black">
                  <a:tint val="75000"/>
                </a:prstClr>
              </a:solidFill>
            </a:endParaRPr>
          </a:p>
        </p:txBody>
      </p:sp>
      <p:sp>
        <p:nvSpPr>
          <p:cNvPr id="9" name="Slide Number Placeholder 8"/>
          <p:cNvSpPr>
            <a:spLocks noGrp="1"/>
          </p:cNvSpPr>
          <p:nvPr>
            <p:ph type="sldNum" sz="quarter" idx="12"/>
          </p:nvPr>
        </p:nvSpPr>
        <p:spPr>
          <a:xfrm>
            <a:off x="8610600" y="6356351"/>
            <a:ext cx="2743200" cy="365125"/>
          </a:xfrm>
          <a:prstGeom prst="rect">
            <a:avLst/>
          </a:prstGeom>
        </p:spPr>
        <p:txBody>
          <a:bodyPr/>
          <a:lstStyle/>
          <a:p>
            <a:pPr defTabSz="914446">
              <a:defRPr/>
            </a:pPr>
            <a:fld id="{1159324C-55AC-4911-B37D-63229F4D30FC}" type="slidenum">
              <a:rPr lang="en-GB" smtClean="0">
                <a:solidFill>
                  <a:prstClr val="black">
                    <a:tint val="75000"/>
                  </a:prstClr>
                </a:solidFill>
              </a:rPr>
              <a:pPr defTabSz="914446">
                <a:defRPr/>
              </a:pPr>
              <a:t>‹#›</a:t>
            </a:fld>
            <a:endParaRPr lang="en-GB">
              <a:solidFill>
                <a:prstClr val="black">
                  <a:tint val="75000"/>
                </a:prstClr>
              </a:solidFill>
            </a:endParaRPr>
          </a:p>
        </p:txBody>
      </p:sp>
    </p:spTree>
    <p:extLst>
      <p:ext uri="{BB962C8B-B14F-4D97-AF65-F5344CB8AC3E}">
        <p14:creationId xmlns:p14="http://schemas.microsoft.com/office/powerpoint/2010/main" val="17399963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325563"/>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a:xfrm>
            <a:off x="838200" y="6356351"/>
            <a:ext cx="2743200" cy="365125"/>
          </a:xfrm>
          <a:prstGeom prst="rect">
            <a:avLst/>
          </a:prstGeom>
        </p:spPr>
        <p:txBody>
          <a:bodyPr/>
          <a:lstStyle/>
          <a:p>
            <a:pPr defTabSz="914446">
              <a:defRPr/>
            </a:pPr>
            <a:fld id="{F73595AD-C1AF-464B-BF1D-D978AB1522A0}" type="datetimeFigureOut">
              <a:rPr lang="en-GB" smtClean="0">
                <a:solidFill>
                  <a:prstClr val="black">
                    <a:tint val="75000"/>
                  </a:prstClr>
                </a:solidFill>
              </a:rPr>
              <a:pPr defTabSz="914446">
                <a:defRPr/>
              </a:pPr>
              <a:t>04/11/2025</a:t>
            </a:fld>
            <a:endParaRPr lang="en-GB">
              <a:solidFill>
                <a:prstClr val="black">
                  <a:tint val="75000"/>
                </a:prstClr>
              </a:solidFill>
            </a:endParaRPr>
          </a:p>
        </p:txBody>
      </p:sp>
      <p:sp>
        <p:nvSpPr>
          <p:cNvPr id="4" name="Footer Placeholder 3"/>
          <p:cNvSpPr>
            <a:spLocks noGrp="1"/>
          </p:cNvSpPr>
          <p:nvPr>
            <p:ph type="ftr" sz="quarter" idx="11"/>
          </p:nvPr>
        </p:nvSpPr>
        <p:spPr>
          <a:xfrm>
            <a:off x="4038600" y="6356351"/>
            <a:ext cx="4114800" cy="365125"/>
          </a:xfrm>
          <a:prstGeom prst="rect">
            <a:avLst/>
          </a:prstGeom>
        </p:spPr>
        <p:txBody>
          <a:bodyPr/>
          <a:lstStyle/>
          <a:p>
            <a:pPr defTabSz="914446">
              <a:defRPr/>
            </a:pPr>
            <a:endParaRPr lang="en-GB">
              <a:solidFill>
                <a:prstClr val="black">
                  <a:tint val="75000"/>
                </a:prstClr>
              </a:solidFill>
            </a:endParaRPr>
          </a:p>
        </p:txBody>
      </p:sp>
      <p:sp>
        <p:nvSpPr>
          <p:cNvPr id="5" name="Slide Number Placeholder 4"/>
          <p:cNvSpPr>
            <a:spLocks noGrp="1"/>
          </p:cNvSpPr>
          <p:nvPr>
            <p:ph type="sldNum" sz="quarter" idx="12"/>
          </p:nvPr>
        </p:nvSpPr>
        <p:spPr>
          <a:xfrm>
            <a:off x="8610600" y="6356351"/>
            <a:ext cx="2743200" cy="365125"/>
          </a:xfrm>
          <a:prstGeom prst="rect">
            <a:avLst/>
          </a:prstGeom>
        </p:spPr>
        <p:txBody>
          <a:bodyPr/>
          <a:lstStyle/>
          <a:p>
            <a:pPr defTabSz="914446">
              <a:defRPr/>
            </a:pPr>
            <a:fld id="{1159324C-55AC-4911-B37D-63229F4D30FC}" type="slidenum">
              <a:rPr lang="en-GB" smtClean="0">
                <a:solidFill>
                  <a:prstClr val="black">
                    <a:tint val="75000"/>
                  </a:prstClr>
                </a:solidFill>
              </a:rPr>
              <a:pPr defTabSz="914446">
                <a:defRPr/>
              </a:pPr>
              <a:t>‹#›</a:t>
            </a:fld>
            <a:endParaRPr lang="en-GB">
              <a:solidFill>
                <a:prstClr val="black">
                  <a:tint val="75000"/>
                </a:prstClr>
              </a:solidFill>
            </a:endParaRPr>
          </a:p>
        </p:txBody>
      </p:sp>
    </p:spTree>
    <p:extLst>
      <p:ext uri="{BB962C8B-B14F-4D97-AF65-F5344CB8AC3E}">
        <p14:creationId xmlns:p14="http://schemas.microsoft.com/office/powerpoint/2010/main" val="38224596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1"/>
            <a:ext cx="2743200" cy="365125"/>
          </a:xfrm>
          <a:prstGeom prst="rect">
            <a:avLst/>
          </a:prstGeom>
        </p:spPr>
        <p:txBody>
          <a:bodyPr/>
          <a:lstStyle/>
          <a:p>
            <a:pPr defTabSz="914446">
              <a:defRPr/>
            </a:pPr>
            <a:fld id="{F73595AD-C1AF-464B-BF1D-D978AB1522A0}" type="datetimeFigureOut">
              <a:rPr lang="en-GB" smtClean="0">
                <a:solidFill>
                  <a:prstClr val="black">
                    <a:tint val="75000"/>
                  </a:prstClr>
                </a:solidFill>
              </a:rPr>
              <a:pPr defTabSz="914446">
                <a:defRPr/>
              </a:pPr>
              <a:t>04/11/2025</a:t>
            </a:fld>
            <a:endParaRPr lang="en-GB">
              <a:solidFill>
                <a:prstClr val="black">
                  <a:tint val="75000"/>
                </a:prstClr>
              </a:solidFill>
            </a:endParaRPr>
          </a:p>
        </p:txBody>
      </p:sp>
      <p:sp>
        <p:nvSpPr>
          <p:cNvPr id="3" name="Footer Placeholder 2"/>
          <p:cNvSpPr>
            <a:spLocks noGrp="1"/>
          </p:cNvSpPr>
          <p:nvPr>
            <p:ph type="ftr" sz="quarter" idx="11"/>
          </p:nvPr>
        </p:nvSpPr>
        <p:spPr>
          <a:xfrm>
            <a:off x="4038600" y="6356351"/>
            <a:ext cx="4114800" cy="365125"/>
          </a:xfrm>
          <a:prstGeom prst="rect">
            <a:avLst/>
          </a:prstGeom>
        </p:spPr>
        <p:txBody>
          <a:bodyPr/>
          <a:lstStyle/>
          <a:p>
            <a:pPr defTabSz="914446">
              <a:defRPr/>
            </a:pPr>
            <a:endParaRPr lang="en-GB">
              <a:solidFill>
                <a:prstClr val="black">
                  <a:tint val="75000"/>
                </a:prstClr>
              </a:solidFill>
            </a:endParaRPr>
          </a:p>
        </p:txBody>
      </p:sp>
      <p:sp>
        <p:nvSpPr>
          <p:cNvPr id="4" name="Slide Number Placeholder 3"/>
          <p:cNvSpPr>
            <a:spLocks noGrp="1"/>
          </p:cNvSpPr>
          <p:nvPr>
            <p:ph type="sldNum" sz="quarter" idx="12"/>
          </p:nvPr>
        </p:nvSpPr>
        <p:spPr>
          <a:xfrm>
            <a:off x="8610600" y="6356351"/>
            <a:ext cx="2743200" cy="365125"/>
          </a:xfrm>
          <a:prstGeom prst="rect">
            <a:avLst/>
          </a:prstGeom>
        </p:spPr>
        <p:txBody>
          <a:bodyPr/>
          <a:lstStyle/>
          <a:p>
            <a:pPr defTabSz="914446">
              <a:defRPr/>
            </a:pPr>
            <a:fld id="{1159324C-55AC-4911-B37D-63229F4D30FC}" type="slidenum">
              <a:rPr lang="en-GB" smtClean="0">
                <a:solidFill>
                  <a:prstClr val="black">
                    <a:tint val="75000"/>
                  </a:prstClr>
                </a:solidFill>
              </a:rPr>
              <a:pPr defTabSz="914446">
                <a:defRPr/>
              </a:pPr>
              <a:t>‹#›</a:t>
            </a:fld>
            <a:endParaRPr lang="en-GB">
              <a:solidFill>
                <a:prstClr val="black">
                  <a:tint val="75000"/>
                </a:prstClr>
              </a:solidFill>
            </a:endParaRPr>
          </a:p>
        </p:txBody>
      </p:sp>
    </p:spTree>
    <p:extLst>
      <p:ext uri="{BB962C8B-B14F-4D97-AF65-F5344CB8AC3E}">
        <p14:creationId xmlns:p14="http://schemas.microsoft.com/office/powerpoint/2010/main" val="27415529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9" y="2057400"/>
            <a:ext cx="3932237" cy="3811588"/>
          </a:xfrm>
          <a:prstGeom prst="rect">
            <a:avLst/>
          </a:prstGeom>
        </p:spPr>
        <p:txBody>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1"/>
            <a:ext cx="2743200" cy="365125"/>
          </a:xfrm>
          <a:prstGeom prst="rect">
            <a:avLst/>
          </a:prstGeom>
        </p:spPr>
        <p:txBody>
          <a:bodyPr/>
          <a:lstStyle/>
          <a:p>
            <a:pPr defTabSz="914446">
              <a:defRPr/>
            </a:pPr>
            <a:fld id="{F73595AD-C1AF-464B-BF1D-D978AB1522A0}" type="datetimeFigureOut">
              <a:rPr lang="en-GB" smtClean="0">
                <a:solidFill>
                  <a:prstClr val="black">
                    <a:tint val="75000"/>
                  </a:prstClr>
                </a:solidFill>
              </a:rPr>
              <a:pPr defTabSz="914446">
                <a:defRPr/>
              </a:pPr>
              <a:t>04/11/2025</a:t>
            </a:fld>
            <a:endParaRPr lang="en-GB">
              <a:solidFill>
                <a:prstClr val="black">
                  <a:tint val="75000"/>
                </a:prstClr>
              </a:solidFill>
            </a:endParaRPr>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pPr defTabSz="914446">
              <a:defRPr/>
            </a:pPr>
            <a:endParaRPr lang="en-GB">
              <a:solidFill>
                <a:prstClr val="black">
                  <a:tint val="75000"/>
                </a:prstClr>
              </a:solidFill>
            </a:endParaRPr>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pPr defTabSz="914446">
              <a:defRPr/>
            </a:pPr>
            <a:fld id="{1159324C-55AC-4911-B37D-63229F4D30FC}" type="slidenum">
              <a:rPr lang="en-GB" smtClean="0">
                <a:solidFill>
                  <a:prstClr val="black">
                    <a:tint val="75000"/>
                  </a:prstClr>
                </a:solidFill>
              </a:rPr>
              <a:pPr defTabSz="914446">
                <a:defRPr/>
              </a:pPr>
              <a:t>‹#›</a:t>
            </a:fld>
            <a:endParaRPr lang="en-GB">
              <a:solidFill>
                <a:prstClr val="black">
                  <a:tint val="75000"/>
                </a:prstClr>
              </a:solidFill>
            </a:endParaRPr>
          </a:p>
        </p:txBody>
      </p:sp>
    </p:spTree>
    <p:extLst>
      <p:ext uri="{BB962C8B-B14F-4D97-AF65-F5344CB8AC3E}">
        <p14:creationId xmlns:p14="http://schemas.microsoft.com/office/powerpoint/2010/main" val="29715258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6"/>
            <a:ext cx="6172200" cy="4873625"/>
          </a:xfrm>
          <a:prstGeom prst="rect">
            <a:avLst/>
          </a:prstGeom>
        </p:spPr>
        <p:txBody>
          <a:bodyPr/>
          <a:lstStyle>
            <a:lvl1pPr marL="0" indent="0">
              <a:buNone/>
              <a:defRPr sz="3200"/>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endParaRPr lang="en-GB"/>
          </a:p>
        </p:txBody>
      </p:sp>
      <p:sp>
        <p:nvSpPr>
          <p:cNvPr id="4" name="Text Placeholder 3"/>
          <p:cNvSpPr>
            <a:spLocks noGrp="1"/>
          </p:cNvSpPr>
          <p:nvPr>
            <p:ph type="body" sz="half" idx="2"/>
          </p:nvPr>
        </p:nvSpPr>
        <p:spPr>
          <a:xfrm>
            <a:off x="839789" y="2057400"/>
            <a:ext cx="3932237" cy="3811588"/>
          </a:xfrm>
          <a:prstGeom prst="rect">
            <a:avLst/>
          </a:prstGeom>
        </p:spPr>
        <p:txBody>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1"/>
            <a:ext cx="2743200" cy="365125"/>
          </a:xfrm>
          <a:prstGeom prst="rect">
            <a:avLst/>
          </a:prstGeom>
        </p:spPr>
        <p:txBody>
          <a:bodyPr/>
          <a:lstStyle/>
          <a:p>
            <a:pPr defTabSz="914446">
              <a:defRPr/>
            </a:pPr>
            <a:fld id="{F73595AD-C1AF-464B-BF1D-D978AB1522A0}" type="datetimeFigureOut">
              <a:rPr lang="en-GB" smtClean="0">
                <a:solidFill>
                  <a:prstClr val="black">
                    <a:tint val="75000"/>
                  </a:prstClr>
                </a:solidFill>
              </a:rPr>
              <a:pPr defTabSz="914446">
                <a:defRPr/>
              </a:pPr>
              <a:t>04/11/2025</a:t>
            </a:fld>
            <a:endParaRPr lang="en-GB">
              <a:solidFill>
                <a:prstClr val="black">
                  <a:tint val="75000"/>
                </a:prstClr>
              </a:solidFill>
            </a:endParaRPr>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pPr defTabSz="914446">
              <a:defRPr/>
            </a:pPr>
            <a:endParaRPr lang="en-GB">
              <a:solidFill>
                <a:prstClr val="black">
                  <a:tint val="75000"/>
                </a:prstClr>
              </a:solidFill>
            </a:endParaRPr>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pPr defTabSz="914446">
              <a:defRPr/>
            </a:pPr>
            <a:fld id="{1159324C-55AC-4911-B37D-63229F4D30FC}" type="slidenum">
              <a:rPr lang="en-GB" smtClean="0">
                <a:solidFill>
                  <a:prstClr val="black">
                    <a:tint val="75000"/>
                  </a:prstClr>
                </a:solidFill>
              </a:rPr>
              <a:pPr defTabSz="914446">
                <a:defRPr/>
              </a:pPr>
              <a:t>‹#›</a:t>
            </a:fld>
            <a:endParaRPr lang="en-GB">
              <a:solidFill>
                <a:prstClr val="black">
                  <a:tint val="75000"/>
                </a:prstClr>
              </a:solidFill>
            </a:endParaRPr>
          </a:p>
        </p:txBody>
      </p:sp>
    </p:spTree>
    <p:extLst>
      <p:ext uri="{BB962C8B-B14F-4D97-AF65-F5344CB8AC3E}">
        <p14:creationId xmlns:p14="http://schemas.microsoft.com/office/powerpoint/2010/main" val="19312878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325563"/>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838200" y="1825626"/>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1"/>
            <a:ext cx="2743200" cy="365125"/>
          </a:xfrm>
          <a:prstGeom prst="rect">
            <a:avLst/>
          </a:prstGeom>
        </p:spPr>
        <p:txBody>
          <a:bodyPr/>
          <a:lstStyle/>
          <a:p>
            <a:pPr defTabSz="914446">
              <a:defRPr/>
            </a:pPr>
            <a:fld id="{F73595AD-C1AF-464B-BF1D-D978AB1522A0}" type="datetimeFigureOut">
              <a:rPr lang="en-GB" smtClean="0">
                <a:solidFill>
                  <a:prstClr val="black">
                    <a:tint val="75000"/>
                  </a:prstClr>
                </a:solidFill>
              </a:rPr>
              <a:pPr defTabSz="914446">
                <a:defRPr/>
              </a:pPr>
              <a:t>04/11/2025</a:t>
            </a:fld>
            <a:endParaRPr lang="en-GB">
              <a:solidFill>
                <a:prstClr val="black">
                  <a:tint val="75000"/>
                </a:prstClr>
              </a:solidFill>
            </a:endParaRPr>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pPr defTabSz="914446">
              <a:defRPr/>
            </a:pPr>
            <a:endParaRPr lang="en-GB">
              <a:solidFill>
                <a:prstClr val="black">
                  <a:tint val="75000"/>
                </a:prstClr>
              </a:solidFill>
            </a:endParaRPr>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pPr defTabSz="914446">
              <a:defRPr/>
            </a:pPr>
            <a:fld id="{1159324C-55AC-4911-B37D-63229F4D30FC}" type="slidenum">
              <a:rPr lang="en-GB" smtClean="0">
                <a:solidFill>
                  <a:prstClr val="black">
                    <a:tint val="75000"/>
                  </a:prstClr>
                </a:solidFill>
              </a:rPr>
              <a:pPr defTabSz="914446">
                <a:defRPr/>
              </a:pPr>
              <a:t>‹#›</a:t>
            </a:fld>
            <a:endParaRPr lang="en-GB">
              <a:solidFill>
                <a:prstClr val="black">
                  <a:tint val="75000"/>
                </a:prstClr>
              </a:solidFill>
            </a:endParaRPr>
          </a:p>
        </p:txBody>
      </p:sp>
    </p:spTree>
    <p:extLst>
      <p:ext uri="{BB962C8B-B14F-4D97-AF65-F5344CB8AC3E}">
        <p14:creationId xmlns:p14="http://schemas.microsoft.com/office/powerpoint/2010/main" val="610448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aption">
  <p:cSld name="Caption">
    <p:bg>
      <p:bgPr>
        <a:solidFill>
          <a:schemeClr val="accent2">
            <a:lumMod val="50000"/>
          </a:schemeClr>
        </a:solidFill>
        <a:effectLst/>
      </p:bgPr>
    </p:bg>
    <p:spTree>
      <p:nvGrpSpPr>
        <p:cNvPr id="1" name="Shape 161"/>
        <p:cNvGrpSpPr/>
        <p:nvPr/>
      </p:nvGrpSpPr>
      <p:grpSpPr>
        <a:xfrm>
          <a:off x="0" y="0"/>
          <a:ext cx="0" cy="0"/>
          <a:chOff x="0" y="0"/>
          <a:chExt cx="0" cy="0"/>
        </a:xfrm>
      </p:grpSpPr>
      <p:grpSp>
        <p:nvGrpSpPr>
          <p:cNvPr id="162" name="Google Shape;162;p10"/>
          <p:cNvGrpSpPr/>
          <p:nvPr/>
        </p:nvGrpSpPr>
        <p:grpSpPr>
          <a:xfrm>
            <a:off x="1507146" y="886554"/>
            <a:ext cx="9177705" cy="5084869"/>
            <a:chOff x="1130359" y="664915"/>
            <a:chExt cx="6883279" cy="3813652"/>
          </a:xfrm>
        </p:grpSpPr>
        <p:sp>
          <p:nvSpPr>
            <p:cNvPr id="163" name="Google Shape;163;p10"/>
            <p:cNvSpPr/>
            <p:nvPr/>
          </p:nvSpPr>
          <p:spPr>
            <a:xfrm rot="5400000">
              <a:off x="7611455" y="4179633"/>
              <a:ext cx="56604" cy="541265"/>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10"/>
            <p:cNvSpPr/>
            <p:nvPr/>
          </p:nvSpPr>
          <p:spPr>
            <a:xfrm rot="5400000">
              <a:off x="7949183" y="4411964"/>
              <a:ext cx="62479" cy="66431"/>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10"/>
            <p:cNvSpPr/>
            <p:nvPr/>
          </p:nvSpPr>
          <p:spPr>
            <a:xfrm rot="10800000">
              <a:off x="1130359" y="3834028"/>
              <a:ext cx="56604" cy="541265"/>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10"/>
            <p:cNvSpPr/>
            <p:nvPr/>
          </p:nvSpPr>
          <p:spPr>
            <a:xfrm rot="10800000">
              <a:off x="1132507" y="4412111"/>
              <a:ext cx="62479" cy="66431"/>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10"/>
            <p:cNvSpPr/>
            <p:nvPr/>
          </p:nvSpPr>
          <p:spPr>
            <a:xfrm rot="5400000">
              <a:off x="1372705" y="430608"/>
              <a:ext cx="56604" cy="541265"/>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10"/>
            <p:cNvSpPr/>
            <p:nvPr/>
          </p:nvSpPr>
          <p:spPr>
            <a:xfrm rot="5400000">
              <a:off x="1710433" y="662939"/>
              <a:ext cx="62479" cy="66431"/>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10"/>
            <p:cNvSpPr/>
            <p:nvPr/>
          </p:nvSpPr>
          <p:spPr>
            <a:xfrm rot="10800000">
              <a:off x="7948934" y="664928"/>
              <a:ext cx="56604" cy="541265"/>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10"/>
            <p:cNvSpPr/>
            <p:nvPr/>
          </p:nvSpPr>
          <p:spPr>
            <a:xfrm rot="10800000">
              <a:off x="7951082" y="1243011"/>
              <a:ext cx="62479" cy="66431"/>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71" name="Google Shape;171;p10"/>
          <p:cNvSpPr txBox="1">
            <a:spLocks noGrp="1"/>
          </p:cNvSpPr>
          <p:nvPr>
            <p:ph type="title"/>
          </p:nvPr>
        </p:nvSpPr>
        <p:spPr>
          <a:xfrm>
            <a:off x="960000" y="1925200"/>
            <a:ext cx="5680400" cy="3007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5300"/>
              <a:buNone/>
              <a:defRPr sz="7066">
                <a:solidFill>
                  <a:schemeClr val="lt1"/>
                </a:solidFill>
              </a:defRPr>
            </a:lvl1pPr>
            <a:lvl2pPr lvl="1" rtl="0">
              <a:spcBef>
                <a:spcPts val="0"/>
              </a:spcBef>
              <a:spcAft>
                <a:spcPts val="0"/>
              </a:spcAft>
              <a:buClr>
                <a:schemeClr val="lt1"/>
              </a:buClr>
              <a:buSzPts val="5300"/>
              <a:buNone/>
              <a:defRPr sz="7066">
                <a:solidFill>
                  <a:schemeClr val="lt1"/>
                </a:solidFill>
              </a:defRPr>
            </a:lvl2pPr>
            <a:lvl3pPr lvl="2" rtl="0">
              <a:spcBef>
                <a:spcPts val="0"/>
              </a:spcBef>
              <a:spcAft>
                <a:spcPts val="0"/>
              </a:spcAft>
              <a:buClr>
                <a:schemeClr val="lt1"/>
              </a:buClr>
              <a:buSzPts val="5300"/>
              <a:buNone/>
              <a:defRPr sz="7066">
                <a:solidFill>
                  <a:schemeClr val="lt1"/>
                </a:solidFill>
              </a:defRPr>
            </a:lvl3pPr>
            <a:lvl4pPr lvl="3" rtl="0">
              <a:spcBef>
                <a:spcPts val="0"/>
              </a:spcBef>
              <a:spcAft>
                <a:spcPts val="0"/>
              </a:spcAft>
              <a:buClr>
                <a:schemeClr val="lt1"/>
              </a:buClr>
              <a:buSzPts val="5300"/>
              <a:buNone/>
              <a:defRPr sz="7066">
                <a:solidFill>
                  <a:schemeClr val="lt1"/>
                </a:solidFill>
              </a:defRPr>
            </a:lvl4pPr>
            <a:lvl5pPr lvl="4" rtl="0">
              <a:spcBef>
                <a:spcPts val="0"/>
              </a:spcBef>
              <a:spcAft>
                <a:spcPts val="0"/>
              </a:spcAft>
              <a:buClr>
                <a:schemeClr val="lt1"/>
              </a:buClr>
              <a:buSzPts val="5300"/>
              <a:buNone/>
              <a:defRPr sz="7066">
                <a:solidFill>
                  <a:schemeClr val="lt1"/>
                </a:solidFill>
              </a:defRPr>
            </a:lvl5pPr>
            <a:lvl6pPr lvl="5" rtl="0">
              <a:spcBef>
                <a:spcPts val="0"/>
              </a:spcBef>
              <a:spcAft>
                <a:spcPts val="0"/>
              </a:spcAft>
              <a:buClr>
                <a:schemeClr val="lt1"/>
              </a:buClr>
              <a:buSzPts val="5300"/>
              <a:buNone/>
              <a:defRPr sz="7066">
                <a:solidFill>
                  <a:schemeClr val="lt1"/>
                </a:solidFill>
              </a:defRPr>
            </a:lvl6pPr>
            <a:lvl7pPr lvl="6" rtl="0">
              <a:spcBef>
                <a:spcPts val="0"/>
              </a:spcBef>
              <a:spcAft>
                <a:spcPts val="0"/>
              </a:spcAft>
              <a:buClr>
                <a:schemeClr val="lt1"/>
              </a:buClr>
              <a:buSzPts val="5300"/>
              <a:buNone/>
              <a:defRPr sz="7066">
                <a:solidFill>
                  <a:schemeClr val="lt1"/>
                </a:solidFill>
              </a:defRPr>
            </a:lvl7pPr>
            <a:lvl8pPr lvl="7" rtl="0">
              <a:spcBef>
                <a:spcPts val="0"/>
              </a:spcBef>
              <a:spcAft>
                <a:spcPts val="0"/>
              </a:spcAft>
              <a:buClr>
                <a:schemeClr val="lt1"/>
              </a:buClr>
              <a:buSzPts val="5300"/>
              <a:buNone/>
              <a:defRPr sz="7066">
                <a:solidFill>
                  <a:schemeClr val="lt1"/>
                </a:solidFill>
              </a:defRPr>
            </a:lvl8pPr>
            <a:lvl9pPr lvl="8" rtl="0">
              <a:spcBef>
                <a:spcPts val="0"/>
              </a:spcBef>
              <a:spcAft>
                <a:spcPts val="0"/>
              </a:spcAft>
              <a:buClr>
                <a:schemeClr val="lt1"/>
              </a:buClr>
              <a:buSzPts val="5300"/>
              <a:buNone/>
              <a:defRPr sz="7066">
                <a:solidFill>
                  <a:schemeClr val="lt1"/>
                </a:solidFill>
              </a:defRPr>
            </a:lvl9pPr>
          </a:lstStyle>
          <a:p>
            <a:endParaRPr/>
          </a:p>
        </p:txBody>
      </p:sp>
    </p:spTree>
    <p:extLst>
      <p:ext uri="{BB962C8B-B14F-4D97-AF65-F5344CB8AC3E}">
        <p14:creationId xmlns:p14="http://schemas.microsoft.com/office/powerpoint/2010/main" val="17519089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6"/>
            <a:ext cx="2628900" cy="5811838"/>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6"/>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838200" y="6356351"/>
            <a:ext cx="2743200" cy="365125"/>
          </a:xfrm>
          <a:prstGeom prst="rect">
            <a:avLst/>
          </a:prstGeom>
        </p:spPr>
        <p:txBody>
          <a:bodyPr/>
          <a:lstStyle/>
          <a:p>
            <a:pPr defTabSz="914446">
              <a:defRPr/>
            </a:pPr>
            <a:fld id="{F73595AD-C1AF-464B-BF1D-D978AB1522A0}" type="datetimeFigureOut">
              <a:rPr lang="en-GB" smtClean="0">
                <a:solidFill>
                  <a:prstClr val="black">
                    <a:tint val="75000"/>
                  </a:prstClr>
                </a:solidFill>
              </a:rPr>
              <a:pPr defTabSz="914446">
                <a:defRPr/>
              </a:pPr>
              <a:t>04/11/2025</a:t>
            </a:fld>
            <a:endParaRPr lang="en-GB">
              <a:solidFill>
                <a:prstClr val="black">
                  <a:tint val="75000"/>
                </a:prstClr>
              </a:solidFill>
            </a:endParaRPr>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pPr defTabSz="914446">
              <a:defRPr/>
            </a:pPr>
            <a:endParaRPr lang="en-GB">
              <a:solidFill>
                <a:prstClr val="black">
                  <a:tint val="75000"/>
                </a:prstClr>
              </a:solidFill>
            </a:endParaRPr>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pPr defTabSz="914446">
              <a:defRPr/>
            </a:pPr>
            <a:fld id="{1159324C-55AC-4911-B37D-63229F4D30FC}" type="slidenum">
              <a:rPr lang="en-GB" smtClean="0">
                <a:solidFill>
                  <a:prstClr val="black">
                    <a:tint val="75000"/>
                  </a:prstClr>
                </a:solidFill>
              </a:rPr>
              <a:pPr defTabSz="914446">
                <a:defRPr/>
              </a:pPr>
              <a:t>‹#›</a:t>
            </a:fld>
            <a:endParaRPr lang="en-GB">
              <a:solidFill>
                <a:prstClr val="black">
                  <a:tint val="75000"/>
                </a:prstClr>
              </a:solidFill>
            </a:endParaRPr>
          </a:p>
        </p:txBody>
      </p:sp>
    </p:spTree>
    <p:extLst>
      <p:ext uri="{BB962C8B-B14F-4D97-AF65-F5344CB8AC3E}">
        <p14:creationId xmlns:p14="http://schemas.microsoft.com/office/powerpoint/2010/main" val="41119266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5007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15014492" y="11557000"/>
            <a:ext cx="4888439" cy="663864"/>
          </a:xfrm>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5582302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5014492" y="11557000"/>
            <a:ext cx="4888439" cy="663864"/>
          </a:xfrm>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41964616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accent6">
            <a:lumMod val="20000"/>
            <a:lumOff val="80000"/>
            <a:alpha val="11000"/>
          </a:schemeClr>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5014492" y="11557000"/>
            <a:ext cx="4888439" cy="663864"/>
          </a:xfrm>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405280253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4" name="Rectangle 12"/>
          <p:cNvSpPr>
            <a:spLocks noGrp="1" noChangeArrowheads="1"/>
          </p:cNvSpPr>
          <p:nvPr>
            <p:ph type="dt" sz="half" idx="10"/>
          </p:nvPr>
        </p:nvSpPr>
        <p:spPr>
          <a:xfrm>
            <a:off x="609600" y="6248400"/>
            <a:ext cx="2844800" cy="457200"/>
          </a:xfrm>
        </p:spPr>
        <p:txBody>
          <a:bodyPr/>
          <a:lstStyle>
            <a:lvl1pPr>
              <a:defRPr/>
            </a:lvl1pPr>
          </a:lstStyle>
          <a:p>
            <a:pPr>
              <a:defRPr/>
            </a:pPr>
            <a:endParaRPr lang="en-US"/>
          </a:p>
        </p:txBody>
      </p:sp>
      <p:sp>
        <p:nvSpPr>
          <p:cNvPr id="5" name="Rectangle 13"/>
          <p:cNvSpPr>
            <a:spLocks noGrp="1" noChangeArrowheads="1"/>
          </p:cNvSpPr>
          <p:nvPr>
            <p:ph type="ftr" sz="quarter" idx="11"/>
          </p:nvPr>
        </p:nvSpPr>
        <p:spPr>
          <a:xfrm>
            <a:off x="4165600" y="6248400"/>
            <a:ext cx="3860800" cy="457200"/>
          </a:xfrm>
        </p:spPr>
        <p:txBody>
          <a:bodyPr/>
          <a:lstStyle>
            <a:lvl1pPr>
              <a:defRPr/>
            </a:lvl1pPr>
          </a:lstStyle>
          <a:p>
            <a:pPr>
              <a:defRPr/>
            </a:pPr>
            <a:endParaRPr lang="en-US"/>
          </a:p>
        </p:txBody>
      </p:sp>
      <p:sp>
        <p:nvSpPr>
          <p:cNvPr id="6" name="Rectangle 14"/>
          <p:cNvSpPr>
            <a:spLocks noGrp="1" noChangeArrowheads="1"/>
          </p:cNvSpPr>
          <p:nvPr>
            <p:ph type="sldNum" sz="quarter" idx="12"/>
          </p:nvPr>
        </p:nvSpPr>
        <p:spPr>
          <a:xfrm>
            <a:off x="8737600" y="6248400"/>
            <a:ext cx="2844800" cy="457200"/>
          </a:xfrm>
        </p:spPr>
        <p:txBody>
          <a:bodyPr/>
          <a:lstStyle>
            <a:lvl1pPr>
              <a:defRPr/>
            </a:lvl1pPr>
          </a:lstStyle>
          <a:p>
            <a:pPr>
              <a:defRPr/>
            </a:pPr>
            <a:fld id="{6CF8545F-6069-4609-9ECB-0278763638E9}" type="slidenum">
              <a:rPr lang="en-US"/>
              <a:t>‹#›</a:t>
            </a:fld>
            <a:endParaRPr lang="en-US"/>
          </a:p>
        </p:txBody>
      </p:sp>
    </p:spTree>
    <p:extLst>
      <p:ext uri="{BB962C8B-B14F-4D97-AF65-F5344CB8AC3E}">
        <p14:creationId xmlns:p14="http://schemas.microsoft.com/office/powerpoint/2010/main" val="3041901348"/>
      </p:ext>
    </p:extLst>
  </p:cSld>
  <p:clrMapOvr>
    <a:masterClrMapping/>
  </p:clrMapOvr>
  <p:transition>
    <p:split orient="vert"/>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4067A4B-FB63-4564-94FF-53393D218CC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03E2021C-9415-4AE4-BCA2-4D8BD4A345BA}"/>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2EBDDEDF-69BE-498D-ADB5-434255D3D4AC}"/>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2025/11/4</a:t>
            </a:fld>
            <a:endParaRPr lang="zh-CN" altLang="en-US"/>
          </a:p>
        </p:txBody>
      </p:sp>
      <p:sp>
        <p:nvSpPr>
          <p:cNvPr id="5" name="页脚占位符 4">
            <a:extLst>
              <a:ext uri="{FF2B5EF4-FFF2-40B4-BE49-F238E27FC236}">
                <a16:creationId xmlns:a16="http://schemas.microsoft.com/office/drawing/2014/main" id="{C6AB3B06-8838-4A20-AE55-5B66918024BC}"/>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FC8EA1E7-E425-4010-894A-81FE61947AAD}"/>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pic>
        <p:nvPicPr>
          <p:cNvPr id="7" name="图片 6">
            <a:extLst>
              <a:ext uri="{FF2B5EF4-FFF2-40B4-BE49-F238E27FC236}">
                <a16:creationId xmlns:a16="http://schemas.microsoft.com/office/drawing/2014/main" id="{FE2E1AF1-1CD9-4A1A-B8FA-C1819FF6ADF8}"/>
              </a:ext>
            </a:extLst>
          </p:cNvPr>
          <p:cNvPicPr>
            <a:picLocks noChangeAspect="1"/>
          </p:cNvPicPr>
          <p:nvPr userDrawn="1"/>
        </p:nvPicPr>
        <p:blipFill>
          <a:blip r:embed="rId2"/>
          <a:stretch>
            <a:fillRect/>
          </a:stretch>
        </p:blipFill>
        <p:spPr>
          <a:xfrm>
            <a:off x="2838449" y="6927702"/>
            <a:ext cx="1704978" cy="1142354"/>
          </a:xfrm>
          <a:prstGeom prst="rect">
            <a:avLst/>
          </a:prstGeom>
        </p:spPr>
      </p:pic>
      <p:pic>
        <p:nvPicPr>
          <p:cNvPr id="8" name="图片 7">
            <a:extLst>
              <a:ext uri="{FF2B5EF4-FFF2-40B4-BE49-F238E27FC236}">
                <a16:creationId xmlns:a16="http://schemas.microsoft.com/office/drawing/2014/main" id="{AD32E2E4-34B2-4B9B-BB39-2A5B3473B982}"/>
              </a:ext>
            </a:extLst>
          </p:cNvPr>
          <p:cNvPicPr>
            <a:picLocks noChangeAspect="1"/>
          </p:cNvPicPr>
          <p:nvPr userDrawn="1"/>
        </p:nvPicPr>
        <p:blipFill>
          <a:blip r:embed="rId3"/>
          <a:stretch>
            <a:fillRect/>
          </a:stretch>
        </p:blipFill>
        <p:spPr>
          <a:xfrm>
            <a:off x="671512" y="7142162"/>
            <a:ext cx="1704975" cy="962025"/>
          </a:xfrm>
          <a:prstGeom prst="rect">
            <a:avLst/>
          </a:prstGeom>
        </p:spPr>
      </p:pic>
    </p:spTree>
    <p:extLst>
      <p:ext uri="{BB962C8B-B14F-4D97-AF65-F5344CB8AC3E}">
        <p14:creationId xmlns:p14="http://schemas.microsoft.com/office/powerpoint/2010/main" val="189505218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56A9068-8A13-445F-A459-9A7599124FB5}"/>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1BD5EB7-1C46-4881-839D-2E2220EEEE0D}"/>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6F10D5A-E412-4DF6-AF76-D90AA72BA60B}"/>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2025/11/4</a:t>
            </a:fld>
            <a:endParaRPr lang="zh-CN" altLang="en-US"/>
          </a:p>
        </p:txBody>
      </p:sp>
      <p:sp>
        <p:nvSpPr>
          <p:cNvPr id="5" name="页脚占位符 4">
            <a:extLst>
              <a:ext uri="{FF2B5EF4-FFF2-40B4-BE49-F238E27FC236}">
                <a16:creationId xmlns:a16="http://schemas.microsoft.com/office/drawing/2014/main" id="{1857F38D-2CD9-482F-91B0-99619C53BD5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9957AE71-9808-4F62-BF57-6D185F10D2B6}"/>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149009848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rgbClr val="5C8D88"/>
        </a:solid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F59F824-59C4-45F6-97F2-0B0CDB6FC70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431912AE-27AF-4D03-B4DE-6392976DEB99}"/>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0937FA12-4947-4E96-9012-5A12C6C42B42}"/>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2025/11/4</a:t>
            </a:fld>
            <a:endParaRPr lang="zh-CN" altLang="en-US"/>
          </a:p>
        </p:txBody>
      </p:sp>
      <p:sp>
        <p:nvSpPr>
          <p:cNvPr id="5" name="页脚占位符 4">
            <a:extLst>
              <a:ext uri="{FF2B5EF4-FFF2-40B4-BE49-F238E27FC236}">
                <a16:creationId xmlns:a16="http://schemas.microsoft.com/office/drawing/2014/main" id="{04E1C117-BDB8-4AE6-91D1-03EF59320D9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C1BE8E53-F8C5-4839-B73B-88E68AE64631}"/>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345581743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rgbClr val="5C8D88"/>
        </a:solid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122701B-35A9-4382-B815-73A09261EEB5}"/>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96392FD1-3DC1-49E9-BA04-ADCBDB3C19DE}"/>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5A23616E-D514-4842-9D58-09A231A18A01}"/>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5F485753-3C6B-4D75-809B-23D4CC973A1B}"/>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2025/11/4</a:t>
            </a:fld>
            <a:endParaRPr lang="zh-CN" altLang="en-US"/>
          </a:p>
        </p:txBody>
      </p:sp>
      <p:sp>
        <p:nvSpPr>
          <p:cNvPr id="6" name="页脚占位符 5">
            <a:extLst>
              <a:ext uri="{FF2B5EF4-FFF2-40B4-BE49-F238E27FC236}">
                <a16:creationId xmlns:a16="http://schemas.microsoft.com/office/drawing/2014/main" id="{96BEA1CF-238C-405A-BA65-F599EA7AE37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C9E07343-30F9-437D-9ADE-1A8500D00ED2}"/>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4193243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accent2">
            <a:lumMod val="50000"/>
          </a:schemeClr>
        </a:solidFill>
        <a:effectLst/>
      </p:bgPr>
    </p:bg>
    <p:spTree>
      <p:nvGrpSpPr>
        <p:cNvPr id="1" name="Shape 352"/>
        <p:cNvGrpSpPr/>
        <p:nvPr/>
      </p:nvGrpSpPr>
      <p:grpSpPr>
        <a:xfrm>
          <a:off x="0" y="0"/>
          <a:ext cx="0" cy="0"/>
          <a:chOff x="0" y="0"/>
          <a:chExt cx="0" cy="0"/>
        </a:xfrm>
      </p:grpSpPr>
    </p:spTree>
    <p:extLst>
      <p:ext uri="{BB962C8B-B14F-4D97-AF65-F5344CB8AC3E}">
        <p14:creationId xmlns:p14="http://schemas.microsoft.com/office/powerpoint/2010/main" val="40962247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rgbClr val="5C8D88"/>
        </a:solid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8486FFF-FF48-4773-9B85-72FB18A4B45E}"/>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90CE6FD1-6E57-4710-A0B9-938370148CF6}"/>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59EC2E8B-51AC-437E-B13F-B9764AFF2978}"/>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A7B29CC7-713C-4DBE-A0C8-0A55627EBBE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EC12B61D-3095-4C70-90D3-DAA8A77D947D}"/>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290E0715-5D50-4819-B800-92BE11E4E17E}"/>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2025/11/4</a:t>
            </a:fld>
            <a:endParaRPr lang="zh-CN" altLang="en-US"/>
          </a:p>
        </p:txBody>
      </p:sp>
      <p:sp>
        <p:nvSpPr>
          <p:cNvPr id="8" name="页脚占位符 7">
            <a:extLst>
              <a:ext uri="{FF2B5EF4-FFF2-40B4-BE49-F238E27FC236}">
                <a16:creationId xmlns:a16="http://schemas.microsoft.com/office/drawing/2014/main" id="{68C2DD70-FFF3-4855-9B88-A337F2AA997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67D59AB0-E120-4141-A85F-1D0C2803D465}"/>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417619835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4559538-FD8A-4AB6-B0C6-9D755A6CDC69}"/>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DC5BF5B4-3BD8-41D7-AB15-4B88A7625B0A}"/>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2025/11/4</a:t>
            </a:fld>
            <a:endParaRPr lang="zh-CN" altLang="en-US"/>
          </a:p>
        </p:txBody>
      </p:sp>
      <p:sp>
        <p:nvSpPr>
          <p:cNvPr id="4" name="页脚占位符 3">
            <a:extLst>
              <a:ext uri="{FF2B5EF4-FFF2-40B4-BE49-F238E27FC236}">
                <a16:creationId xmlns:a16="http://schemas.microsoft.com/office/drawing/2014/main" id="{8EB5A0AF-3063-4123-A2DE-B137464AF84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0FF6EFED-3870-46FE-ABD5-831FAD0907BC}"/>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17204221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51D8152-B902-466F-98EC-96188B0CEEBA}"/>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2025/11/4</a:t>
            </a:fld>
            <a:endParaRPr lang="zh-CN" altLang="en-US"/>
          </a:p>
        </p:txBody>
      </p:sp>
      <p:sp>
        <p:nvSpPr>
          <p:cNvPr id="3" name="页脚占位符 2">
            <a:extLst>
              <a:ext uri="{FF2B5EF4-FFF2-40B4-BE49-F238E27FC236}">
                <a16:creationId xmlns:a16="http://schemas.microsoft.com/office/drawing/2014/main" id="{7623F889-136D-4532-A243-4873474ABAA1}"/>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12C72751-5C54-4FA9-BAE2-DBFCBFD74F78}"/>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pic>
        <p:nvPicPr>
          <p:cNvPr id="5" name="Picture 4">
            <a:extLst>
              <a:ext uri="{FF2B5EF4-FFF2-40B4-BE49-F238E27FC236}">
                <a16:creationId xmlns:a16="http://schemas.microsoft.com/office/drawing/2014/main" id="{4C5516A7-3ACC-4417-84C2-2C4885ED683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20304" y="-199175"/>
            <a:ext cx="1217422" cy="1217422"/>
          </a:xfrm>
          <a:prstGeom prst="ellipse">
            <a:avLst/>
          </a:prstGeom>
          <a:ln>
            <a:noFill/>
          </a:ln>
          <a:effectLst>
            <a:softEdge rad="112500"/>
          </a:effectLst>
        </p:spPr>
      </p:pic>
      <p:pic>
        <p:nvPicPr>
          <p:cNvPr id="7" name="Picture 6">
            <a:extLst>
              <a:ext uri="{FF2B5EF4-FFF2-40B4-BE49-F238E27FC236}">
                <a16:creationId xmlns:a16="http://schemas.microsoft.com/office/drawing/2014/main" id="{4C5516A7-3ACC-4417-84C2-2C4885ED683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87978" y="1410066"/>
            <a:ext cx="1217422" cy="1217422"/>
          </a:xfrm>
          <a:prstGeom prst="ellipse">
            <a:avLst/>
          </a:prstGeom>
          <a:ln>
            <a:noFill/>
          </a:ln>
          <a:effectLst>
            <a:softEdge rad="1270000"/>
          </a:effectLst>
        </p:spPr>
      </p:pic>
    </p:spTree>
    <p:extLst>
      <p:ext uri="{BB962C8B-B14F-4D97-AF65-F5344CB8AC3E}">
        <p14:creationId xmlns:p14="http://schemas.microsoft.com/office/powerpoint/2010/main" val="12187018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69626ED-DA7D-4F1A-A2BC-29B7530DA1F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40F9F46B-9FBC-4441-AB77-4DF9DB70011E}"/>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E27F03E8-6802-4F2C-B57F-4E3A00056F7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2D1032E2-E302-461E-8F05-8C04929B7D44}"/>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2025/11/4</a:t>
            </a:fld>
            <a:endParaRPr lang="zh-CN" altLang="en-US"/>
          </a:p>
        </p:txBody>
      </p:sp>
      <p:sp>
        <p:nvSpPr>
          <p:cNvPr id="6" name="页脚占位符 5">
            <a:extLst>
              <a:ext uri="{FF2B5EF4-FFF2-40B4-BE49-F238E27FC236}">
                <a16:creationId xmlns:a16="http://schemas.microsoft.com/office/drawing/2014/main" id="{241890BC-B3B0-403A-A06E-08711262AF2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38B825C1-68E6-4CDA-9C3C-4DAC5E8168DC}"/>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14382553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7E75FFF-3604-48DD-B97A-C900972A679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6B70F097-94D8-45C7-B51D-1289E32B75F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80CE3A73-90A3-427C-B658-15A890CED71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658279FB-02E9-4A20-90A1-1C16F532F39E}"/>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2025/11/4</a:t>
            </a:fld>
            <a:endParaRPr lang="zh-CN" altLang="en-US"/>
          </a:p>
        </p:txBody>
      </p:sp>
      <p:sp>
        <p:nvSpPr>
          <p:cNvPr id="6" name="页脚占位符 5">
            <a:extLst>
              <a:ext uri="{FF2B5EF4-FFF2-40B4-BE49-F238E27FC236}">
                <a16:creationId xmlns:a16="http://schemas.microsoft.com/office/drawing/2014/main" id="{881DCBAB-5C75-4FBB-9DA0-3971E9BD336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328B057C-9DC1-46C3-9AB0-7D034573D6F6}"/>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61897340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B7360B4-481C-4A5E-94F4-5C82769BE48F}"/>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B19D5CA3-57C5-4B7B-B9A1-ECEB8ECFC36E}"/>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FE053AF-82DC-4CF9-963C-92C79EB394E3}"/>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2025/11/4</a:t>
            </a:fld>
            <a:endParaRPr lang="zh-CN" altLang="en-US"/>
          </a:p>
        </p:txBody>
      </p:sp>
      <p:sp>
        <p:nvSpPr>
          <p:cNvPr id="5" name="页脚占位符 4">
            <a:extLst>
              <a:ext uri="{FF2B5EF4-FFF2-40B4-BE49-F238E27FC236}">
                <a16:creationId xmlns:a16="http://schemas.microsoft.com/office/drawing/2014/main" id="{E81592EA-1992-40C2-B4E7-5EEFAC43808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C503BFFA-6A8F-4E02-B27C-6DA1167856B2}"/>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150585214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D5D1B118-97B1-4167-8ACA-512D03559D45}"/>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6D7EB8F5-F623-4FF9-88E3-B0B12AA70186}"/>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7DCD126-62C0-458B-9103-B786229F2750}"/>
              </a:ext>
            </a:extLst>
          </p:cNvPr>
          <p:cNvSpPr>
            <a:spLocks noGrp="1"/>
          </p:cNvSpPr>
          <p:nvPr>
            <p:ph type="dt" sz="half" idx="10"/>
          </p:nvPr>
        </p:nvSpPr>
        <p:spPr>
          <a:xfrm>
            <a:off x="838200" y="6356350"/>
            <a:ext cx="2743200" cy="365125"/>
          </a:xfrm>
          <a:prstGeom prst="rect">
            <a:avLst/>
          </a:prstGeom>
        </p:spPr>
        <p:txBody>
          <a:bodyPr/>
          <a:lstStyle/>
          <a:p>
            <a:fld id="{6DA35C35-39A0-4D59-A986-0958E21BFDA7}" type="datetimeFigureOut">
              <a:rPr lang="zh-CN" altLang="en-US" smtClean="0"/>
              <a:t>2025/11/4</a:t>
            </a:fld>
            <a:endParaRPr lang="zh-CN" altLang="en-US"/>
          </a:p>
        </p:txBody>
      </p:sp>
      <p:sp>
        <p:nvSpPr>
          <p:cNvPr id="5" name="页脚占位符 4">
            <a:extLst>
              <a:ext uri="{FF2B5EF4-FFF2-40B4-BE49-F238E27FC236}">
                <a16:creationId xmlns:a16="http://schemas.microsoft.com/office/drawing/2014/main" id="{C220C6DC-C6B5-4E38-978B-AC1B62B95CD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ADC95F6F-01EE-474B-ABD8-63DA7264D6D6}"/>
              </a:ext>
            </a:extLst>
          </p:cNvPr>
          <p:cNvSpPr>
            <a:spLocks noGrp="1"/>
          </p:cNvSpPr>
          <p:nvPr>
            <p:ph type="sldNum" sz="quarter" idx="12"/>
          </p:nvPr>
        </p:nvSpPr>
        <p:spPr>
          <a:xfrm>
            <a:off x="8610600" y="6356350"/>
            <a:ext cx="2743200" cy="365125"/>
          </a:xfrm>
          <a:prstGeom prst="rect">
            <a:avLst/>
          </a:prstGeom>
        </p:spPr>
        <p:txBody>
          <a:bodyPr/>
          <a:lstStyle/>
          <a:p>
            <a:fld id="{48D46592-3226-47A6-BF22-548B0FA4CE57}" type="slidenum">
              <a:rPr lang="zh-CN" altLang="en-US" smtClean="0"/>
              <a:t>‹#›</a:t>
            </a:fld>
            <a:endParaRPr lang="zh-CN" altLang="en-US"/>
          </a:p>
        </p:txBody>
      </p:sp>
    </p:spTree>
    <p:extLst>
      <p:ext uri="{BB962C8B-B14F-4D97-AF65-F5344CB8AC3E}">
        <p14:creationId xmlns:p14="http://schemas.microsoft.com/office/powerpoint/2010/main" val="313460299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Cover slide layout">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309180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Section Break Slide layout">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534999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3_Agenda slide layout">
    <p:bg>
      <p:bgPr>
        <a:solidFill>
          <a:schemeClr val="accent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3503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2">
  <p:cSld name="Background 2">
    <p:bg>
      <p:bgPr>
        <a:solidFill>
          <a:schemeClr val="accent2">
            <a:lumMod val="50000"/>
          </a:schemeClr>
        </a:solidFill>
        <a:effectLst/>
      </p:bgPr>
    </p:bg>
    <p:spTree>
      <p:nvGrpSpPr>
        <p:cNvPr id="1" name="Shape 353"/>
        <p:cNvGrpSpPr/>
        <p:nvPr/>
      </p:nvGrpSpPr>
      <p:grpSpPr>
        <a:xfrm>
          <a:off x="0" y="0"/>
          <a:ext cx="0" cy="0"/>
          <a:chOff x="0" y="0"/>
          <a:chExt cx="0" cy="0"/>
        </a:xfrm>
      </p:grpSpPr>
    </p:spTree>
    <p:extLst>
      <p:ext uri="{BB962C8B-B14F-4D97-AF65-F5344CB8AC3E}">
        <p14:creationId xmlns:p14="http://schemas.microsoft.com/office/powerpoint/2010/main" val="412888266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09835433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15205-769F-D55F-2B61-1516C94465DB}"/>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425BED6-C820-1FD9-176B-5263CE5600A0}"/>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948965A-30CD-32CB-9D8B-572B5580FF14}"/>
              </a:ext>
            </a:extLst>
          </p:cNvPr>
          <p:cNvSpPr>
            <a:spLocks noGrp="1"/>
          </p:cNvSpPr>
          <p:nvPr>
            <p:ph type="dt" sz="half" idx="10"/>
          </p:nvPr>
        </p:nvSpPr>
        <p:spPr>
          <a:xfrm>
            <a:off x="838200" y="6356350"/>
            <a:ext cx="2743200" cy="365125"/>
          </a:xfrm>
          <a:prstGeom prst="rect">
            <a:avLst/>
          </a:prstGeom>
        </p:spPr>
        <p:txBody>
          <a:bodyPr/>
          <a:lstStyle/>
          <a:p>
            <a:fld id="{7024D088-BC9A-41EB-ADC5-61549F17E9E3}" type="datetimeFigureOut">
              <a:rPr lang="en-US" smtClean="0"/>
              <a:t>11/4/2025</a:t>
            </a:fld>
            <a:endParaRPr lang="en-US"/>
          </a:p>
        </p:txBody>
      </p:sp>
      <p:sp>
        <p:nvSpPr>
          <p:cNvPr id="5" name="Footer Placeholder 4">
            <a:extLst>
              <a:ext uri="{FF2B5EF4-FFF2-40B4-BE49-F238E27FC236}">
                <a16:creationId xmlns:a16="http://schemas.microsoft.com/office/drawing/2014/main" id="{6AE17A53-A290-78B3-EF5C-8F5D5AD7602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9D20495-75A1-7C7A-70A8-F262D83BF621}"/>
              </a:ext>
            </a:extLst>
          </p:cNvPr>
          <p:cNvSpPr>
            <a:spLocks noGrp="1"/>
          </p:cNvSpPr>
          <p:nvPr>
            <p:ph type="sldNum" sz="quarter" idx="12"/>
          </p:nvPr>
        </p:nvSpPr>
        <p:spPr>
          <a:xfrm>
            <a:off x="8610600" y="6356350"/>
            <a:ext cx="2743200" cy="365125"/>
          </a:xfrm>
          <a:prstGeom prst="rect">
            <a:avLst/>
          </a:prstGeom>
        </p:spPr>
        <p:txBody>
          <a:bodyPr/>
          <a:lstStyle/>
          <a:p>
            <a:fld id="{4BB30D5F-F9E6-48F5-BB67-17AE7F79E15F}" type="slidenum">
              <a:rPr lang="en-US" smtClean="0"/>
              <a:t>‹#›</a:t>
            </a:fld>
            <a:endParaRPr lang="en-US"/>
          </a:p>
        </p:txBody>
      </p:sp>
      <p:pic>
        <p:nvPicPr>
          <p:cNvPr id="7" name="Picture 6">
            <a:extLst>
              <a:ext uri="{FF2B5EF4-FFF2-40B4-BE49-F238E27FC236}">
                <a16:creationId xmlns:a16="http://schemas.microsoft.com/office/drawing/2014/main" id="{A7C0FF1C-4778-3089-FA04-5D7D50A3428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33536180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8D52F08-E53B-2EA5-742F-AA393EBE3F0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Rounded Corners 7">
            <a:extLst>
              <a:ext uri="{FF2B5EF4-FFF2-40B4-BE49-F238E27FC236}">
                <a16:creationId xmlns:a16="http://schemas.microsoft.com/office/drawing/2014/main" id="{FED70C65-8830-7A74-74C4-B9F1ED63E217}"/>
              </a:ext>
            </a:extLst>
          </p:cNvPr>
          <p:cNvSpPr/>
          <p:nvPr userDrawn="1"/>
        </p:nvSpPr>
        <p:spPr>
          <a:xfrm>
            <a:off x="274320" y="213360"/>
            <a:ext cx="11628120" cy="6431280"/>
          </a:xfrm>
          <a:prstGeom prst="roundRect">
            <a:avLst/>
          </a:prstGeom>
          <a:solidFill>
            <a:schemeClr val="bg1"/>
          </a:solidFill>
          <a:ln w="38100">
            <a:solidFill>
              <a:srgbClr val="F9629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889490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582C5-A8F6-09F6-6C73-DBC53BB7E74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213D7AA-B3E9-E407-9BC3-4EACA7E8A0FB}"/>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29CA7A-0609-154C-E858-C85F7D6453B9}"/>
              </a:ext>
            </a:extLst>
          </p:cNvPr>
          <p:cNvSpPr>
            <a:spLocks noGrp="1"/>
          </p:cNvSpPr>
          <p:nvPr>
            <p:ph type="dt" sz="half" idx="10"/>
          </p:nvPr>
        </p:nvSpPr>
        <p:spPr>
          <a:xfrm>
            <a:off x="838200" y="6356350"/>
            <a:ext cx="2743200" cy="365125"/>
          </a:xfrm>
          <a:prstGeom prst="rect">
            <a:avLst/>
          </a:prstGeom>
        </p:spPr>
        <p:txBody>
          <a:bodyPr/>
          <a:lstStyle/>
          <a:p>
            <a:fld id="{7024D088-BC9A-41EB-ADC5-61549F17E9E3}" type="datetimeFigureOut">
              <a:rPr lang="en-US" smtClean="0"/>
              <a:t>11/4/2025</a:t>
            </a:fld>
            <a:endParaRPr lang="en-US"/>
          </a:p>
        </p:txBody>
      </p:sp>
      <p:sp>
        <p:nvSpPr>
          <p:cNvPr id="5" name="Footer Placeholder 4">
            <a:extLst>
              <a:ext uri="{FF2B5EF4-FFF2-40B4-BE49-F238E27FC236}">
                <a16:creationId xmlns:a16="http://schemas.microsoft.com/office/drawing/2014/main" id="{0AF47B7E-2C93-0A27-1709-BDE5512AE70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8DEB89C-CBBE-55A9-6C3E-0C0B6812CEA0}"/>
              </a:ext>
            </a:extLst>
          </p:cNvPr>
          <p:cNvSpPr>
            <a:spLocks noGrp="1"/>
          </p:cNvSpPr>
          <p:nvPr>
            <p:ph type="sldNum" sz="quarter" idx="12"/>
          </p:nvPr>
        </p:nvSpPr>
        <p:spPr>
          <a:xfrm>
            <a:off x="8610600" y="6356350"/>
            <a:ext cx="2743200" cy="365125"/>
          </a:xfrm>
          <a:prstGeom prst="rect">
            <a:avLst/>
          </a:prstGeom>
        </p:spPr>
        <p:txBody>
          <a:bodyPr/>
          <a:lstStyle/>
          <a:p>
            <a:fld id="{4BB30D5F-F9E6-48F5-BB67-17AE7F79E15F}" type="slidenum">
              <a:rPr lang="en-US" smtClean="0"/>
              <a:t>‹#›</a:t>
            </a:fld>
            <a:endParaRPr lang="en-US"/>
          </a:p>
        </p:txBody>
      </p:sp>
    </p:spTree>
    <p:extLst>
      <p:ext uri="{BB962C8B-B14F-4D97-AF65-F5344CB8AC3E}">
        <p14:creationId xmlns:p14="http://schemas.microsoft.com/office/powerpoint/2010/main" val="241440889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E5DB9-020F-251F-3AD2-E144497F89A2}"/>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D0173BD-9DEF-E0A7-9521-63C30B586D35}"/>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C537124-FCD4-959D-A547-C05F0E744778}"/>
              </a:ext>
            </a:extLst>
          </p:cNvPr>
          <p:cNvSpPr>
            <a:spLocks noGrp="1"/>
          </p:cNvSpPr>
          <p:nvPr>
            <p:ph type="dt" sz="half" idx="10"/>
          </p:nvPr>
        </p:nvSpPr>
        <p:spPr>
          <a:xfrm>
            <a:off x="838200" y="6356350"/>
            <a:ext cx="2743200" cy="365125"/>
          </a:xfrm>
          <a:prstGeom prst="rect">
            <a:avLst/>
          </a:prstGeom>
        </p:spPr>
        <p:txBody>
          <a:bodyPr/>
          <a:lstStyle/>
          <a:p>
            <a:fld id="{7024D088-BC9A-41EB-ADC5-61549F17E9E3}" type="datetimeFigureOut">
              <a:rPr lang="en-US" smtClean="0"/>
              <a:t>11/4/2025</a:t>
            </a:fld>
            <a:endParaRPr lang="en-US"/>
          </a:p>
        </p:txBody>
      </p:sp>
      <p:sp>
        <p:nvSpPr>
          <p:cNvPr id="5" name="Footer Placeholder 4">
            <a:extLst>
              <a:ext uri="{FF2B5EF4-FFF2-40B4-BE49-F238E27FC236}">
                <a16:creationId xmlns:a16="http://schemas.microsoft.com/office/drawing/2014/main" id="{B64C38AA-A25E-7EEE-4860-59BF6258CF4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6FD6957-1595-758C-8DDE-40AE51D57419}"/>
              </a:ext>
            </a:extLst>
          </p:cNvPr>
          <p:cNvSpPr>
            <a:spLocks noGrp="1"/>
          </p:cNvSpPr>
          <p:nvPr>
            <p:ph type="sldNum" sz="quarter" idx="12"/>
          </p:nvPr>
        </p:nvSpPr>
        <p:spPr>
          <a:xfrm>
            <a:off x="8610600" y="6356350"/>
            <a:ext cx="2743200" cy="365125"/>
          </a:xfrm>
          <a:prstGeom prst="rect">
            <a:avLst/>
          </a:prstGeom>
        </p:spPr>
        <p:txBody>
          <a:bodyPr/>
          <a:lstStyle/>
          <a:p>
            <a:fld id="{4BB30D5F-F9E6-48F5-BB67-17AE7F79E15F}" type="slidenum">
              <a:rPr lang="en-US" smtClean="0"/>
              <a:t>‹#›</a:t>
            </a:fld>
            <a:endParaRPr lang="en-US"/>
          </a:p>
        </p:txBody>
      </p:sp>
    </p:spTree>
    <p:extLst>
      <p:ext uri="{BB962C8B-B14F-4D97-AF65-F5344CB8AC3E}">
        <p14:creationId xmlns:p14="http://schemas.microsoft.com/office/powerpoint/2010/main" val="144468366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8DA48-1ECF-35DA-FA4E-5159BC35582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857DEF93-DA14-0D8D-6A55-F669486B246F}"/>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088DEF9-3A13-FB2B-F4C9-5E3B5EB63BAF}"/>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30C6954-5B92-DF57-5482-79821C7E09DC}"/>
              </a:ext>
            </a:extLst>
          </p:cNvPr>
          <p:cNvSpPr>
            <a:spLocks noGrp="1"/>
          </p:cNvSpPr>
          <p:nvPr>
            <p:ph type="dt" sz="half" idx="10"/>
          </p:nvPr>
        </p:nvSpPr>
        <p:spPr>
          <a:xfrm>
            <a:off x="838200" y="6356350"/>
            <a:ext cx="2743200" cy="365125"/>
          </a:xfrm>
          <a:prstGeom prst="rect">
            <a:avLst/>
          </a:prstGeom>
        </p:spPr>
        <p:txBody>
          <a:bodyPr/>
          <a:lstStyle/>
          <a:p>
            <a:fld id="{7024D088-BC9A-41EB-ADC5-61549F17E9E3}" type="datetimeFigureOut">
              <a:rPr lang="en-US" smtClean="0"/>
              <a:t>11/4/2025</a:t>
            </a:fld>
            <a:endParaRPr lang="en-US"/>
          </a:p>
        </p:txBody>
      </p:sp>
      <p:sp>
        <p:nvSpPr>
          <p:cNvPr id="6" name="Footer Placeholder 5">
            <a:extLst>
              <a:ext uri="{FF2B5EF4-FFF2-40B4-BE49-F238E27FC236}">
                <a16:creationId xmlns:a16="http://schemas.microsoft.com/office/drawing/2014/main" id="{68C43325-08F0-D267-4E35-2B17DC8E5C0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69C0311-19B4-B9F3-2093-C196CC470064}"/>
              </a:ext>
            </a:extLst>
          </p:cNvPr>
          <p:cNvSpPr>
            <a:spLocks noGrp="1"/>
          </p:cNvSpPr>
          <p:nvPr>
            <p:ph type="sldNum" sz="quarter" idx="12"/>
          </p:nvPr>
        </p:nvSpPr>
        <p:spPr>
          <a:xfrm>
            <a:off x="8610600" y="6356350"/>
            <a:ext cx="2743200" cy="365125"/>
          </a:xfrm>
          <a:prstGeom prst="rect">
            <a:avLst/>
          </a:prstGeom>
        </p:spPr>
        <p:txBody>
          <a:bodyPr/>
          <a:lstStyle/>
          <a:p>
            <a:fld id="{4BB30D5F-F9E6-48F5-BB67-17AE7F79E15F}" type="slidenum">
              <a:rPr lang="en-US" smtClean="0"/>
              <a:t>‹#›</a:t>
            </a:fld>
            <a:endParaRPr lang="en-US"/>
          </a:p>
        </p:txBody>
      </p:sp>
    </p:spTree>
    <p:extLst>
      <p:ext uri="{BB962C8B-B14F-4D97-AF65-F5344CB8AC3E}">
        <p14:creationId xmlns:p14="http://schemas.microsoft.com/office/powerpoint/2010/main" val="218820623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52BE2-316B-1437-4BF7-49A98855D903}"/>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E9877153-F5F7-F58C-C2FC-D3E87D749C2E}"/>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1A43DA2-8089-4923-1718-B05135C2D0ED}"/>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6CF3344-3701-CBF7-2570-EF34D5F4841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4D76B7C-F7F4-0D7A-56E3-A56BBD16B6C0}"/>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B250359-5BAA-877F-D660-A14BEAE0E02E}"/>
              </a:ext>
            </a:extLst>
          </p:cNvPr>
          <p:cNvSpPr>
            <a:spLocks noGrp="1"/>
          </p:cNvSpPr>
          <p:nvPr>
            <p:ph type="dt" sz="half" idx="10"/>
          </p:nvPr>
        </p:nvSpPr>
        <p:spPr>
          <a:xfrm>
            <a:off x="838200" y="6356350"/>
            <a:ext cx="2743200" cy="365125"/>
          </a:xfrm>
          <a:prstGeom prst="rect">
            <a:avLst/>
          </a:prstGeom>
        </p:spPr>
        <p:txBody>
          <a:bodyPr/>
          <a:lstStyle/>
          <a:p>
            <a:fld id="{7024D088-BC9A-41EB-ADC5-61549F17E9E3}" type="datetimeFigureOut">
              <a:rPr lang="en-US" smtClean="0"/>
              <a:t>11/4/2025</a:t>
            </a:fld>
            <a:endParaRPr lang="en-US"/>
          </a:p>
        </p:txBody>
      </p:sp>
      <p:sp>
        <p:nvSpPr>
          <p:cNvPr id="8" name="Footer Placeholder 7">
            <a:extLst>
              <a:ext uri="{FF2B5EF4-FFF2-40B4-BE49-F238E27FC236}">
                <a16:creationId xmlns:a16="http://schemas.microsoft.com/office/drawing/2014/main" id="{B5D78C42-DAD0-5D62-A394-6196EE22E7E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7A196DE5-EAFA-B570-DC48-B18424F0DA3A}"/>
              </a:ext>
            </a:extLst>
          </p:cNvPr>
          <p:cNvSpPr>
            <a:spLocks noGrp="1"/>
          </p:cNvSpPr>
          <p:nvPr>
            <p:ph type="sldNum" sz="quarter" idx="12"/>
          </p:nvPr>
        </p:nvSpPr>
        <p:spPr>
          <a:xfrm>
            <a:off x="8610600" y="6356350"/>
            <a:ext cx="2743200" cy="365125"/>
          </a:xfrm>
          <a:prstGeom prst="rect">
            <a:avLst/>
          </a:prstGeom>
        </p:spPr>
        <p:txBody>
          <a:bodyPr/>
          <a:lstStyle/>
          <a:p>
            <a:fld id="{4BB30D5F-F9E6-48F5-BB67-17AE7F79E15F}" type="slidenum">
              <a:rPr lang="en-US" smtClean="0"/>
              <a:t>‹#›</a:t>
            </a:fld>
            <a:endParaRPr lang="en-US"/>
          </a:p>
        </p:txBody>
      </p:sp>
    </p:spTree>
    <p:extLst>
      <p:ext uri="{BB962C8B-B14F-4D97-AF65-F5344CB8AC3E}">
        <p14:creationId xmlns:p14="http://schemas.microsoft.com/office/powerpoint/2010/main" val="403845321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5A0EB-90A0-E4F6-8106-CF461D00A2F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A540F17B-2072-6D01-D467-F3F4F525302E}"/>
              </a:ext>
            </a:extLst>
          </p:cNvPr>
          <p:cNvSpPr>
            <a:spLocks noGrp="1"/>
          </p:cNvSpPr>
          <p:nvPr>
            <p:ph type="dt" sz="half" idx="10"/>
          </p:nvPr>
        </p:nvSpPr>
        <p:spPr>
          <a:xfrm>
            <a:off x="838200" y="6356350"/>
            <a:ext cx="2743200" cy="365125"/>
          </a:xfrm>
          <a:prstGeom prst="rect">
            <a:avLst/>
          </a:prstGeom>
        </p:spPr>
        <p:txBody>
          <a:bodyPr/>
          <a:lstStyle/>
          <a:p>
            <a:fld id="{7024D088-BC9A-41EB-ADC5-61549F17E9E3}" type="datetimeFigureOut">
              <a:rPr lang="en-US" smtClean="0"/>
              <a:t>11/4/2025</a:t>
            </a:fld>
            <a:endParaRPr lang="en-US"/>
          </a:p>
        </p:txBody>
      </p:sp>
      <p:sp>
        <p:nvSpPr>
          <p:cNvPr id="4" name="Footer Placeholder 3">
            <a:extLst>
              <a:ext uri="{FF2B5EF4-FFF2-40B4-BE49-F238E27FC236}">
                <a16:creationId xmlns:a16="http://schemas.microsoft.com/office/drawing/2014/main" id="{A659D9B1-AFFC-47F2-DEAC-CFF25F88593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05363A3D-FA0B-F58B-ECFA-B22C1442E657}"/>
              </a:ext>
            </a:extLst>
          </p:cNvPr>
          <p:cNvSpPr>
            <a:spLocks noGrp="1"/>
          </p:cNvSpPr>
          <p:nvPr>
            <p:ph type="sldNum" sz="quarter" idx="12"/>
          </p:nvPr>
        </p:nvSpPr>
        <p:spPr>
          <a:xfrm>
            <a:off x="8610600" y="6356350"/>
            <a:ext cx="2743200" cy="365125"/>
          </a:xfrm>
          <a:prstGeom prst="rect">
            <a:avLst/>
          </a:prstGeom>
        </p:spPr>
        <p:txBody>
          <a:bodyPr/>
          <a:lstStyle/>
          <a:p>
            <a:fld id="{4BB30D5F-F9E6-48F5-BB67-17AE7F79E15F}" type="slidenum">
              <a:rPr lang="en-US" smtClean="0"/>
              <a:t>‹#›</a:t>
            </a:fld>
            <a:endParaRPr lang="en-US"/>
          </a:p>
        </p:txBody>
      </p:sp>
    </p:spTree>
    <p:extLst>
      <p:ext uri="{BB962C8B-B14F-4D97-AF65-F5344CB8AC3E}">
        <p14:creationId xmlns:p14="http://schemas.microsoft.com/office/powerpoint/2010/main" val="144272221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DFC3BD-911D-56DB-EBB6-3700CC466E8E}"/>
              </a:ext>
            </a:extLst>
          </p:cNvPr>
          <p:cNvSpPr>
            <a:spLocks noGrp="1"/>
          </p:cNvSpPr>
          <p:nvPr>
            <p:ph type="dt" sz="half" idx="10"/>
          </p:nvPr>
        </p:nvSpPr>
        <p:spPr>
          <a:xfrm>
            <a:off x="838200" y="6356350"/>
            <a:ext cx="2743200" cy="365125"/>
          </a:xfrm>
          <a:prstGeom prst="rect">
            <a:avLst/>
          </a:prstGeom>
        </p:spPr>
        <p:txBody>
          <a:bodyPr/>
          <a:lstStyle/>
          <a:p>
            <a:fld id="{7024D088-BC9A-41EB-ADC5-61549F17E9E3}" type="datetimeFigureOut">
              <a:rPr lang="en-US" smtClean="0"/>
              <a:t>11/4/2025</a:t>
            </a:fld>
            <a:endParaRPr lang="en-US"/>
          </a:p>
        </p:txBody>
      </p:sp>
      <p:sp>
        <p:nvSpPr>
          <p:cNvPr id="3" name="Footer Placeholder 2">
            <a:extLst>
              <a:ext uri="{FF2B5EF4-FFF2-40B4-BE49-F238E27FC236}">
                <a16:creationId xmlns:a16="http://schemas.microsoft.com/office/drawing/2014/main" id="{E72C4D09-DED9-E846-63BD-2C7937910D2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4A33F369-B882-78D3-049A-0DB57B7B9FC2}"/>
              </a:ext>
            </a:extLst>
          </p:cNvPr>
          <p:cNvSpPr>
            <a:spLocks noGrp="1"/>
          </p:cNvSpPr>
          <p:nvPr>
            <p:ph type="sldNum" sz="quarter" idx="12"/>
          </p:nvPr>
        </p:nvSpPr>
        <p:spPr>
          <a:xfrm>
            <a:off x="8610600" y="6356350"/>
            <a:ext cx="2743200" cy="365125"/>
          </a:xfrm>
          <a:prstGeom prst="rect">
            <a:avLst/>
          </a:prstGeom>
        </p:spPr>
        <p:txBody>
          <a:bodyPr/>
          <a:lstStyle/>
          <a:p>
            <a:fld id="{4BB30D5F-F9E6-48F5-BB67-17AE7F79E15F}" type="slidenum">
              <a:rPr lang="en-US" smtClean="0"/>
              <a:t>‹#›</a:t>
            </a:fld>
            <a:endParaRPr lang="en-US"/>
          </a:p>
        </p:txBody>
      </p:sp>
    </p:spTree>
    <p:extLst>
      <p:ext uri="{BB962C8B-B14F-4D97-AF65-F5344CB8AC3E}">
        <p14:creationId xmlns:p14="http://schemas.microsoft.com/office/powerpoint/2010/main" val="350515637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86383-2364-DDB9-41CA-E3FF68DEFC7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6048863-ECB4-A2F0-3EDC-35784E4D84E0}"/>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56F377D-B503-E572-5D66-3A45A2F844C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395A84-7469-9195-2BCD-42DF86D83FCB}"/>
              </a:ext>
            </a:extLst>
          </p:cNvPr>
          <p:cNvSpPr>
            <a:spLocks noGrp="1"/>
          </p:cNvSpPr>
          <p:nvPr>
            <p:ph type="dt" sz="half" idx="10"/>
          </p:nvPr>
        </p:nvSpPr>
        <p:spPr>
          <a:xfrm>
            <a:off x="838200" y="6356350"/>
            <a:ext cx="2743200" cy="365125"/>
          </a:xfrm>
          <a:prstGeom prst="rect">
            <a:avLst/>
          </a:prstGeom>
        </p:spPr>
        <p:txBody>
          <a:bodyPr/>
          <a:lstStyle/>
          <a:p>
            <a:fld id="{7024D088-BC9A-41EB-ADC5-61549F17E9E3}" type="datetimeFigureOut">
              <a:rPr lang="en-US" smtClean="0"/>
              <a:t>11/4/2025</a:t>
            </a:fld>
            <a:endParaRPr lang="en-US"/>
          </a:p>
        </p:txBody>
      </p:sp>
      <p:sp>
        <p:nvSpPr>
          <p:cNvPr id="6" name="Footer Placeholder 5">
            <a:extLst>
              <a:ext uri="{FF2B5EF4-FFF2-40B4-BE49-F238E27FC236}">
                <a16:creationId xmlns:a16="http://schemas.microsoft.com/office/drawing/2014/main" id="{7D94C60D-7441-88BB-AAB2-55A6AE43DDE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34C3732-27DB-9869-0986-CE3527B2EAE9}"/>
              </a:ext>
            </a:extLst>
          </p:cNvPr>
          <p:cNvSpPr>
            <a:spLocks noGrp="1"/>
          </p:cNvSpPr>
          <p:nvPr>
            <p:ph type="sldNum" sz="quarter" idx="12"/>
          </p:nvPr>
        </p:nvSpPr>
        <p:spPr>
          <a:xfrm>
            <a:off x="8610600" y="6356350"/>
            <a:ext cx="2743200" cy="365125"/>
          </a:xfrm>
          <a:prstGeom prst="rect">
            <a:avLst/>
          </a:prstGeom>
        </p:spPr>
        <p:txBody>
          <a:bodyPr/>
          <a:lstStyle/>
          <a:p>
            <a:fld id="{4BB30D5F-F9E6-48F5-BB67-17AE7F79E15F}" type="slidenum">
              <a:rPr lang="en-US" smtClean="0"/>
              <a:t>‹#›</a:t>
            </a:fld>
            <a:endParaRPr lang="en-US"/>
          </a:p>
        </p:txBody>
      </p:sp>
    </p:spTree>
    <p:extLst>
      <p:ext uri="{BB962C8B-B14F-4D97-AF65-F5344CB8AC3E}">
        <p14:creationId xmlns:p14="http://schemas.microsoft.com/office/powerpoint/2010/main" val="1225784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3">
  <p:cSld name="Background 3">
    <p:bg>
      <p:bgPr>
        <a:solidFill>
          <a:schemeClr val="accent2">
            <a:lumMod val="50000"/>
          </a:schemeClr>
        </a:solidFill>
        <a:effectLst/>
      </p:bgPr>
    </p:bg>
    <p:spTree>
      <p:nvGrpSpPr>
        <p:cNvPr id="1" name="Shape 354"/>
        <p:cNvGrpSpPr/>
        <p:nvPr/>
      </p:nvGrpSpPr>
      <p:grpSpPr>
        <a:xfrm>
          <a:off x="0" y="0"/>
          <a:ext cx="0" cy="0"/>
          <a:chOff x="0" y="0"/>
          <a:chExt cx="0" cy="0"/>
        </a:xfrm>
      </p:grpSpPr>
    </p:spTree>
    <p:extLst>
      <p:ext uri="{BB962C8B-B14F-4D97-AF65-F5344CB8AC3E}">
        <p14:creationId xmlns:p14="http://schemas.microsoft.com/office/powerpoint/2010/main" val="214128434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32A86-0350-5CC5-5B25-E2D19D71926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078208A-B708-4EDC-B7AF-F6F94CF41882}"/>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4E8B321-6872-65EE-7D72-0B15150F372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94C9AB-1CA0-C88F-99DF-2EF13B87C263}"/>
              </a:ext>
            </a:extLst>
          </p:cNvPr>
          <p:cNvSpPr>
            <a:spLocks noGrp="1"/>
          </p:cNvSpPr>
          <p:nvPr>
            <p:ph type="dt" sz="half" idx="10"/>
          </p:nvPr>
        </p:nvSpPr>
        <p:spPr>
          <a:xfrm>
            <a:off x="838200" y="6356350"/>
            <a:ext cx="2743200" cy="365125"/>
          </a:xfrm>
          <a:prstGeom prst="rect">
            <a:avLst/>
          </a:prstGeom>
        </p:spPr>
        <p:txBody>
          <a:bodyPr/>
          <a:lstStyle/>
          <a:p>
            <a:fld id="{7024D088-BC9A-41EB-ADC5-61549F17E9E3}" type="datetimeFigureOut">
              <a:rPr lang="en-US" smtClean="0"/>
              <a:t>11/4/2025</a:t>
            </a:fld>
            <a:endParaRPr lang="en-US"/>
          </a:p>
        </p:txBody>
      </p:sp>
      <p:sp>
        <p:nvSpPr>
          <p:cNvPr id="6" name="Footer Placeholder 5">
            <a:extLst>
              <a:ext uri="{FF2B5EF4-FFF2-40B4-BE49-F238E27FC236}">
                <a16:creationId xmlns:a16="http://schemas.microsoft.com/office/drawing/2014/main" id="{FF9386C7-FC48-1A68-42AC-23FF21F26EC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3FEAA2B-FFD0-070C-3EB1-65503881A714}"/>
              </a:ext>
            </a:extLst>
          </p:cNvPr>
          <p:cNvSpPr>
            <a:spLocks noGrp="1"/>
          </p:cNvSpPr>
          <p:nvPr>
            <p:ph type="sldNum" sz="quarter" idx="12"/>
          </p:nvPr>
        </p:nvSpPr>
        <p:spPr>
          <a:xfrm>
            <a:off x="8610600" y="6356350"/>
            <a:ext cx="2743200" cy="365125"/>
          </a:xfrm>
          <a:prstGeom prst="rect">
            <a:avLst/>
          </a:prstGeom>
        </p:spPr>
        <p:txBody>
          <a:bodyPr/>
          <a:lstStyle/>
          <a:p>
            <a:fld id="{4BB30D5F-F9E6-48F5-BB67-17AE7F79E15F}" type="slidenum">
              <a:rPr lang="en-US" smtClean="0"/>
              <a:t>‹#›</a:t>
            </a:fld>
            <a:endParaRPr lang="en-US"/>
          </a:p>
        </p:txBody>
      </p:sp>
    </p:spTree>
    <p:extLst>
      <p:ext uri="{BB962C8B-B14F-4D97-AF65-F5344CB8AC3E}">
        <p14:creationId xmlns:p14="http://schemas.microsoft.com/office/powerpoint/2010/main" val="331524424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73119-A4D0-3891-1EF3-F9412D83779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0034422-428E-0CBA-D721-72E08EE432C2}"/>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4691B0-5191-6A50-2A28-F73C06D295E5}"/>
              </a:ext>
            </a:extLst>
          </p:cNvPr>
          <p:cNvSpPr>
            <a:spLocks noGrp="1"/>
          </p:cNvSpPr>
          <p:nvPr>
            <p:ph type="dt" sz="half" idx="10"/>
          </p:nvPr>
        </p:nvSpPr>
        <p:spPr>
          <a:xfrm>
            <a:off x="838200" y="6356350"/>
            <a:ext cx="2743200" cy="365125"/>
          </a:xfrm>
          <a:prstGeom prst="rect">
            <a:avLst/>
          </a:prstGeom>
        </p:spPr>
        <p:txBody>
          <a:bodyPr/>
          <a:lstStyle/>
          <a:p>
            <a:fld id="{7024D088-BC9A-41EB-ADC5-61549F17E9E3}" type="datetimeFigureOut">
              <a:rPr lang="en-US" smtClean="0"/>
              <a:t>11/4/2025</a:t>
            </a:fld>
            <a:endParaRPr lang="en-US"/>
          </a:p>
        </p:txBody>
      </p:sp>
      <p:sp>
        <p:nvSpPr>
          <p:cNvPr id="5" name="Footer Placeholder 4">
            <a:extLst>
              <a:ext uri="{FF2B5EF4-FFF2-40B4-BE49-F238E27FC236}">
                <a16:creationId xmlns:a16="http://schemas.microsoft.com/office/drawing/2014/main" id="{D9355E58-B455-51A3-2D42-F94A97139AE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3F9454C-E198-DD7C-F1FB-4C99D20A4F6D}"/>
              </a:ext>
            </a:extLst>
          </p:cNvPr>
          <p:cNvSpPr>
            <a:spLocks noGrp="1"/>
          </p:cNvSpPr>
          <p:nvPr>
            <p:ph type="sldNum" sz="quarter" idx="12"/>
          </p:nvPr>
        </p:nvSpPr>
        <p:spPr>
          <a:xfrm>
            <a:off x="8610600" y="6356350"/>
            <a:ext cx="2743200" cy="365125"/>
          </a:xfrm>
          <a:prstGeom prst="rect">
            <a:avLst/>
          </a:prstGeom>
        </p:spPr>
        <p:txBody>
          <a:bodyPr/>
          <a:lstStyle/>
          <a:p>
            <a:fld id="{4BB30D5F-F9E6-48F5-BB67-17AE7F79E15F}" type="slidenum">
              <a:rPr lang="en-US" smtClean="0"/>
              <a:t>‹#›</a:t>
            </a:fld>
            <a:endParaRPr lang="en-US"/>
          </a:p>
        </p:txBody>
      </p:sp>
    </p:spTree>
    <p:extLst>
      <p:ext uri="{BB962C8B-B14F-4D97-AF65-F5344CB8AC3E}">
        <p14:creationId xmlns:p14="http://schemas.microsoft.com/office/powerpoint/2010/main" val="131563891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7E5011B-EA23-7B28-060C-159EF8977C05}"/>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F6BD254-1A27-59BB-9186-D8122C0FA2F3}"/>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AE4F0F-3700-8743-99F4-1C70DD17EF87}"/>
              </a:ext>
            </a:extLst>
          </p:cNvPr>
          <p:cNvSpPr>
            <a:spLocks noGrp="1"/>
          </p:cNvSpPr>
          <p:nvPr>
            <p:ph type="dt" sz="half" idx="10"/>
          </p:nvPr>
        </p:nvSpPr>
        <p:spPr>
          <a:xfrm>
            <a:off x="838200" y="6356350"/>
            <a:ext cx="2743200" cy="365125"/>
          </a:xfrm>
          <a:prstGeom prst="rect">
            <a:avLst/>
          </a:prstGeom>
        </p:spPr>
        <p:txBody>
          <a:bodyPr/>
          <a:lstStyle/>
          <a:p>
            <a:fld id="{7024D088-BC9A-41EB-ADC5-61549F17E9E3}" type="datetimeFigureOut">
              <a:rPr lang="en-US" smtClean="0"/>
              <a:t>11/4/2025</a:t>
            </a:fld>
            <a:endParaRPr lang="en-US"/>
          </a:p>
        </p:txBody>
      </p:sp>
      <p:sp>
        <p:nvSpPr>
          <p:cNvPr id="5" name="Footer Placeholder 4">
            <a:extLst>
              <a:ext uri="{FF2B5EF4-FFF2-40B4-BE49-F238E27FC236}">
                <a16:creationId xmlns:a16="http://schemas.microsoft.com/office/drawing/2014/main" id="{FD5A1B9E-507D-3CBE-13C1-AF8509DFC91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A49D475-6B0F-5D33-2E0A-E74E7A4C0A4B}"/>
              </a:ext>
            </a:extLst>
          </p:cNvPr>
          <p:cNvSpPr>
            <a:spLocks noGrp="1"/>
          </p:cNvSpPr>
          <p:nvPr>
            <p:ph type="sldNum" sz="quarter" idx="12"/>
          </p:nvPr>
        </p:nvSpPr>
        <p:spPr>
          <a:xfrm>
            <a:off x="8610600" y="6356350"/>
            <a:ext cx="2743200" cy="365125"/>
          </a:xfrm>
          <a:prstGeom prst="rect">
            <a:avLst/>
          </a:prstGeom>
        </p:spPr>
        <p:txBody>
          <a:bodyPr/>
          <a:lstStyle/>
          <a:p>
            <a:fld id="{4BB30D5F-F9E6-48F5-BB67-17AE7F79E15F}" type="slidenum">
              <a:rPr lang="en-US" smtClean="0"/>
              <a:t>‹#›</a:t>
            </a:fld>
            <a:endParaRPr lang="en-US"/>
          </a:p>
        </p:txBody>
      </p:sp>
    </p:spTree>
    <p:extLst>
      <p:ext uri="{BB962C8B-B14F-4D97-AF65-F5344CB8AC3E}">
        <p14:creationId xmlns:p14="http://schemas.microsoft.com/office/powerpoint/2010/main" val="42922876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4">
  <p:cSld name="Background 4">
    <p:bg>
      <p:bgPr>
        <a:solidFill>
          <a:schemeClr val="accent2">
            <a:lumMod val="50000"/>
          </a:schemeClr>
        </a:solidFill>
        <a:effectLst/>
      </p:bgPr>
    </p:bg>
    <p:spTree>
      <p:nvGrpSpPr>
        <p:cNvPr id="1" name="Shape 355"/>
        <p:cNvGrpSpPr/>
        <p:nvPr/>
      </p:nvGrpSpPr>
      <p:grpSpPr>
        <a:xfrm>
          <a:off x="0" y="0"/>
          <a:ext cx="0" cy="0"/>
          <a:chOff x="0" y="0"/>
          <a:chExt cx="0" cy="0"/>
        </a:xfrm>
      </p:grpSpPr>
      <p:grpSp>
        <p:nvGrpSpPr>
          <p:cNvPr id="356" name="Google Shape;356;p23"/>
          <p:cNvGrpSpPr/>
          <p:nvPr/>
        </p:nvGrpSpPr>
        <p:grpSpPr>
          <a:xfrm>
            <a:off x="314401" y="284734"/>
            <a:ext cx="11563191" cy="6288533"/>
            <a:chOff x="235800" y="213550"/>
            <a:chExt cx="8672393" cy="4716400"/>
          </a:xfrm>
        </p:grpSpPr>
        <p:sp>
          <p:nvSpPr>
            <p:cNvPr id="357" name="Google Shape;357;p23"/>
            <p:cNvSpPr/>
            <p:nvPr/>
          </p:nvSpPr>
          <p:spPr>
            <a:xfrm>
              <a:off x="420024" y="213550"/>
              <a:ext cx="8311596" cy="4715505"/>
            </a:xfrm>
            <a:custGeom>
              <a:avLst/>
              <a:gdLst/>
              <a:ahLst/>
              <a:cxnLst/>
              <a:rect l="l" t="t" r="r" b="b"/>
              <a:pathLst>
                <a:path w="141824" h="89559" extrusionOk="0">
                  <a:moveTo>
                    <a:pt x="9819" y="0"/>
                  </a:moveTo>
                  <a:cubicBezTo>
                    <a:pt x="4591" y="0"/>
                    <a:pt x="304" y="4267"/>
                    <a:pt x="285" y="9500"/>
                  </a:cubicBezTo>
                  <a:lnTo>
                    <a:pt x="20" y="79757"/>
                  </a:lnTo>
                  <a:cubicBezTo>
                    <a:pt x="1" y="85001"/>
                    <a:pt x="4276" y="89308"/>
                    <a:pt x="9520" y="89327"/>
                  </a:cubicBezTo>
                  <a:lnTo>
                    <a:pt x="40300" y="89442"/>
                  </a:lnTo>
                  <a:lnTo>
                    <a:pt x="135808" y="89551"/>
                  </a:lnTo>
                  <a:lnTo>
                    <a:pt x="137983" y="89559"/>
                  </a:lnTo>
                  <a:cubicBezTo>
                    <a:pt x="137987" y="89559"/>
                    <a:pt x="137992" y="89559"/>
                    <a:pt x="137996" y="89559"/>
                  </a:cubicBezTo>
                  <a:cubicBezTo>
                    <a:pt x="139922" y="89559"/>
                    <a:pt x="141502" y="87986"/>
                    <a:pt x="141510" y="86060"/>
                  </a:cubicBezTo>
                  <a:lnTo>
                    <a:pt x="141818" y="3758"/>
                  </a:lnTo>
                  <a:cubicBezTo>
                    <a:pt x="141823" y="1829"/>
                    <a:pt x="140249" y="242"/>
                    <a:pt x="138319" y="235"/>
                  </a:cubicBezTo>
                  <a:lnTo>
                    <a:pt x="136144" y="225"/>
                  </a:lnTo>
                  <a:lnTo>
                    <a:pt x="40635" y="116"/>
                  </a:lnTo>
                  <a:lnTo>
                    <a:pt x="9855" y="0"/>
                  </a:lnTo>
                  <a:cubicBezTo>
                    <a:pt x="9843" y="0"/>
                    <a:pt x="9831" y="0"/>
                    <a:pt x="98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 name="Google Shape;358;p23"/>
            <p:cNvSpPr/>
            <p:nvPr/>
          </p:nvSpPr>
          <p:spPr>
            <a:xfrm>
              <a:off x="596481" y="214234"/>
              <a:ext cx="8311713" cy="4715716"/>
            </a:xfrm>
            <a:custGeom>
              <a:avLst/>
              <a:gdLst/>
              <a:ahLst/>
              <a:cxnLst/>
              <a:rect l="l" t="t" r="r" b="b"/>
              <a:pathLst>
                <a:path w="141826" h="89563" extrusionOk="0">
                  <a:moveTo>
                    <a:pt x="9822" y="1"/>
                  </a:moveTo>
                  <a:cubicBezTo>
                    <a:pt x="4592" y="1"/>
                    <a:pt x="306" y="4268"/>
                    <a:pt x="285" y="9501"/>
                  </a:cubicBezTo>
                  <a:lnTo>
                    <a:pt x="21" y="79759"/>
                  </a:lnTo>
                  <a:cubicBezTo>
                    <a:pt x="1" y="85004"/>
                    <a:pt x="4276" y="89308"/>
                    <a:pt x="9520" y="89329"/>
                  </a:cubicBezTo>
                  <a:lnTo>
                    <a:pt x="40301" y="89445"/>
                  </a:lnTo>
                  <a:lnTo>
                    <a:pt x="135810" y="89553"/>
                  </a:lnTo>
                  <a:lnTo>
                    <a:pt x="137984" y="89562"/>
                  </a:lnTo>
                  <a:cubicBezTo>
                    <a:pt x="137988" y="89562"/>
                    <a:pt x="137993" y="89562"/>
                    <a:pt x="137997" y="89562"/>
                  </a:cubicBezTo>
                  <a:cubicBezTo>
                    <a:pt x="139924" y="89562"/>
                    <a:pt x="141504" y="87990"/>
                    <a:pt x="141511" y="86063"/>
                  </a:cubicBezTo>
                  <a:lnTo>
                    <a:pt x="141820" y="3761"/>
                  </a:lnTo>
                  <a:cubicBezTo>
                    <a:pt x="141826" y="1827"/>
                    <a:pt x="140249" y="239"/>
                    <a:pt x="138317" y="233"/>
                  </a:cubicBezTo>
                  <a:lnTo>
                    <a:pt x="136143" y="225"/>
                  </a:lnTo>
                  <a:lnTo>
                    <a:pt x="40635" y="117"/>
                  </a:lnTo>
                  <a:lnTo>
                    <a:pt x="9856" y="1"/>
                  </a:lnTo>
                  <a:cubicBezTo>
                    <a:pt x="9845" y="1"/>
                    <a:pt x="9833" y="1"/>
                    <a:pt x="9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 name="Google Shape;359;p23"/>
            <p:cNvSpPr/>
            <p:nvPr/>
          </p:nvSpPr>
          <p:spPr>
            <a:xfrm>
              <a:off x="810919" y="559949"/>
              <a:ext cx="311650" cy="311755"/>
            </a:xfrm>
            <a:custGeom>
              <a:avLst/>
              <a:gdLst/>
              <a:ahLst/>
              <a:cxnLst/>
              <a:rect l="l" t="t" r="r" b="b"/>
              <a:pathLst>
                <a:path w="5919" h="5921" extrusionOk="0">
                  <a:moveTo>
                    <a:pt x="23" y="0"/>
                  </a:moveTo>
                  <a:lnTo>
                    <a:pt x="0" y="5896"/>
                  </a:lnTo>
                  <a:lnTo>
                    <a:pt x="5897" y="5920"/>
                  </a:lnTo>
                  <a:lnTo>
                    <a:pt x="5918" y="23"/>
                  </a:lnTo>
                  <a:lnTo>
                    <a:pt x="2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 name="Google Shape;360;p23"/>
            <p:cNvSpPr/>
            <p:nvPr/>
          </p:nvSpPr>
          <p:spPr>
            <a:xfrm>
              <a:off x="250174" y="605967"/>
              <a:ext cx="733502" cy="85034"/>
            </a:xfrm>
            <a:custGeom>
              <a:avLst/>
              <a:gdLst/>
              <a:ahLst/>
              <a:cxnLst/>
              <a:rect l="l" t="t" r="r" b="b"/>
              <a:pathLst>
                <a:path w="13931" h="1615" extrusionOk="0">
                  <a:moveTo>
                    <a:pt x="786" y="0"/>
                  </a:moveTo>
                  <a:cubicBezTo>
                    <a:pt x="355" y="0"/>
                    <a:pt x="3" y="349"/>
                    <a:pt x="2" y="782"/>
                  </a:cubicBezTo>
                  <a:cubicBezTo>
                    <a:pt x="1" y="1214"/>
                    <a:pt x="350" y="1567"/>
                    <a:pt x="783" y="1568"/>
                  </a:cubicBezTo>
                  <a:lnTo>
                    <a:pt x="13141" y="1614"/>
                  </a:lnTo>
                  <a:cubicBezTo>
                    <a:pt x="13141" y="1614"/>
                    <a:pt x="13142" y="1614"/>
                    <a:pt x="13142" y="1614"/>
                  </a:cubicBezTo>
                  <a:cubicBezTo>
                    <a:pt x="13574" y="1614"/>
                    <a:pt x="13926" y="1265"/>
                    <a:pt x="13927" y="833"/>
                  </a:cubicBezTo>
                  <a:cubicBezTo>
                    <a:pt x="13930" y="399"/>
                    <a:pt x="13579" y="47"/>
                    <a:pt x="13147" y="46"/>
                  </a:cubicBezTo>
                  <a:lnTo>
                    <a:pt x="788" y="0"/>
                  </a:lnTo>
                  <a:cubicBezTo>
                    <a:pt x="788"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 name="Google Shape;361;p23"/>
            <p:cNvSpPr/>
            <p:nvPr/>
          </p:nvSpPr>
          <p:spPr>
            <a:xfrm>
              <a:off x="249700" y="738071"/>
              <a:ext cx="733397" cy="85034"/>
            </a:xfrm>
            <a:custGeom>
              <a:avLst/>
              <a:gdLst/>
              <a:ahLst/>
              <a:cxnLst/>
              <a:rect l="l" t="t" r="r" b="b"/>
              <a:pathLst>
                <a:path w="13929" h="1615" extrusionOk="0">
                  <a:moveTo>
                    <a:pt x="782" y="0"/>
                  </a:moveTo>
                  <a:cubicBezTo>
                    <a:pt x="353" y="0"/>
                    <a:pt x="3" y="350"/>
                    <a:pt x="1" y="782"/>
                  </a:cubicBezTo>
                  <a:cubicBezTo>
                    <a:pt x="0" y="1214"/>
                    <a:pt x="349" y="1566"/>
                    <a:pt x="783" y="1568"/>
                  </a:cubicBezTo>
                  <a:lnTo>
                    <a:pt x="13140" y="1614"/>
                  </a:lnTo>
                  <a:cubicBezTo>
                    <a:pt x="13141" y="1614"/>
                    <a:pt x="13143" y="1614"/>
                    <a:pt x="13144" y="1614"/>
                  </a:cubicBezTo>
                  <a:cubicBezTo>
                    <a:pt x="13575" y="1614"/>
                    <a:pt x="13926" y="1265"/>
                    <a:pt x="13927" y="833"/>
                  </a:cubicBezTo>
                  <a:cubicBezTo>
                    <a:pt x="13929" y="400"/>
                    <a:pt x="13580" y="47"/>
                    <a:pt x="13145" y="46"/>
                  </a:cubicBezTo>
                  <a:lnTo>
                    <a:pt x="788" y="0"/>
                  </a:lnTo>
                  <a:cubicBezTo>
                    <a:pt x="786" y="0"/>
                    <a:pt x="784" y="0"/>
                    <a:pt x="7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 name="Google Shape;362;p23"/>
            <p:cNvSpPr/>
            <p:nvPr/>
          </p:nvSpPr>
          <p:spPr>
            <a:xfrm>
              <a:off x="808918" y="1088367"/>
              <a:ext cx="311650" cy="311755"/>
            </a:xfrm>
            <a:custGeom>
              <a:avLst/>
              <a:gdLst/>
              <a:ahLst/>
              <a:cxnLst/>
              <a:rect l="l" t="t" r="r" b="b"/>
              <a:pathLst>
                <a:path w="5919" h="5921" extrusionOk="0">
                  <a:moveTo>
                    <a:pt x="23" y="1"/>
                  </a:moveTo>
                  <a:lnTo>
                    <a:pt x="1" y="5898"/>
                  </a:lnTo>
                  <a:lnTo>
                    <a:pt x="5897" y="5920"/>
                  </a:lnTo>
                  <a:lnTo>
                    <a:pt x="5919" y="23"/>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 name="Google Shape;363;p23"/>
            <p:cNvSpPr/>
            <p:nvPr/>
          </p:nvSpPr>
          <p:spPr>
            <a:xfrm>
              <a:off x="248173" y="1134385"/>
              <a:ext cx="733449" cy="85086"/>
            </a:xfrm>
            <a:custGeom>
              <a:avLst/>
              <a:gdLst/>
              <a:ahLst/>
              <a:cxnLst/>
              <a:rect l="l" t="t" r="r" b="b"/>
              <a:pathLst>
                <a:path w="13930" h="1616" extrusionOk="0">
                  <a:moveTo>
                    <a:pt x="784" y="0"/>
                  </a:moveTo>
                  <a:cubicBezTo>
                    <a:pt x="353" y="0"/>
                    <a:pt x="2" y="348"/>
                    <a:pt x="1" y="782"/>
                  </a:cubicBezTo>
                  <a:cubicBezTo>
                    <a:pt x="0" y="1213"/>
                    <a:pt x="349" y="1566"/>
                    <a:pt x="783" y="1568"/>
                  </a:cubicBezTo>
                  <a:lnTo>
                    <a:pt x="13141" y="1615"/>
                  </a:lnTo>
                  <a:cubicBezTo>
                    <a:pt x="13142" y="1615"/>
                    <a:pt x="13142" y="1615"/>
                    <a:pt x="13143" y="1615"/>
                  </a:cubicBezTo>
                  <a:cubicBezTo>
                    <a:pt x="13574" y="1615"/>
                    <a:pt x="13927" y="1266"/>
                    <a:pt x="13928" y="834"/>
                  </a:cubicBezTo>
                  <a:cubicBezTo>
                    <a:pt x="13930" y="399"/>
                    <a:pt x="13582" y="48"/>
                    <a:pt x="13145" y="47"/>
                  </a:cubicBezTo>
                  <a:lnTo>
                    <a:pt x="788" y="0"/>
                  </a:lnTo>
                  <a:cubicBezTo>
                    <a:pt x="787" y="0"/>
                    <a:pt x="785" y="0"/>
                    <a:pt x="7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 name="Google Shape;364;p23"/>
            <p:cNvSpPr/>
            <p:nvPr/>
          </p:nvSpPr>
          <p:spPr>
            <a:xfrm>
              <a:off x="247647" y="1266594"/>
              <a:ext cx="733502" cy="84981"/>
            </a:xfrm>
            <a:custGeom>
              <a:avLst/>
              <a:gdLst/>
              <a:ahLst/>
              <a:cxnLst/>
              <a:rect l="l" t="t" r="r" b="b"/>
              <a:pathLst>
                <a:path w="13931" h="1614" extrusionOk="0">
                  <a:moveTo>
                    <a:pt x="785" y="0"/>
                  </a:moveTo>
                  <a:cubicBezTo>
                    <a:pt x="354" y="0"/>
                    <a:pt x="3" y="348"/>
                    <a:pt x="2" y="780"/>
                  </a:cubicBezTo>
                  <a:cubicBezTo>
                    <a:pt x="1" y="1212"/>
                    <a:pt x="350" y="1565"/>
                    <a:pt x="783" y="1566"/>
                  </a:cubicBezTo>
                  <a:lnTo>
                    <a:pt x="13141" y="1613"/>
                  </a:lnTo>
                  <a:cubicBezTo>
                    <a:pt x="13142" y="1613"/>
                    <a:pt x="13143" y="1613"/>
                    <a:pt x="13144" y="1613"/>
                  </a:cubicBezTo>
                  <a:cubicBezTo>
                    <a:pt x="13578" y="1613"/>
                    <a:pt x="13927" y="1265"/>
                    <a:pt x="13928" y="832"/>
                  </a:cubicBezTo>
                  <a:cubicBezTo>
                    <a:pt x="13930" y="399"/>
                    <a:pt x="13581" y="47"/>
                    <a:pt x="13146" y="47"/>
                  </a:cubicBezTo>
                  <a:lnTo>
                    <a:pt x="788" y="0"/>
                  </a:lnTo>
                  <a:cubicBezTo>
                    <a:pt x="787" y="0"/>
                    <a:pt x="786" y="0"/>
                    <a:pt x="7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 name="Google Shape;365;p23"/>
            <p:cNvSpPr/>
            <p:nvPr/>
          </p:nvSpPr>
          <p:spPr>
            <a:xfrm>
              <a:off x="806970" y="1616837"/>
              <a:ext cx="311650" cy="311755"/>
            </a:xfrm>
            <a:custGeom>
              <a:avLst/>
              <a:gdLst/>
              <a:ahLst/>
              <a:cxnLst/>
              <a:rect l="l" t="t" r="r" b="b"/>
              <a:pathLst>
                <a:path w="5919" h="5921" extrusionOk="0">
                  <a:moveTo>
                    <a:pt x="22" y="1"/>
                  </a:moveTo>
                  <a:lnTo>
                    <a:pt x="0" y="5898"/>
                  </a:lnTo>
                  <a:lnTo>
                    <a:pt x="5897" y="5920"/>
                  </a:lnTo>
                  <a:lnTo>
                    <a:pt x="5918" y="24"/>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 name="Google Shape;366;p23"/>
            <p:cNvSpPr/>
            <p:nvPr/>
          </p:nvSpPr>
          <p:spPr>
            <a:xfrm>
              <a:off x="246172" y="1662802"/>
              <a:ext cx="733449" cy="85086"/>
            </a:xfrm>
            <a:custGeom>
              <a:avLst/>
              <a:gdLst/>
              <a:ahLst/>
              <a:cxnLst/>
              <a:rect l="l" t="t" r="r" b="b"/>
              <a:pathLst>
                <a:path w="13930" h="1616" extrusionOk="0">
                  <a:moveTo>
                    <a:pt x="787" y="0"/>
                  </a:moveTo>
                  <a:cubicBezTo>
                    <a:pt x="356" y="0"/>
                    <a:pt x="4" y="350"/>
                    <a:pt x="3" y="781"/>
                  </a:cubicBezTo>
                  <a:cubicBezTo>
                    <a:pt x="1" y="1214"/>
                    <a:pt x="350" y="1567"/>
                    <a:pt x="784" y="1568"/>
                  </a:cubicBezTo>
                  <a:lnTo>
                    <a:pt x="13142" y="1615"/>
                  </a:lnTo>
                  <a:cubicBezTo>
                    <a:pt x="13143" y="1615"/>
                    <a:pt x="13145" y="1615"/>
                    <a:pt x="13147" y="1615"/>
                  </a:cubicBezTo>
                  <a:cubicBezTo>
                    <a:pt x="13577" y="1615"/>
                    <a:pt x="13927" y="1265"/>
                    <a:pt x="13928" y="835"/>
                  </a:cubicBezTo>
                  <a:cubicBezTo>
                    <a:pt x="13929" y="400"/>
                    <a:pt x="13580" y="48"/>
                    <a:pt x="13147" y="47"/>
                  </a:cubicBezTo>
                  <a:lnTo>
                    <a:pt x="789" y="0"/>
                  </a:lnTo>
                  <a:cubicBezTo>
                    <a:pt x="789"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 name="Google Shape;367;p23"/>
            <p:cNvSpPr/>
            <p:nvPr/>
          </p:nvSpPr>
          <p:spPr>
            <a:xfrm>
              <a:off x="245751" y="1794959"/>
              <a:ext cx="733344" cy="85034"/>
            </a:xfrm>
            <a:custGeom>
              <a:avLst/>
              <a:gdLst/>
              <a:ahLst/>
              <a:cxnLst/>
              <a:rect l="l" t="t" r="r" b="b"/>
              <a:pathLst>
                <a:path w="13928" h="1615" extrusionOk="0">
                  <a:moveTo>
                    <a:pt x="787" y="0"/>
                  </a:moveTo>
                  <a:cubicBezTo>
                    <a:pt x="355" y="0"/>
                    <a:pt x="2" y="349"/>
                    <a:pt x="1" y="782"/>
                  </a:cubicBezTo>
                  <a:cubicBezTo>
                    <a:pt x="0" y="1214"/>
                    <a:pt x="350" y="1565"/>
                    <a:pt x="783" y="1568"/>
                  </a:cubicBezTo>
                  <a:lnTo>
                    <a:pt x="13140" y="1614"/>
                  </a:lnTo>
                  <a:cubicBezTo>
                    <a:pt x="13141" y="1614"/>
                    <a:pt x="13143" y="1614"/>
                    <a:pt x="13144" y="1614"/>
                  </a:cubicBezTo>
                  <a:cubicBezTo>
                    <a:pt x="13575" y="1614"/>
                    <a:pt x="13926" y="1266"/>
                    <a:pt x="13927" y="834"/>
                  </a:cubicBezTo>
                  <a:cubicBezTo>
                    <a:pt x="13928" y="400"/>
                    <a:pt x="13579" y="47"/>
                    <a:pt x="13146" y="47"/>
                  </a:cubicBezTo>
                  <a:lnTo>
                    <a:pt x="789" y="0"/>
                  </a:lnTo>
                  <a:cubicBezTo>
                    <a:pt x="788" y="0"/>
                    <a:pt x="788" y="0"/>
                    <a:pt x="7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 name="Google Shape;368;p23"/>
            <p:cNvSpPr/>
            <p:nvPr/>
          </p:nvSpPr>
          <p:spPr>
            <a:xfrm>
              <a:off x="804969" y="2145307"/>
              <a:ext cx="311650" cy="311703"/>
            </a:xfrm>
            <a:custGeom>
              <a:avLst/>
              <a:gdLst/>
              <a:ahLst/>
              <a:cxnLst/>
              <a:rect l="l" t="t" r="r" b="b"/>
              <a:pathLst>
                <a:path w="5919" h="5920" extrusionOk="0">
                  <a:moveTo>
                    <a:pt x="23" y="1"/>
                  </a:moveTo>
                  <a:lnTo>
                    <a:pt x="1" y="5897"/>
                  </a:lnTo>
                  <a:lnTo>
                    <a:pt x="5896" y="5919"/>
                  </a:lnTo>
                  <a:lnTo>
                    <a:pt x="5919"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 name="Google Shape;369;p23"/>
            <p:cNvSpPr/>
            <p:nvPr/>
          </p:nvSpPr>
          <p:spPr>
            <a:xfrm>
              <a:off x="244172" y="2191325"/>
              <a:ext cx="733502" cy="85034"/>
            </a:xfrm>
            <a:custGeom>
              <a:avLst/>
              <a:gdLst/>
              <a:ahLst/>
              <a:cxnLst/>
              <a:rect l="l" t="t" r="r" b="b"/>
              <a:pathLst>
                <a:path w="13931" h="1615" extrusionOk="0">
                  <a:moveTo>
                    <a:pt x="786" y="0"/>
                  </a:moveTo>
                  <a:cubicBezTo>
                    <a:pt x="353" y="0"/>
                    <a:pt x="2" y="349"/>
                    <a:pt x="1" y="780"/>
                  </a:cubicBezTo>
                  <a:cubicBezTo>
                    <a:pt x="0" y="1214"/>
                    <a:pt x="349" y="1567"/>
                    <a:pt x="783" y="1568"/>
                  </a:cubicBezTo>
                  <a:lnTo>
                    <a:pt x="13140" y="1614"/>
                  </a:lnTo>
                  <a:cubicBezTo>
                    <a:pt x="13141" y="1614"/>
                    <a:pt x="13141" y="1614"/>
                    <a:pt x="13142" y="1614"/>
                  </a:cubicBezTo>
                  <a:cubicBezTo>
                    <a:pt x="13574" y="1614"/>
                    <a:pt x="13927" y="1265"/>
                    <a:pt x="13928" y="833"/>
                  </a:cubicBezTo>
                  <a:cubicBezTo>
                    <a:pt x="13931" y="400"/>
                    <a:pt x="13581" y="48"/>
                    <a:pt x="13146" y="46"/>
                  </a:cubicBezTo>
                  <a:lnTo>
                    <a:pt x="788" y="0"/>
                  </a:lnTo>
                  <a:cubicBezTo>
                    <a:pt x="787" y="0"/>
                    <a:pt x="787" y="0"/>
                    <a:pt x="7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 name="Google Shape;370;p23"/>
            <p:cNvSpPr/>
            <p:nvPr/>
          </p:nvSpPr>
          <p:spPr>
            <a:xfrm>
              <a:off x="243645" y="2323324"/>
              <a:ext cx="733555" cy="85086"/>
            </a:xfrm>
            <a:custGeom>
              <a:avLst/>
              <a:gdLst/>
              <a:ahLst/>
              <a:cxnLst/>
              <a:rect l="l" t="t" r="r" b="b"/>
              <a:pathLst>
                <a:path w="13932" h="1616" extrusionOk="0">
                  <a:moveTo>
                    <a:pt x="788" y="1"/>
                  </a:moveTo>
                  <a:cubicBezTo>
                    <a:pt x="356" y="1"/>
                    <a:pt x="4" y="350"/>
                    <a:pt x="3" y="782"/>
                  </a:cubicBezTo>
                  <a:cubicBezTo>
                    <a:pt x="1" y="1216"/>
                    <a:pt x="352" y="1568"/>
                    <a:pt x="784" y="1569"/>
                  </a:cubicBezTo>
                  <a:lnTo>
                    <a:pt x="13143" y="1616"/>
                  </a:lnTo>
                  <a:cubicBezTo>
                    <a:pt x="13144" y="1616"/>
                    <a:pt x="13145" y="1616"/>
                    <a:pt x="13146" y="1616"/>
                  </a:cubicBezTo>
                  <a:cubicBezTo>
                    <a:pt x="13577" y="1616"/>
                    <a:pt x="13928" y="1266"/>
                    <a:pt x="13929" y="835"/>
                  </a:cubicBezTo>
                  <a:cubicBezTo>
                    <a:pt x="13931" y="401"/>
                    <a:pt x="13581" y="51"/>
                    <a:pt x="13147" y="47"/>
                  </a:cubicBezTo>
                  <a:lnTo>
                    <a:pt x="789" y="1"/>
                  </a:lnTo>
                  <a:cubicBezTo>
                    <a:pt x="789" y="1"/>
                    <a:pt x="788" y="1"/>
                    <a:pt x="7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 name="Google Shape;371;p23"/>
            <p:cNvSpPr/>
            <p:nvPr/>
          </p:nvSpPr>
          <p:spPr>
            <a:xfrm>
              <a:off x="802968" y="2673830"/>
              <a:ext cx="311650" cy="311703"/>
            </a:xfrm>
            <a:custGeom>
              <a:avLst/>
              <a:gdLst/>
              <a:ahLst/>
              <a:cxnLst/>
              <a:rect l="l" t="t" r="r" b="b"/>
              <a:pathLst>
                <a:path w="5919" h="5920" extrusionOk="0">
                  <a:moveTo>
                    <a:pt x="23" y="1"/>
                  </a:moveTo>
                  <a:lnTo>
                    <a:pt x="0" y="5897"/>
                  </a:lnTo>
                  <a:lnTo>
                    <a:pt x="5898" y="5919"/>
                  </a:lnTo>
                  <a:lnTo>
                    <a:pt x="5918" y="22"/>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 name="Google Shape;372;p23"/>
            <p:cNvSpPr/>
            <p:nvPr/>
          </p:nvSpPr>
          <p:spPr>
            <a:xfrm>
              <a:off x="242224" y="2719638"/>
              <a:ext cx="733502" cy="85139"/>
            </a:xfrm>
            <a:custGeom>
              <a:avLst/>
              <a:gdLst/>
              <a:ahLst/>
              <a:cxnLst/>
              <a:rect l="l" t="t" r="r" b="b"/>
              <a:pathLst>
                <a:path w="13931" h="1617" extrusionOk="0">
                  <a:moveTo>
                    <a:pt x="790" y="1"/>
                  </a:moveTo>
                  <a:cubicBezTo>
                    <a:pt x="356" y="1"/>
                    <a:pt x="5" y="350"/>
                    <a:pt x="2" y="782"/>
                  </a:cubicBezTo>
                  <a:cubicBezTo>
                    <a:pt x="1" y="1217"/>
                    <a:pt x="351" y="1569"/>
                    <a:pt x="783" y="1570"/>
                  </a:cubicBezTo>
                  <a:lnTo>
                    <a:pt x="13140" y="1617"/>
                  </a:lnTo>
                  <a:cubicBezTo>
                    <a:pt x="13575" y="1617"/>
                    <a:pt x="13926" y="1270"/>
                    <a:pt x="13927" y="838"/>
                  </a:cubicBezTo>
                  <a:cubicBezTo>
                    <a:pt x="13930" y="402"/>
                    <a:pt x="13580" y="51"/>
                    <a:pt x="13149" y="48"/>
                  </a:cubicBezTo>
                  <a:lnTo>
                    <a:pt x="7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 name="Google Shape;373;p23"/>
            <p:cNvSpPr/>
            <p:nvPr/>
          </p:nvSpPr>
          <p:spPr>
            <a:xfrm>
              <a:off x="241697" y="2851795"/>
              <a:ext cx="733502" cy="85086"/>
            </a:xfrm>
            <a:custGeom>
              <a:avLst/>
              <a:gdLst/>
              <a:ahLst/>
              <a:cxnLst/>
              <a:rect l="l" t="t" r="r" b="b"/>
              <a:pathLst>
                <a:path w="13931" h="1616" extrusionOk="0">
                  <a:moveTo>
                    <a:pt x="787" y="1"/>
                  </a:moveTo>
                  <a:cubicBezTo>
                    <a:pt x="354" y="1"/>
                    <a:pt x="4" y="350"/>
                    <a:pt x="2" y="783"/>
                  </a:cubicBezTo>
                  <a:cubicBezTo>
                    <a:pt x="0" y="1216"/>
                    <a:pt x="350" y="1569"/>
                    <a:pt x="784" y="1570"/>
                  </a:cubicBezTo>
                  <a:lnTo>
                    <a:pt x="13141" y="1616"/>
                  </a:lnTo>
                  <a:cubicBezTo>
                    <a:pt x="13142" y="1616"/>
                    <a:pt x="13142" y="1616"/>
                    <a:pt x="13143" y="1616"/>
                  </a:cubicBezTo>
                  <a:cubicBezTo>
                    <a:pt x="13577" y="1616"/>
                    <a:pt x="13927" y="1266"/>
                    <a:pt x="13930" y="835"/>
                  </a:cubicBezTo>
                  <a:cubicBezTo>
                    <a:pt x="13931" y="401"/>
                    <a:pt x="13582" y="49"/>
                    <a:pt x="13147"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 name="Google Shape;374;p23"/>
            <p:cNvSpPr/>
            <p:nvPr/>
          </p:nvSpPr>
          <p:spPr>
            <a:xfrm>
              <a:off x="800968" y="3202195"/>
              <a:ext cx="311703" cy="311808"/>
            </a:xfrm>
            <a:custGeom>
              <a:avLst/>
              <a:gdLst/>
              <a:ahLst/>
              <a:cxnLst/>
              <a:rect l="l" t="t" r="r" b="b"/>
              <a:pathLst>
                <a:path w="5920" h="5922" extrusionOk="0">
                  <a:moveTo>
                    <a:pt x="23" y="1"/>
                  </a:moveTo>
                  <a:lnTo>
                    <a:pt x="1" y="5897"/>
                  </a:lnTo>
                  <a:lnTo>
                    <a:pt x="5898" y="5921"/>
                  </a:lnTo>
                  <a:lnTo>
                    <a:pt x="5920" y="24"/>
                  </a:lnTo>
                  <a:lnTo>
                    <a:pt x="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 name="Google Shape;375;p23"/>
            <p:cNvSpPr/>
            <p:nvPr/>
          </p:nvSpPr>
          <p:spPr>
            <a:xfrm>
              <a:off x="240275" y="3248161"/>
              <a:ext cx="733449" cy="85086"/>
            </a:xfrm>
            <a:custGeom>
              <a:avLst/>
              <a:gdLst/>
              <a:ahLst/>
              <a:cxnLst/>
              <a:rect l="l" t="t" r="r" b="b"/>
              <a:pathLst>
                <a:path w="13930" h="1616" extrusionOk="0">
                  <a:moveTo>
                    <a:pt x="787" y="1"/>
                  </a:moveTo>
                  <a:cubicBezTo>
                    <a:pt x="353" y="1"/>
                    <a:pt x="2" y="350"/>
                    <a:pt x="1" y="782"/>
                  </a:cubicBezTo>
                  <a:cubicBezTo>
                    <a:pt x="0" y="1216"/>
                    <a:pt x="350" y="1568"/>
                    <a:pt x="783" y="1570"/>
                  </a:cubicBezTo>
                  <a:lnTo>
                    <a:pt x="13141" y="1616"/>
                  </a:lnTo>
                  <a:cubicBezTo>
                    <a:pt x="13142" y="1616"/>
                    <a:pt x="13144" y="1616"/>
                    <a:pt x="13145" y="1616"/>
                  </a:cubicBezTo>
                  <a:cubicBezTo>
                    <a:pt x="13575" y="1616"/>
                    <a:pt x="13927" y="1268"/>
                    <a:pt x="13928" y="835"/>
                  </a:cubicBezTo>
                  <a:cubicBezTo>
                    <a:pt x="13930" y="401"/>
                    <a:pt x="13581" y="50"/>
                    <a:pt x="13146" y="48"/>
                  </a:cubicBezTo>
                  <a:lnTo>
                    <a:pt x="789" y="1"/>
                  </a:lnTo>
                  <a:cubicBezTo>
                    <a:pt x="788" y="1"/>
                    <a:pt x="788" y="1"/>
                    <a:pt x="78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 name="Google Shape;376;p23"/>
            <p:cNvSpPr/>
            <p:nvPr/>
          </p:nvSpPr>
          <p:spPr>
            <a:xfrm>
              <a:off x="239749" y="3380318"/>
              <a:ext cx="733502" cy="84981"/>
            </a:xfrm>
            <a:custGeom>
              <a:avLst/>
              <a:gdLst/>
              <a:ahLst/>
              <a:cxnLst/>
              <a:rect l="l" t="t" r="r" b="b"/>
              <a:pathLst>
                <a:path w="13931" h="1614" extrusionOk="0">
                  <a:moveTo>
                    <a:pt x="783" y="1"/>
                  </a:moveTo>
                  <a:cubicBezTo>
                    <a:pt x="353" y="1"/>
                    <a:pt x="5" y="350"/>
                    <a:pt x="2" y="780"/>
                  </a:cubicBezTo>
                  <a:cubicBezTo>
                    <a:pt x="1" y="1215"/>
                    <a:pt x="351" y="1566"/>
                    <a:pt x="783" y="1569"/>
                  </a:cubicBezTo>
                  <a:lnTo>
                    <a:pt x="13141" y="1614"/>
                  </a:lnTo>
                  <a:cubicBezTo>
                    <a:pt x="13142" y="1614"/>
                    <a:pt x="13144" y="1614"/>
                    <a:pt x="13146" y="1614"/>
                  </a:cubicBezTo>
                  <a:cubicBezTo>
                    <a:pt x="13576" y="1614"/>
                    <a:pt x="13926" y="1263"/>
                    <a:pt x="13927" y="835"/>
                  </a:cubicBezTo>
                  <a:cubicBezTo>
                    <a:pt x="13930" y="400"/>
                    <a:pt x="13580" y="48"/>
                    <a:pt x="13147" y="45"/>
                  </a:cubicBezTo>
                  <a:lnTo>
                    <a:pt x="788" y="1"/>
                  </a:lnTo>
                  <a:cubicBezTo>
                    <a:pt x="787" y="1"/>
                    <a:pt x="785" y="1"/>
                    <a:pt x="7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 name="Google Shape;377;p23"/>
            <p:cNvSpPr/>
            <p:nvPr/>
          </p:nvSpPr>
          <p:spPr>
            <a:xfrm>
              <a:off x="799019" y="3730665"/>
              <a:ext cx="311650" cy="311755"/>
            </a:xfrm>
            <a:custGeom>
              <a:avLst/>
              <a:gdLst/>
              <a:ahLst/>
              <a:cxnLst/>
              <a:rect l="l" t="t" r="r" b="b"/>
              <a:pathLst>
                <a:path w="5919" h="5921" extrusionOk="0">
                  <a:moveTo>
                    <a:pt x="22" y="1"/>
                  </a:moveTo>
                  <a:lnTo>
                    <a:pt x="0" y="5897"/>
                  </a:lnTo>
                  <a:lnTo>
                    <a:pt x="5898" y="5920"/>
                  </a:lnTo>
                  <a:lnTo>
                    <a:pt x="5918" y="23"/>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 name="Google Shape;378;p23"/>
            <p:cNvSpPr/>
            <p:nvPr/>
          </p:nvSpPr>
          <p:spPr>
            <a:xfrm>
              <a:off x="238275" y="3776578"/>
              <a:ext cx="733449" cy="85034"/>
            </a:xfrm>
            <a:custGeom>
              <a:avLst/>
              <a:gdLst/>
              <a:ahLst/>
              <a:cxnLst/>
              <a:rect l="l" t="t" r="r" b="b"/>
              <a:pathLst>
                <a:path w="13930" h="1615" extrusionOk="0">
                  <a:moveTo>
                    <a:pt x="786" y="1"/>
                  </a:moveTo>
                  <a:cubicBezTo>
                    <a:pt x="355" y="1"/>
                    <a:pt x="3" y="351"/>
                    <a:pt x="2" y="782"/>
                  </a:cubicBezTo>
                  <a:cubicBezTo>
                    <a:pt x="1" y="1215"/>
                    <a:pt x="350" y="1568"/>
                    <a:pt x="783" y="1569"/>
                  </a:cubicBezTo>
                  <a:lnTo>
                    <a:pt x="13140" y="1615"/>
                  </a:lnTo>
                  <a:cubicBezTo>
                    <a:pt x="13142" y="1615"/>
                    <a:pt x="13144" y="1615"/>
                    <a:pt x="13146" y="1615"/>
                  </a:cubicBezTo>
                  <a:cubicBezTo>
                    <a:pt x="13577" y="1615"/>
                    <a:pt x="13926" y="1267"/>
                    <a:pt x="13928" y="834"/>
                  </a:cubicBezTo>
                  <a:cubicBezTo>
                    <a:pt x="13929" y="404"/>
                    <a:pt x="13580" y="50"/>
                    <a:pt x="13147" y="48"/>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 name="Google Shape;379;p23"/>
            <p:cNvSpPr/>
            <p:nvPr/>
          </p:nvSpPr>
          <p:spPr>
            <a:xfrm>
              <a:off x="237801" y="3908683"/>
              <a:ext cx="733449" cy="85139"/>
            </a:xfrm>
            <a:custGeom>
              <a:avLst/>
              <a:gdLst/>
              <a:ahLst/>
              <a:cxnLst/>
              <a:rect l="l" t="t" r="r" b="b"/>
              <a:pathLst>
                <a:path w="13930" h="1617" extrusionOk="0">
                  <a:moveTo>
                    <a:pt x="789" y="1"/>
                  </a:moveTo>
                  <a:cubicBezTo>
                    <a:pt x="354" y="1"/>
                    <a:pt x="2" y="350"/>
                    <a:pt x="1" y="782"/>
                  </a:cubicBezTo>
                  <a:cubicBezTo>
                    <a:pt x="0" y="1216"/>
                    <a:pt x="349" y="1569"/>
                    <a:pt x="783" y="1570"/>
                  </a:cubicBezTo>
                  <a:lnTo>
                    <a:pt x="13140" y="1617"/>
                  </a:lnTo>
                  <a:cubicBezTo>
                    <a:pt x="13141" y="1617"/>
                    <a:pt x="13141" y="1617"/>
                    <a:pt x="13142" y="1617"/>
                  </a:cubicBezTo>
                  <a:cubicBezTo>
                    <a:pt x="13575" y="1617"/>
                    <a:pt x="13926" y="1267"/>
                    <a:pt x="13927" y="835"/>
                  </a:cubicBezTo>
                  <a:cubicBezTo>
                    <a:pt x="13930" y="402"/>
                    <a:pt x="13579" y="50"/>
                    <a:pt x="13146" y="47"/>
                  </a:cubicBezTo>
                  <a:lnTo>
                    <a:pt x="7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 name="Google Shape;380;p23"/>
            <p:cNvSpPr/>
            <p:nvPr/>
          </p:nvSpPr>
          <p:spPr>
            <a:xfrm>
              <a:off x="797071" y="4259188"/>
              <a:ext cx="311650" cy="311650"/>
            </a:xfrm>
            <a:custGeom>
              <a:avLst/>
              <a:gdLst/>
              <a:ahLst/>
              <a:cxnLst/>
              <a:rect l="l" t="t" r="r" b="b"/>
              <a:pathLst>
                <a:path w="5919" h="5919" extrusionOk="0">
                  <a:moveTo>
                    <a:pt x="22" y="1"/>
                  </a:moveTo>
                  <a:lnTo>
                    <a:pt x="1" y="5896"/>
                  </a:lnTo>
                  <a:lnTo>
                    <a:pt x="5897" y="5919"/>
                  </a:lnTo>
                  <a:lnTo>
                    <a:pt x="5919" y="22"/>
                  </a:lnTo>
                  <a:lnTo>
                    <a:pt x="2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 name="Google Shape;381;p23"/>
            <p:cNvSpPr/>
            <p:nvPr/>
          </p:nvSpPr>
          <p:spPr>
            <a:xfrm>
              <a:off x="236274" y="4305048"/>
              <a:ext cx="733449" cy="85086"/>
            </a:xfrm>
            <a:custGeom>
              <a:avLst/>
              <a:gdLst/>
              <a:ahLst/>
              <a:cxnLst/>
              <a:rect l="l" t="t" r="r" b="b"/>
              <a:pathLst>
                <a:path w="13930" h="1616" extrusionOk="0">
                  <a:moveTo>
                    <a:pt x="786" y="1"/>
                  </a:moveTo>
                  <a:cubicBezTo>
                    <a:pt x="353" y="1"/>
                    <a:pt x="3" y="350"/>
                    <a:pt x="1" y="782"/>
                  </a:cubicBezTo>
                  <a:cubicBezTo>
                    <a:pt x="0" y="1215"/>
                    <a:pt x="349" y="1568"/>
                    <a:pt x="783" y="1570"/>
                  </a:cubicBezTo>
                  <a:lnTo>
                    <a:pt x="13140" y="1616"/>
                  </a:lnTo>
                  <a:cubicBezTo>
                    <a:pt x="13141" y="1616"/>
                    <a:pt x="13141" y="1616"/>
                    <a:pt x="13142" y="1616"/>
                  </a:cubicBezTo>
                  <a:cubicBezTo>
                    <a:pt x="13575" y="1616"/>
                    <a:pt x="13928" y="1267"/>
                    <a:pt x="13929" y="834"/>
                  </a:cubicBezTo>
                  <a:cubicBezTo>
                    <a:pt x="13930" y="401"/>
                    <a:pt x="13581" y="49"/>
                    <a:pt x="13146" y="49"/>
                  </a:cubicBezTo>
                  <a:lnTo>
                    <a:pt x="788" y="1"/>
                  </a:lnTo>
                  <a:cubicBezTo>
                    <a:pt x="787" y="1"/>
                    <a:pt x="786"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 name="Google Shape;382;p23"/>
            <p:cNvSpPr/>
            <p:nvPr/>
          </p:nvSpPr>
          <p:spPr>
            <a:xfrm>
              <a:off x="235800" y="4437100"/>
              <a:ext cx="733449" cy="85192"/>
            </a:xfrm>
            <a:custGeom>
              <a:avLst/>
              <a:gdLst/>
              <a:ahLst/>
              <a:cxnLst/>
              <a:rect l="l" t="t" r="r" b="b"/>
              <a:pathLst>
                <a:path w="13930" h="1618" extrusionOk="0">
                  <a:moveTo>
                    <a:pt x="786" y="1"/>
                  </a:moveTo>
                  <a:cubicBezTo>
                    <a:pt x="355" y="1"/>
                    <a:pt x="3" y="349"/>
                    <a:pt x="2" y="782"/>
                  </a:cubicBezTo>
                  <a:cubicBezTo>
                    <a:pt x="1" y="1218"/>
                    <a:pt x="351" y="1568"/>
                    <a:pt x="783" y="1571"/>
                  </a:cubicBezTo>
                  <a:lnTo>
                    <a:pt x="13141" y="1618"/>
                  </a:lnTo>
                  <a:cubicBezTo>
                    <a:pt x="13142" y="1618"/>
                    <a:pt x="13143" y="1618"/>
                    <a:pt x="13144" y="1618"/>
                  </a:cubicBezTo>
                  <a:cubicBezTo>
                    <a:pt x="13576" y="1618"/>
                    <a:pt x="13927" y="1269"/>
                    <a:pt x="13928" y="836"/>
                  </a:cubicBezTo>
                  <a:cubicBezTo>
                    <a:pt x="13929" y="402"/>
                    <a:pt x="13579" y="50"/>
                    <a:pt x="13146" y="47"/>
                  </a:cubicBezTo>
                  <a:lnTo>
                    <a:pt x="788" y="1"/>
                  </a:lnTo>
                  <a:cubicBezTo>
                    <a:pt x="788" y="1"/>
                    <a:pt x="787" y="1"/>
                    <a:pt x="7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43511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5">
  <p:cSld name="Background 5">
    <p:bg>
      <p:bgPr>
        <a:solidFill>
          <a:schemeClr val="accent2">
            <a:lumMod val="50000"/>
          </a:schemeClr>
        </a:solidFill>
        <a:effectLst/>
      </p:bgPr>
    </p:bg>
    <p:spTree>
      <p:nvGrpSpPr>
        <p:cNvPr id="1" name="Shape 383"/>
        <p:cNvGrpSpPr/>
        <p:nvPr/>
      </p:nvGrpSpPr>
      <p:grpSpPr>
        <a:xfrm>
          <a:off x="0" y="0"/>
          <a:ext cx="0" cy="0"/>
          <a:chOff x="0" y="0"/>
          <a:chExt cx="0" cy="0"/>
        </a:xfrm>
      </p:grpSpPr>
      <p:grpSp>
        <p:nvGrpSpPr>
          <p:cNvPr id="384" name="Google Shape;384;p24"/>
          <p:cNvGrpSpPr/>
          <p:nvPr/>
        </p:nvGrpSpPr>
        <p:grpSpPr>
          <a:xfrm>
            <a:off x="314300" y="305800"/>
            <a:ext cx="11563200" cy="6246400"/>
            <a:chOff x="235725" y="229350"/>
            <a:chExt cx="8672400" cy="4684800"/>
          </a:xfrm>
        </p:grpSpPr>
        <p:sp>
          <p:nvSpPr>
            <p:cNvPr id="385" name="Google Shape;385;p24"/>
            <p:cNvSpPr/>
            <p:nvPr/>
          </p:nvSpPr>
          <p:spPr>
            <a:xfrm>
              <a:off x="235725" y="229350"/>
              <a:ext cx="8672400" cy="4684800"/>
            </a:xfrm>
            <a:prstGeom prst="roundRect">
              <a:avLst>
                <a:gd name="adj" fmla="val 3106"/>
              </a:avLst>
            </a:prstGeom>
            <a:solidFill>
              <a:srgbClr val="FFFFFF"/>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 name="Google Shape;386;p24"/>
            <p:cNvSpPr/>
            <p:nvPr/>
          </p:nvSpPr>
          <p:spPr>
            <a:xfrm>
              <a:off x="408325" y="369475"/>
              <a:ext cx="8327348" cy="4404555"/>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6107773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838200" y="6356351"/>
            <a:ext cx="2743200" cy="365125"/>
          </a:xfrm>
          <a:prstGeom prst="rect">
            <a:avLst/>
          </a:prstGeom>
        </p:spPr>
        <p:txBody>
          <a:bodyPr/>
          <a:lstStyle/>
          <a:p>
            <a:pPr defTabSz="914446">
              <a:defRPr/>
            </a:pPr>
            <a:fld id="{F73595AD-C1AF-464B-BF1D-D978AB1522A0}" type="datetimeFigureOut">
              <a:rPr lang="en-GB" smtClean="0">
                <a:solidFill>
                  <a:prstClr val="black">
                    <a:tint val="75000"/>
                  </a:prstClr>
                </a:solidFill>
              </a:rPr>
              <a:pPr defTabSz="914446">
                <a:defRPr/>
              </a:pPr>
              <a:t>04/11/2025</a:t>
            </a:fld>
            <a:endParaRPr lang="en-GB">
              <a:solidFill>
                <a:prstClr val="black">
                  <a:tint val="75000"/>
                </a:prstClr>
              </a:solidFill>
            </a:endParaRPr>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pPr defTabSz="914446">
              <a:defRPr/>
            </a:pPr>
            <a:endParaRPr lang="en-GB">
              <a:solidFill>
                <a:prstClr val="black">
                  <a:tint val="75000"/>
                </a:prstClr>
              </a:solidFill>
            </a:endParaRPr>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pPr defTabSz="914446">
              <a:defRPr/>
            </a:pPr>
            <a:fld id="{1159324C-55AC-4911-B37D-63229F4D30FC}" type="slidenum">
              <a:rPr lang="en-GB" smtClean="0">
                <a:solidFill>
                  <a:prstClr val="black">
                    <a:tint val="75000"/>
                  </a:prstClr>
                </a:solidFill>
              </a:rPr>
              <a:pPr defTabSz="914446">
                <a:defRPr/>
              </a:pPr>
              <a:t>‹#›</a:t>
            </a:fld>
            <a:endParaRPr lang="en-GB">
              <a:solidFill>
                <a:prstClr val="black">
                  <a:tint val="75000"/>
                </a:prstClr>
              </a:solidFill>
            </a:endParaRPr>
          </a:p>
        </p:txBody>
      </p:sp>
    </p:spTree>
    <p:extLst>
      <p:ext uri="{BB962C8B-B14F-4D97-AF65-F5344CB8AC3E}">
        <p14:creationId xmlns:p14="http://schemas.microsoft.com/office/powerpoint/2010/main" val="2523912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3.xml"/><Relationship Id="rId7" Type="http://schemas.openxmlformats.org/officeDocument/2006/relationships/image" Target="../media/image2.jpeg"/><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theme" Target="../theme/theme4.xml"/><Relationship Id="rId5" Type="http://schemas.openxmlformats.org/officeDocument/2006/relationships/slideLayout" Target="../slideLayouts/slideLayout35.xml"/><Relationship Id="rId4"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image" Target="../media/image3.jpeg"/><Relationship Id="rId2" Type="http://schemas.openxmlformats.org/officeDocument/2006/relationships/slideLayout" Target="../slideLayouts/slideLayout37.xml"/><Relationship Id="rId16" Type="http://schemas.openxmlformats.org/officeDocument/2006/relationships/theme" Target="../theme/theme5.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theme" Target="../theme/theme6.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Shape 5"/>
        <p:cNvGrpSpPr/>
        <p:nvPr/>
      </p:nvGrpSpPr>
      <p:grpSpPr>
        <a:xfrm>
          <a:off x="0" y="0"/>
          <a:ext cx="0" cy="0"/>
          <a:chOff x="0" y="0"/>
          <a:chExt cx="0" cy="0"/>
        </a:xfrm>
      </p:grpSpPr>
      <p:pic>
        <p:nvPicPr>
          <p:cNvPr id="2" name="Picture 1">
            <a:extLst>
              <a:ext uri="{FF2B5EF4-FFF2-40B4-BE49-F238E27FC236}">
                <a16:creationId xmlns:a16="http://schemas.microsoft.com/office/drawing/2014/main" id="{7C4B1CDB-E0DA-4F57-3F08-E2F2A1B1090B}"/>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206590608"/>
      </p:ext>
    </p:extLst>
  </p:cSld>
  <p:clrMap bg1="lt1" tx1="dk1" bg2="dk2" tx2="lt2" accent1="accent1" accent2="accent2" accent3="accent3" accent4="accent4" accent5="accent5" accent6="accent6" hlink="hlink" folHlink="folHlink"/>
  <p:sldLayoutIdLst>
    <p:sldLayoutId id="2147483662" r:id="rId1"/>
    <p:sldLayoutId id="2147483663" r:id="rId2"/>
    <p:sldLayoutId id="2147483666" r:id="rId3"/>
    <p:sldLayoutId id="2147483669" r:id="rId4"/>
    <p:sldLayoutId id="2147483670" r:id="rId5"/>
    <p:sldLayoutId id="2147483671" r:id="rId6"/>
    <p:sldLayoutId id="2147483672" r:id="rId7"/>
    <p:sldLayoutId id="2147483673"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844452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46"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11" indent="-228611" algn="l" defTabSz="914446"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34" indent="-228611" algn="l" defTabSz="91444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57" indent="-228611" algn="l" defTabSz="91444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80"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03"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9"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1971079"/>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914446"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11" indent="-228611" algn="l" defTabSz="914446"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34" indent="-228611" algn="l" defTabSz="91444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57" indent="-228611" algn="l" defTabSz="91444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80"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03"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9"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accent6">
            <a:lumMod val="20000"/>
            <a:lumOff val="80000"/>
            <a:alpha val="11000"/>
          </a:schemeClr>
        </a:solidFill>
        <a:effectLst/>
      </p:bgPr>
    </p:bg>
    <p:spTree>
      <p:nvGrpSpPr>
        <p:cNvPr id="1" name=""/>
        <p:cNvGrpSpPr/>
        <p:nvPr/>
      </p:nvGrpSpPr>
      <p:grpSpPr>
        <a:xfrm>
          <a:off x="0" y="0"/>
          <a:ext cx="0" cy="0"/>
          <a:chOff x="0" y="0"/>
          <a:chExt cx="0" cy="0"/>
        </a:xfrm>
      </p:grpSpPr>
      <p:pic>
        <p:nvPicPr>
          <p:cNvPr id="3" name="Picture 2" descr="A picture containing toy, doll&#10;&#10;Description automatically generated">
            <a:extLst>
              <a:ext uri="{FF2B5EF4-FFF2-40B4-BE49-F238E27FC236}">
                <a16:creationId xmlns:a16="http://schemas.microsoft.com/office/drawing/2014/main" id="{61F76137-38F8-4214-BD08-4A3F8ABE7960}"/>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sp>
        <p:nvSpPr>
          <p:cNvPr id="7" name="Rectangle: Rounded Corners 6">
            <a:extLst>
              <a:ext uri="{FF2B5EF4-FFF2-40B4-BE49-F238E27FC236}">
                <a16:creationId xmlns:a16="http://schemas.microsoft.com/office/drawing/2014/main" id="{FF9C8E43-8874-4783-9F5F-F37983267BBC}"/>
              </a:ext>
            </a:extLst>
          </p:cNvPr>
          <p:cNvSpPr/>
          <p:nvPr userDrawn="1"/>
        </p:nvSpPr>
        <p:spPr>
          <a:xfrm>
            <a:off x="457200" y="272096"/>
            <a:ext cx="11277600" cy="6313805"/>
          </a:xfrm>
          <a:custGeom>
            <a:avLst/>
            <a:gdLst>
              <a:gd name="connsiteX0" fmla="*/ 0 w 11277600"/>
              <a:gd name="connsiteY0" fmla="*/ 1052322 h 6313805"/>
              <a:gd name="connsiteX1" fmla="*/ 1052322 w 11277600"/>
              <a:gd name="connsiteY1" fmla="*/ 0 h 6313805"/>
              <a:gd name="connsiteX2" fmla="*/ 10225278 w 11277600"/>
              <a:gd name="connsiteY2" fmla="*/ 0 h 6313805"/>
              <a:gd name="connsiteX3" fmla="*/ 11277600 w 11277600"/>
              <a:gd name="connsiteY3" fmla="*/ 1052322 h 6313805"/>
              <a:gd name="connsiteX4" fmla="*/ 11277600 w 11277600"/>
              <a:gd name="connsiteY4" fmla="*/ 5261483 h 6313805"/>
              <a:gd name="connsiteX5" fmla="*/ 10225278 w 11277600"/>
              <a:gd name="connsiteY5" fmla="*/ 6313805 h 6313805"/>
              <a:gd name="connsiteX6" fmla="*/ 1052322 w 11277600"/>
              <a:gd name="connsiteY6" fmla="*/ 6313805 h 6313805"/>
              <a:gd name="connsiteX7" fmla="*/ 0 w 11277600"/>
              <a:gd name="connsiteY7" fmla="*/ 5261483 h 6313805"/>
              <a:gd name="connsiteX8" fmla="*/ 0 w 11277600"/>
              <a:gd name="connsiteY8" fmla="*/ 1052322 h 6313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7600" h="6313805" fill="none" extrusionOk="0">
                <a:moveTo>
                  <a:pt x="0" y="1052322"/>
                </a:moveTo>
                <a:cubicBezTo>
                  <a:pt x="-44338" y="463970"/>
                  <a:pt x="557689" y="70780"/>
                  <a:pt x="1052322" y="0"/>
                </a:cubicBezTo>
                <a:cubicBezTo>
                  <a:pt x="4662225" y="130954"/>
                  <a:pt x="8697738" y="43574"/>
                  <a:pt x="10225278" y="0"/>
                </a:cubicBezTo>
                <a:cubicBezTo>
                  <a:pt x="10864462" y="89344"/>
                  <a:pt x="11291193" y="487791"/>
                  <a:pt x="11277600" y="1052322"/>
                </a:cubicBezTo>
                <a:cubicBezTo>
                  <a:pt x="11127161" y="2630918"/>
                  <a:pt x="11363479" y="3842934"/>
                  <a:pt x="11277600" y="5261483"/>
                </a:cubicBezTo>
                <a:cubicBezTo>
                  <a:pt x="11188022" y="5857374"/>
                  <a:pt x="10775721" y="6292596"/>
                  <a:pt x="10225278" y="6313805"/>
                </a:cubicBezTo>
                <a:cubicBezTo>
                  <a:pt x="6513873" y="6469002"/>
                  <a:pt x="2252189" y="6476825"/>
                  <a:pt x="1052322" y="6313805"/>
                </a:cubicBezTo>
                <a:cubicBezTo>
                  <a:pt x="476636" y="6239480"/>
                  <a:pt x="-97167" y="5899400"/>
                  <a:pt x="0" y="5261483"/>
                </a:cubicBezTo>
                <a:cubicBezTo>
                  <a:pt x="64656" y="3314395"/>
                  <a:pt x="-17807" y="1579780"/>
                  <a:pt x="0" y="1052322"/>
                </a:cubicBezTo>
                <a:close/>
              </a:path>
              <a:path w="11277600" h="6313805" stroke="0" extrusionOk="0">
                <a:moveTo>
                  <a:pt x="0" y="1052322"/>
                </a:moveTo>
                <a:cubicBezTo>
                  <a:pt x="-80773" y="421318"/>
                  <a:pt x="367077" y="39057"/>
                  <a:pt x="1052322" y="0"/>
                </a:cubicBezTo>
                <a:cubicBezTo>
                  <a:pt x="5015976" y="132882"/>
                  <a:pt x="6974418" y="-84951"/>
                  <a:pt x="10225278" y="0"/>
                </a:cubicBezTo>
                <a:cubicBezTo>
                  <a:pt x="10730071" y="74597"/>
                  <a:pt x="11267325" y="527935"/>
                  <a:pt x="11277600" y="1052322"/>
                </a:cubicBezTo>
                <a:cubicBezTo>
                  <a:pt x="11297787" y="2673318"/>
                  <a:pt x="11430080" y="3933931"/>
                  <a:pt x="11277600" y="5261483"/>
                </a:cubicBezTo>
                <a:cubicBezTo>
                  <a:pt x="11327926" y="5848634"/>
                  <a:pt x="10836995" y="6250962"/>
                  <a:pt x="10225278" y="6313805"/>
                </a:cubicBezTo>
                <a:cubicBezTo>
                  <a:pt x="9262943" y="6401444"/>
                  <a:pt x="4931395" y="6241126"/>
                  <a:pt x="1052322" y="6313805"/>
                </a:cubicBezTo>
                <a:cubicBezTo>
                  <a:pt x="460592" y="6213203"/>
                  <a:pt x="-58663" y="5924189"/>
                  <a:pt x="0" y="5261483"/>
                </a:cubicBezTo>
                <a:cubicBezTo>
                  <a:pt x="-38581" y="4834734"/>
                  <a:pt x="63341" y="1782718"/>
                  <a:pt x="0" y="1052322"/>
                </a:cubicBezTo>
                <a:close/>
              </a:path>
            </a:pathLst>
          </a:custGeom>
          <a:solidFill>
            <a:schemeClr val="bg1">
              <a:alpha val="98000"/>
            </a:schemeClr>
          </a:solidFill>
          <a:ln w="66675" cap="flat">
            <a:solidFill>
              <a:srgbClr val="C00000"/>
            </a:solidFill>
            <a:prstDash val="sysDot"/>
            <a:miter lim="800000"/>
            <a:extLst>
              <a:ext uri="{C807C97D-BFC1-408E-A445-0C87EB9F89A2}">
                <ask:lineSketchStyleProps xmlns:ask="http://schemas.microsoft.com/office/drawing/2018/sketchyshapes" sd="1219033472">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5648518"/>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Lst>
  <p:txStyles>
    <p:titleStyle>
      <a:lvl1pPr algn="ctr" defTabSz="1662430" rtl="0" eaLnBrk="1" latinLnBrk="0" hangingPunct="1">
        <a:spcBef>
          <a:spcPct val="0"/>
        </a:spcBef>
        <a:buNone/>
        <a:defRPr sz="8000" kern="1200">
          <a:solidFill>
            <a:schemeClr val="tx1"/>
          </a:solidFill>
          <a:latin typeface="+mj-lt"/>
          <a:ea typeface="+mj-ea"/>
          <a:cs typeface="+mj-cs"/>
        </a:defRPr>
      </a:lvl1pPr>
    </p:titleStyle>
    <p:bodyStyle>
      <a:lvl1pPr marL="623570" indent="-623570" algn="l" defTabSz="1662430" rtl="0" eaLnBrk="1" latinLnBrk="0" hangingPunct="1">
        <a:spcBef>
          <a:spcPct val="36000"/>
        </a:spcBef>
        <a:buFont typeface="Arial" panose="020B0604020202020204" pitchFamily="34" charset="0"/>
        <a:buChar char="•"/>
        <a:defRPr sz="5820" kern="1200">
          <a:solidFill>
            <a:schemeClr val="tx1"/>
          </a:solidFill>
          <a:latin typeface="+mn-lt"/>
          <a:ea typeface="+mn-ea"/>
          <a:cs typeface="+mn-cs"/>
        </a:defRPr>
      </a:lvl1pPr>
      <a:lvl2pPr marL="1350645" indent="-519430" algn="l" defTabSz="1662430" rtl="0" eaLnBrk="1" latinLnBrk="0" hangingPunct="1">
        <a:spcBef>
          <a:spcPct val="36000"/>
        </a:spcBef>
        <a:buFont typeface="Arial" panose="020B0604020202020204" pitchFamily="34" charset="0"/>
        <a:buChar char="–"/>
        <a:defRPr sz="5090" kern="1200">
          <a:solidFill>
            <a:schemeClr val="tx1"/>
          </a:solidFill>
          <a:latin typeface="+mn-lt"/>
          <a:ea typeface="+mn-ea"/>
          <a:cs typeface="+mn-cs"/>
        </a:defRPr>
      </a:lvl2pPr>
      <a:lvl3pPr marL="2078355" indent="-415925" algn="l" defTabSz="1662430" rtl="0" eaLnBrk="1" latinLnBrk="0" hangingPunct="1">
        <a:spcBef>
          <a:spcPct val="36000"/>
        </a:spcBef>
        <a:buFont typeface="Arial" panose="020B0604020202020204" pitchFamily="34" charset="0"/>
        <a:buChar char="•"/>
        <a:defRPr sz="4365" kern="1200">
          <a:solidFill>
            <a:schemeClr val="tx1"/>
          </a:solidFill>
          <a:latin typeface="+mn-lt"/>
          <a:ea typeface="+mn-ea"/>
          <a:cs typeface="+mn-cs"/>
        </a:defRPr>
      </a:lvl3pPr>
      <a:lvl4pPr marL="2909570" indent="-415925" algn="l" defTabSz="1662430" rtl="0" eaLnBrk="1" latinLnBrk="0" hangingPunct="1">
        <a:spcBef>
          <a:spcPct val="36000"/>
        </a:spcBef>
        <a:buFont typeface="Arial" panose="020B0604020202020204" pitchFamily="34" charset="0"/>
        <a:buChar char="–"/>
        <a:defRPr sz="3635" kern="1200">
          <a:solidFill>
            <a:schemeClr val="tx1"/>
          </a:solidFill>
          <a:latin typeface="+mn-lt"/>
          <a:ea typeface="+mn-ea"/>
          <a:cs typeface="+mn-cs"/>
        </a:defRPr>
      </a:lvl4pPr>
      <a:lvl5pPr marL="3740785" indent="-415925" algn="l" defTabSz="1662430" rtl="0" eaLnBrk="1" latinLnBrk="0" hangingPunct="1">
        <a:spcBef>
          <a:spcPct val="36000"/>
        </a:spcBef>
        <a:buFont typeface="Arial" panose="020B0604020202020204" pitchFamily="34" charset="0"/>
        <a:buChar char="»"/>
        <a:defRPr sz="3635" kern="1200">
          <a:solidFill>
            <a:schemeClr val="tx1"/>
          </a:solidFill>
          <a:latin typeface="+mn-lt"/>
          <a:ea typeface="+mn-ea"/>
          <a:cs typeface="+mn-cs"/>
        </a:defRPr>
      </a:lvl5pPr>
      <a:lvl6pPr marL="4572000" indent="-415925" algn="l" defTabSz="1662430" rtl="0" eaLnBrk="1" latinLnBrk="0" hangingPunct="1">
        <a:spcBef>
          <a:spcPct val="36000"/>
        </a:spcBef>
        <a:buFont typeface="Arial" panose="020B0604020202020204" pitchFamily="34" charset="0"/>
        <a:buChar char="•"/>
        <a:defRPr sz="3635" kern="1200">
          <a:solidFill>
            <a:schemeClr val="tx1"/>
          </a:solidFill>
          <a:latin typeface="+mn-lt"/>
          <a:ea typeface="+mn-ea"/>
          <a:cs typeface="+mn-cs"/>
        </a:defRPr>
      </a:lvl6pPr>
      <a:lvl7pPr marL="5403215" indent="-415925" algn="l" defTabSz="1662430" rtl="0" eaLnBrk="1" latinLnBrk="0" hangingPunct="1">
        <a:spcBef>
          <a:spcPct val="36000"/>
        </a:spcBef>
        <a:buFont typeface="Arial" panose="020B0604020202020204" pitchFamily="34" charset="0"/>
        <a:buChar char="•"/>
        <a:defRPr sz="3635" kern="1200">
          <a:solidFill>
            <a:schemeClr val="tx1"/>
          </a:solidFill>
          <a:latin typeface="+mn-lt"/>
          <a:ea typeface="+mn-ea"/>
          <a:cs typeface="+mn-cs"/>
        </a:defRPr>
      </a:lvl7pPr>
      <a:lvl8pPr marL="6234430" indent="-415925" algn="l" defTabSz="1662430" rtl="0" eaLnBrk="1" latinLnBrk="0" hangingPunct="1">
        <a:spcBef>
          <a:spcPct val="36000"/>
        </a:spcBef>
        <a:buFont typeface="Arial" panose="020B0604020202020204" pitchFamily="34" charset="0"/>
        <a:buChar char="•"/>
        <a:defRPr sz="3635" kern="1200">
          <a:solidFill>
            <a:schemeClr val="tx1"/>
          </a:solidFill>
          <a:latin typeface="+mn-lt"/>
          <a:ea typeface="+mn-ea"/>
          <a:cs typeface="+mn-cs"/>
        </a:defRPr>
      </a:lvl8pPr>
      <a:lvl9pPr marL="7065645" indent="-415925" algn="l" defTabSz="1662430" rtl="0" eaLnBrk="1" latinLnBrk="0" hangingPunct="1">
        <a:spcBef>
          <a:spcPct val="36000"/>
        </a:spcBef>
        <a:buFont typeface="Arial" panose="020B0604020202020204" pitchFamily="34" charset="0"/>
        <a:buChar char="•"/>
        <a:defRPr sz="3635" kern="1200">
          <a:solidFill>
            <a:schemeClr val="tx1"/>
          </a:solidFill>
          <a:latin typeface="+mn-lt"/>
          <a:ea typeface="+mn-ea"/>
          <a:cs typeface="+mn-cs"/>
        </a:defRPr>
      </a:lvl9pPr>
    </p:bodyStyle>
    <p:otherStyle>
      <a:defPPr>
        <a:defRPr lang="en-US"/>
      </a:defPPr>
      <a:lvl1pPr marL="0" algn="l" defTabSz="1662430" rtl="0" eaLnBrk="1" latinLnBrk="0" hangingPunct="1">
        <a:defRPr sz="3275" kern="1200">
          <a:solidFill>
            <a:schemeClr val="tx1"/>
          </a:solidFill>
          <a:latin typeface="+mn-lt"/>
          <a:ea typeface="+mn-ea"/>
          <a:cs typeface="+mn-cs"/>
        </a:defRPr>
      </a:lvl1pPr>
      <a:lvl2pPr marL="831215" algn="l" defTabSz="1662430" rtl="0" eaLnBrk="1" latinLnBrk="0" hangingPunct="1">
        <a:defRPr sz="3275" kern="1200">
          <a:solidFill>
            <a:schemeClr val="tx1"/>
          </a:solidFill>
          <a:latin typeface="+mn-lt"/>
          <a:ea typeface="+mn-ea"/>
          <a:cs typeface="+mn-cs"/>
        </a:defRPr>
      </a:lvl2pPr>
      <a:lvl3pPr marL="1662430" algn="l" defTabSz="1662430" rtl="0" eaLnBrk="1" latinLnBrk="0" hangingPunct="1">
        <a:defRPr sz="3275" kern="1200">
          <a:solidFill>
            <a:schemeClr val="tx1"/>
          </a:solidFill>
          <a:latin typeface="+mn-lt"/>
          <a:ea typeface="+mn-ea"/>
          <a:cs typeface="+mn-cs"/>
        </a:defRPr>
      </a:lvl3pPr>
      <a:lvl4pPr marL="2493645" algn="l" defTabSz="1662430" rtl="0" eaLnBrk="1" latinLnBrk="0" hangingPunct="1">
        <a:defRPr sz="3275" kern="1200">
          <a:solidFill>
            <a:schemeClr val="tx1"/>
          </a:solidFill>
          <a:latin typeface="+mn-lt"/>
          <a:ea typeface="+mn-ea"/>
          <a:cs typeface="+mn-cs"/>
        </a:defRPr>
      </a:lvl4pPr>
      <a:lvl5pPr marL="3324860" algn="l" defTabSz="1662430" rtl="0" eaLnBrk="1" latinLnBrk="0" hangingPunct="1">
        <a:defRPr sz="3275" kern="1200">
          <a:solidFill>
            <a:schemeClr val="tx1"/>
          </a:solidFill>
          <a:latin typeface="+mn-lt"/>
          <a:ea typeface="+mn-ea"/>
          <a:cs typeface="+mn-cs"/>
        </a:defRPr>
      </a:lvl5pPr>
      <a:lvl6pPr marL="4156075" algn="l" defTabSz="1662430" rtl="0" eaLnBrk="1" latinLnBrk="0" hangingPunct="1">
        <a:defRPr sz="3275" kern="1200">
          <a:solidFill>
            <a:schemeClr val="tx1"/>
          </a:solidFill>
          <a:latin typeface="+mn-lt"/>
          <a:ea typeface="+mn-ea"/>
          <a:cs typeface="+mn-cs"/>
        </a:defRPr>
      </a:lvl6pPr>
      <a:lvl7pPr marL="4987925" algn="l" defTabSz="1662430" rtl="0" eaLnBrk="1" latinLnBrk="0" hangingPunct="1">
        <a:defRPr sz="3275" kern="1200">
          <a:solidFill>
            <a:schemeClr val="tx1"/>
          </a:solidFill>
          <a:latin typeface="+mn-lt"/>
          <a:ea typeface="+mn-ea"/>
          <a:cs typeface="+mn-cs"/>
        </a:defRPr>
      </a:lvl7pPr>
      <a:lvl8pPr marL="5819140" algn="l" defTabSz="1662430" rtl="0" eaLnBrk="1" latinLnBrk="0" hangingPunct="1">
        <a:defRPr sz="3275" kern="1200">
          <a:solidFill>
            <a:schemeClr val="tx1"/>
          </a:solidFill>
          <a:latin typeface="+mn-lt"/>
          <a:ea typeface="+mn-ea"/>
          <a:cs typeface="+mn-cs"/>
        </a:defRPr>
      </a:lvl8pPr>
      <a:lvl9pPr marL="6650355" algn="l" defTabSz="1662430" rtl="0" eaLnBrk="1" latinLnBrk="0" hangingPunct="1">
        <a:defRPr sz="3275"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5C8D88"/>
        </a:solidFill>
        <a:effectLst/>
      </p:bgPr>
    </p:bg>
    <p:spTree>
      <p:nvGrpSpPr>
        <p:cNvPr id="1" name=""/>
        <p:cNvGrpSpPr/>
        <p:nvPr/>
      </p:nvGrpSpPr>
      <p:grpSpPr>
        <a:xfrm>
          <a:off x="0" y="0"/>
          <a:ext cx="0" cy="0"/>
          <a:chOff x="0" y="0"/>
          <a:chExt cx="0" cy="0"/>
        </a:xfrm>
      </p:grpSpPr>
      <p:pic>
        <p:nvPicPr>
          <p:cNvPr id="3" name="Content Placeholder 12" descr="cdc42615100be655bf1a"/>
          <p:cNvPicPr>
            <a:picLocks noChangeAspect="1"/>
          </p:cNvPicPr>
          <p:nvPr userDrawn="1"/>
        </p:nvPicPr>
        <p:blipFill>
          <a:blip r:embed="rId17">
            <a:clrChange>
              <a:clrFrom>
                <a:srgbClr val="FFE1E3">
                  <a:alpha val="100000"/>
                </a:srgbClr>
              </a:clrFrom>
              <a:clrTo>
                <a:srgbClr val="FFE1E3">
                  <a:alpha val="100000"/>
                  <a:alpha val="0"/>
                </a:srgbClr>
              </a:clrTo>
            </a:clrChange>
          </a:blip>
          <a:stretch>
            <a:fillRect/>
          </a:stretch>
        </p:blipFill>
        <p:spPr>
          <a:xfrm>
            <a:off x="-2061813" y="1541857"/>
            <a:ext cx="1600518" cy="1600518"/>
          </a:xfrm>
          <a:prstGeom prst="rect">
            <a:avLst/>
          </a:prstGeom>
          <a:effectLst>
            <a:softEdge rad="1270000"/>
          </a:effectLst>
        </p:spPr>
      </p:pic>
    </p:spTree>
    <p:extLst>
      <p:ext uri="{BB962C8B-B14F-4D97-AF65-F5344CB8AC3E}">
        <p14:creationId xmlns:p14="http://schemas.microsoft.com/office/powerpoint/2010/main" val="3315347492"/>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round pink circle with white text and a black background&#10;&#10;AI-generated content may be incorrect.">
            <a:extLst>
              <a:ext uri="{FF2B5EF4-FFF2-40B4-BE49-F238E27FC236}">
                <a16:creationId xmlns:a16="http://schemas.microsoft.com/office/drawing/2014/main" id="{F5D8FABD-7D33-7039-94F7-FA0C79EE665F}"/>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881351" y="165178"/>
            <a:ext cx="1571655" cy="1571655"/>
          </a:xfrm>
          <a:prstGeom prst="rect">
            <a:avLst/>
          </a:prstGeom>
        </p:spPr>
      </p:pic>
    </p:spTree>
    <p:extLst>
      <p:ext uri="{BB962C8B-B14F-4D97-AF65-F5344CB8AC3E}">
        <p14:creationId xmlns:p14="http://schemas.microsoft.com/office/powerpoint/2010/main" val="1787967753"/>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1.xml"/></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svg"/></Relationships>
</file>

<file path=ppt/slides/_rels/slide1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3.xml"/><Relationship Id="rId1" Type="http://schemas.openxmlformats.org/officeDocument/2006/relationships/slideLayout" Target="../slideLayouts/slideLayout31.xml"/><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40.svg"/></Relationships>
</file>

<file path=ppt/slides/_rels/slide1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5.sv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8.png"/><Relationship Id="rId1" Type="http://schemas.openxmlformats.org/officeDocument/2006/relationships/slideLayout" Target="../slideLayouts/slideLayout51.xml"/></Relationships>
</file>

<file path=ppt/slides/_rels/slide17.xml.rels><?xml version="1.0" encoding="UTF-8" standalone="yes"?>
<Relationships xmlns="http://schemas.openxmlformats.org/package/2006/relationships"><Relationship Id="rId3" Type="http://schemas.openxmlformats.org/officeDocument/2006/relationships/image" Target="../media/image48.svg"/><Relationship Id="rId2" Type="http://schemas.openxmlformats.org/officeDocument/2006/relationships/image" Target="../media/image47.png"/><Relationship Id="rId1" Type="http://schemas.openxmlformats.org/officeDocument/2006/relationships/slideLayout" Target="../slideLayouts/slideLayout52.xml"/><Relationship Id="rId5" Type="http://schemas.openxmlformats.org/officeDocument/2006/relationships/image" Target="../media/image50.svg"/><Relationship Id="rId4" Type="http://schemas.openxmlformats.org/officeDocument/2006/relationships/image" Target="../media/image49.png"/></Relationships>
</file>

<file path=ppt/slides/_rels/slide1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51.xml"/><Relationship Id="rId4" Type="http://schemas.openxmlformats.org/officeDocument/2006/relationships/image" Target="../media/image53.png"/></Relationships>
</file>

<file path=ppt/slides/_rels/slide19.xml.rels><?xml version="1.0" encoding="UTF-8" standalone="yes"?>
<Relationships xmlns="http://schemas.openxmlformats.org/package/2006/relationships"><Relationship Id="rId8" Type="http://schemas.openxmlformats.org/officeDocument/2006/relationships/image" Target="../media/image22.svg"/><Relationship Id="rId13" Type="http://schemas.openxmlformats.org/officeDocument/2006/relationships/image" Target="../media/image54.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svg"/><Relationship Id="rId2" Type="http://schemas.openxmlformats.org/officeDocument/2006/relationships/image" Target="../media/image16.png"/><Relationship Id="rId1" Type="http://schemas.openxmlformats.org/officeDocument/2006/relationships/slideLayout" Target="../slideLayouts/slideLayout51.xml"/><Relationship Id="rId6" Type="http://schemas.openxmlformats.org/officeDocument/2006/relationships/image" Target="../media/image20.sv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26.xml"/><Relationship Id="rId5" Type="http://schemas.microsoft.com/office/2007/relationships/hdphoto" Target="../media/hdphoto1.wdp"/><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3" Type="http://schemas.openxmlformats.org/officeDocument/2006/relationships/hyperlink" Target="https://www.facebook.com/huongthaoGADT" TargetMode="External"/><Relationship Id="rId2" Type="http://schemas.openxmlformats.org/officeDocument/2006/relationships/image" Target="../media/image55.png"/><Relationship Id="rId1" Type="http://schemas.openxmlformats.org/officeDocument/2006/relationships/slideLayout" Target="../slideLayouts/slideLayout37.xml"/><Relationship Id="rId4" Type="http://schemas.openxmlformats.org/officeDocument/2006/relationships/image" Target="../media/image56.png"/></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audio" Target="../media/audio1.wav"/><Relationship Id="rId1" Type="http://schemas.openxmlformats.org/officeDocument/2006/relationships/slideLayout" Target="../slideLayouts/slideLayout26.xml"/><Relationship Id="rId5" Type="http://schemas.openxmlformats.org/officeDocument/2006/relationships/image" Target="../media/image14.gif"/><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jpg"/><Relationship Id="rId1" Type="http://schemas.openxmlformats.org/officeDocument/2006/relationships/slideLayout" Target="../slideLayouts/slideLayout15.xml"/><Relationship Id="rId6" Type="http://schemas.openxmlformats.org/officeDocument/2006/relationships/image" Target="../media/image15.png"/><Relationship Id="rId5" Type="http://schemas.openxmlformats.org/officeDocument/2006/relationships/image" Target="../media/image13.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audio" Target="../media/audio1.wav"/><Relationship Id="rId1" Type="http://schemas.openxmlformats.org/officeDocument/2006/relationships/slideLayout" Target="../slideLayouts/slideLayout15.xml"/><Relationship Id="rId5" Type="http://schemas.openxmlformats.org/officeDocument/2006/relationships/image" Target="../media/image14.gif"/><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jpg"/><Relationship Id="rId1" Type="http://schemas.openxmlformats.org/officeDocument/2006/relationships/slideLayout" Target="../slideLayouts/slideLayout15.xml"/><Relationship Id="rId6" Type="http://schemas.openxmlformats.org/officeDocument/2006/relationships/image" Target="../media/image13.png"/><Relationship Id="rId5" Type="http://schemas.microsoft.com/office/2007/relationships/hdphoto" Target="../media/hdphoto1.wdp"/><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22.svg"/><Relationship Id="rId13" Type="http://schemas.openxmlformats.org/officeDocument/2006/relationships/image" Target="../media/image27.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svg"/><Relationship Id="rId2" Type="http://schemas.openxmlformats.org/officeDocument/2006/relationships/image" Target="../media/image16.png"/><Relationship Id="rId1" Type="http://schemas.openxmlformats.org/officeDocument/2006/relationships/slideLayout" Target="../slideLayouts/slideLayout51.xml"/><Relationship Id="rId6" Type="http://schemas.openxmlformats.org/officeDocument/2006/relationships/image" Target="../media/image20.sv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 Id="rId14" Type="http://schemas.openxmlformats.org/officeDocument/2006/relationships/image" Target="../media/image28.png"/></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xml"/><Relationship Id="rId4" Type="http://schemas.openxmlformats.org/officeDocument/2006/relationships/image" Target="../media/image31.svg"/></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B54167A-595E-FC2E-1D1A-54258CB79C0A}"/>
              </a:ext>
            </a:extLst>
          </p:cNvPr>
          <p:cNvPicPr>
            <a:picLocks noChangeAspect="1"/>
          </p:cNvPicPr>
          <p:nvPr/>
        </p:nvPicPr>
        <p:blipFill>
          <a:blip r:embed="rId2"/>
          <a:stretch>
            <a:fillRect/>
          </a:stretch>
        </p:blipFill>
        <p:spPr>
          <a:xfrm>
            <a:off x="804213" y="1539766"/>
            <a:ext cx="5291787" cy="4529721"/>
          </a:xfrm>
          <a:prstGeom prst="rect">
            <a:avLst/>
          </a:prstGeom>
        </p:spPr>
      </p:pic>
      <p:pic>
        <p:nvPicPr>
          <p:cNvPr id="2" name="Picture 1">
            <a:extLst>
              <a:ext uri="{FF2B5EF4-FFF2-40B4-BE49-F238E27FC236}">
                <a16:creationId xmlns:a16="http://schemas.microsoft.com/office/drawing/2014/main" id="{030D46C2-1894-0522-599A-9FCB14E8FC22}"/>
              </a:ext>
            </a:extLst>
          </p:cNvPr>
          <p:cNvPicPr>
            <a:picLocks noChangeAspect="1"/>
          </p:cNvPicPr>
          <p:nvPr/>
        </p:nvPicPr>
        <p:blipFill>
          <a:blip r:embed="rId3"/>
          <a:stretch>
            <a:fillRect/>
          </a:stretch>
        </p:blipFill>
        <p:spPr>
          <a:xfrm>
            <a:off x="5928147" y="1148898"/>
            <a:ext cx="4907705" cy="4560203"/>
          </a:xfrm>
          <a:prstGeom prst="rect">
            <a:avLst/>
          </a:prstGeom>
        </p:spPr>
      </p:pic>
    </p:spTree>
    <p:extLst>
      <p:ext uri="{BB962C8B-B14F-4D97-AF65-F5344CB8AC3E}">
        <p14:creationId xmlns:p14="http://schemas.microsoft.com/office/powerpoint/2010/main" val="3232809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Shape 530"/>
        <p:cNvGrpSpPr/>
        <p:nvPr/>
      </p:nvGrpSpPr>
      <p:grpSpPr>
        <a:xfrm>
          <a:off x="0" y="0"/>
          <a:ext cx="0" cy="0"/>
          <a:chOff x="0" y="0"/>
          <a:chExt cx="0" cy="0"/>
        </a:xfrm>
      </p:grpSpPr>
      <p:sp>
        <p:nvSpPr>
          <p:cNvPr id="10" name="Google Shape;540;p32">
            <a:extLst>
              <a:ext uri="{FF2B5EF4-FFF2-40B4-BE49-F238E27FC236}">
                <a16:creationId xmlns:a16="http://schemas.microsoft.com/office/drawing/2014/main" id="{25EDEA26-175A-405A-BD72-026218FF1ED2}"/>
              </a:ext>
            </a:extLst>
          </p:cNvPr>
          <p:cNvSpPr/>
          <p:nvPr/>
        </p:nvSpPr>
        <p:spPr>
          <a:xfrm flipH="1">
            <a:off x="1918250" y="573064"/>
            <a:ext cx="9640958" cy="868109"/>
          </a:xfrm>
          <a:prstGeom prst="roundRect">
            <a:avLst>
              <a:gd name="adj" fmla="val 16667"/>
            </a:avLst>
          </a:prstGeom>
          <a:solidFill>
            <a:srgbClr val="EFEFEF"/>
          </a:solidFill>
          <a:ln>
            <a:noFill/>
          </a:ln>
        </p:spPr>
        <p:txBody>
          <a:bodyPr spcFirstLastPara="1" wrap="square" lIns="121900" tIns="121900" rIns="121900" bIns="121900" anchor="ctr" anchorCtr="0">
            <a:noAutofit/>
          </a:bodyPr>
          <a:lstStyle/>
          <a:p>
            <a:pPr algn="just" defTabSz="1219170">
              <a:buClr>
                <a:srgbClr val="000000"/>
              </a:buClr>
            </a:pPr>
            <a:r>
              <a:rPr lang="vi-VN" sz="2667" b="1" kern="0" dirty="0">
                <a:solidFill>
                  <a:srgbClr val="002060"/>
                </a:solidFill>
                <a:latin typeface="Cambria" panose="02040503050406030204" pitchFamily="18" charset="0"/>
                <a:ea typeface="Cambria" panose="02040503050406030204" pitchFamily="18" charset="0"/>
                <a:cs typeface="Arial"/>
                <a:sym typeface="Arial"/>
              </a:rPr>
              <a:t>Dựa vào mẫu đơn trong hoạt động Viết ở Bài 23, viết đơn theo yêu cầu em đã chọn.</a:t>
            </a:r>
            <a:endParaRPr sz="2667" b="1" kern="0" dirty="0">
              <a:solidFill>
                <a:srgbClr val="002060"/>
              </a:solidFill>
              <a:latin typeface="Cambria" panose="02040503050406030204" pitchFamily="18" charset="0"/>
              <a:ea typeface="Cambria" panose="02040503050406030204" pitchFamily="18" charset="0"/>
              <a:cs typeface="Arial"/>
              <a:sym typeface="Arial"/>
            </a:endParaRPr>
          </a:p>
        </p:txBody>
      </p:sp>
      <p:pic>
        <p:nvPicPr>
          <p:cNvPr id="147" name="Picture 2">
            <a:extLst>
              <a:ext uri="{FF2B5EF4-FFF2-40B4-BE49-F238E27FC236}">
                <a16:creationId xmlns:a16="http://schemas.microsoft.com/office/drawing/2014/main" id="{789C2052-BFC0-4F2F-A05A-43B8D3F5CC1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189649">
            <a:off x="635884" y="450630"/>
            <a:ext cx="1124020" cy="1326342"/>
          </a:xfrm>
          <a:prstGeom prst="rect">
            <a:avLst/>
          </a:prstGeom>
        </p:spPr>
      </p:pic>
      <p:sp>
        <p:nvSpPr>
          <p:cNvPr id="5" name="Rectangle 4">
            <a:extLst>
              <a:ext uri="{FF2B5EF4-FFF2-40B4-BE49-F238E27FC236}">
                <a16:creationId xmlns:a16="http://schemas.microsoft.com/office/drawing/2014/main" id="{6852CDA0-2EBA-4C90-8C8B-7690FC072750}"/>
              </a:ext>
            </a:extLst>
          </p:cNvPr>
          <p:cNvSpPr/>
          <p:nvPr/>
        </p:nvSpPr>
        <p:spPr>
          <a:xfrm>
            <a:off x="862050" y="423979"/>
            <a:ext cx="801438" cy="1231106"/>
          </a:xfrm>
          <a:prstGeom prst="rect">
            <a:avLst/>
          </a:prstGeom>
          <a:noFill/>
        </p:spPr>
        <p:txBody>
          <a:bodyPr wrap="none" lIns="121920" tIns="60960" rIns="121920" bIns="60960">
            <a:spAutoFit/>
          </a:bodyPr>
          <a:lstStyle/>
          <a:p>
            <a:pPr algn="ctr" defTabSz="1219170">
              <a:buClr>
                <a:srgbClr val="000000"/>
              </a:buClr>
            </a:pPr>
            <a:r>
              <a:rPr lang="en-US" sz="7200" b="1" kern="0" spc="67" dirty="0">
                <a:ln w="0"/>
                <a:solidFill>
                  <a:srgbClr val="6B4C6D"/>
                </a:solidFill>
                <a:effectLst>
                  <a:innerShdw blurRad="63500" dist="50800" dir="13500000">
                    <a:srgbClr val="000000">
                      <a:alpha val="50000"/>
                    </a:srgbClr>
                  </a:innerShdw>
                </a:effectLst>
                <a:latin typeface="Cambria" panose="02040503050406030204" pitchFamily="18" charset="0"/>
                <a:ea typeface="Cambria" panose="02040503050406030204" pitchFamily="18" charset="0"/>
                <a:cs typeface="Arial"/>
                <a:sym typeface="Arial"/>
              </a:rPr>
              <a:t>1</a:t>
            </a:r>
          </a:p>
        </p:txBody>
      </p:sp>
      <p:grpSp>
        <p:nvGrpSpPr>
          <p:cNvPr id="2" name="Group 1">
            <a:extLst>
              <a:ext uri="{FF2B5EF4-FFF2-40B4-BE49-F238E27FC236}">
                <a16:creationId xmlns:a16="http://schemas.microsoft.com/office/drawing/2014/main" id="{8BC73A7F-DB13-F381-C874-7BC5FF22A746}"/>
              </a:ext>
            </a:extLst>
          </p:cNvPr>
          <p:cNvGrpSpPr/>
          <p:nvPr/>
        </p:nvGrpSpPr>
        <p:grpSpPr>
          <a:xfrm>
            <a:off x="2216425" y="1687114"/>
            <a:ext cx="7880585" cy="1314504"/>
            <a:chOff x="1209557" y="3516548"/>
            <a:chExt cx="6929732" cy="1229511"/>
          </a:xfrm>
        </p:grpSpPr>
        <p:pic>
          <p:nvPicPr>
            <p:cNvPr id="4" name="Picture 5">
              <a:extLst>
                <a:ext uri="{FF2B5EF4-FFF2-40B4-BE49-F238E27FC236}">
                  <a16:creationId xmlns:a16="http://schemas.microsoft.com/office/drawing/2014/main" id="{6A00EF26-A827-83FA-196C-A8FEE7FD380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209557" y="3516548"/>
              <a:ext cx="6929732" cy="1229511"/>
            </a:xfrm>
            <a:prstGeom prst="rect">
              <a:avLst/>
            </a:prstGeom>
          </p:spPr>
        </p:pic>
        <p:sp>
          <p:nvSpPr>
            <p:cNvPr id="6" name="Rectangle 5">
              <a:extLst>
                <a:ext uri="{FF2B5EF4-FFF2-40B4-BE49-F238E27FC236}">
                  <a16:creationId xmlns:a16="http://schemas.microsoft.com/office/drawing/2014/main" id="{3D9DE8B8-9132-E0F2-6A87-F98F500956A6}"/>
                </a:ext>
              </a:extLst>
            </p:cNvPr>
            <p:cNvSpPr/>
            <p:nvPr/>
          </p:nvSpPr>
          <p:spPr>
            <a:xfrm>
              <a:off x="2325633" y="3777360"/>
              <a:ext cx="4697594" cy="748479"/>
            </a:xfrm>
            <a:prstGeom prst="rect">
              <a:avLst/>
            </a:prstGeom>
            <a:noFill/>
          </p:spPr>
          <p:txBody>
            <a:bodyPr wrap="none" lIns="121920" tIns="60960" rIns="121920" bIns="60960">
              <a:spAutoFit/>
            </a:bodyPr>
            <a:lstStyle/>
            <a:p>
              <a:pPr algn="ctr" defTabSz="1219170">
                <a:buClr>
                  <a:srgbClr val="000000"/>
                </a:buClr>
              </a:pPr>
              <a:r>
                <a:rPr lang="en-US" sz="4400" kern="0" dirty="0" err="1">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a:sym typeface="Arial"/>
                </a:rPr>
                <a:t>Đơn</a:t>
              </a:r>
              <a:r>
                <a:rPr lang="en-US" sz="4400" kern="0" dirty="0">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a:sym typeface="Arial"/>
                </a:rPr>
                <a:t> </a:t>
              </a:r>
              <a:r>
                <a:rPr lang="en-US" sz="4400" kern="0" dirty="0" err="1">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a:sym typeface="Arial"/>
                </a:rPr>
                <a:t>được</a:t>
              </a:r>
              <a:r>
                <a:rPr lang="en-US" sz="4400" kern="0" dirty="0">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a:sym typeface="Arial"/>
                </a:rPr>
                <a:t> </a:t>
              </a:r>
              <a:r>
                <a:rPr lang="en-US" sz="4400" kern="0" dirty="0" err="1">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a:sym typeface="Arial"/>
                </a:rPr>
                <a:t>gửi</a:t>
              </a:r>
              <a:r>
                <a:rPr lang="en-US" sz="4400" kern="0" dirty="0">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a:sym typeface="Arial"/>
                </a:rPr>
                <a:t> </a:t>
              </a:r>
              <a:r>
                <a:rPr lang="en-US" sz="4400" kern="0" dirty="0" err="1">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a:sym typeface="Arial"/>
                </a:rPr>
                <a:t>cho</a:t>
              </a:r>
              <a:r>
                <a:rPr lang="en-US" sz="4400" kern="0" dirty="0">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a:sym typeface="Arial"/>
                </a:rPr>
                <a:t> ai?</a:t>
              </a:r>
            </a:p>
          </p:txBody>
        </p:sp>
      </p:grpSp>
      <p:grpSp>
        <p:nvGrpSpPr>
          <p:cNvPr id="11" name="Group 10">
            <a:extLst>
              <a:ext uri="{FF2B5EF4-FFF2-40B4-BE49-F238E27FC236}">
                <a16:creationId xmlns:a16="http://schemas.microsoft.com/office/drawing/2014/main" id="{89FC78A3-5A8A-882E-AF88-F42C78062050}"/>
              </a:ext>
            </a:extLst>
          </p:cNvPr>
          <p:cNvGrpSpPr/>
          <p:nvPr/>
        </p:nvGrpSpPr>
        <p:grpSpPr>
          <a:xfrm>
            <a:off x="2196546" y="3078592"/>
            <a:ext cx="7880585" cy="1314504"/>
            <a:chOff x="1209557" y="3516548"/>
            <a:chExt cx="6929732" cy="1229511"/>
          </a:xfrm>
        </p:grpSpPr>
        <p:pic>
          <p:nvPicPr>
            <p:cNvPr id="12" name="Picture 5">
              <a:extLst>
                <a:ext uri="{FF2B5EF4-FFF2-40B4-BE49-F238E27FC236}">
                  <a16:creationId xmlns:a16="http://schemas.microsoft.com/office/drawing/2014/main" id="{543D4973-FDC1-9D0A-64A4-9C4D76CF0F1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209557" y="3516548"/>
              <a:ext cx="6929732" cy="1229511"/>
            </a:xfrm>
            <a:prstGeom prst="rect">
              <a:avLst/>
            </a:prstGeom>
          </p:spPr>
        </p:pic>
        <p:sp>
          <p:nvSpPr>
            <p:cNvPr id="13" name="Rectangle 12">
              <a:extLst>
                <a:ext uri="{FF2B5EF4-FFF2-40B4-BE49-F238E27FC236}">
                  <a16:creationId xmlns:a16="http://schemas.microsoft.com/office/drawing/2014/main" id="{CDCD99F7-3557-BF1F-7D6A-9754025B14AB}"/>
                </a:ext>
              </a:extLst>
            </p:cNvPr>
            <p:cNvSpPr/>
            <p:nvPr/>
          </p:nvSpPr>
          <p:spPr>
            <a:xfrm>
              <a:off x="2455320" y="3777360"/>
              <a:ext cx="4438231" cy="748479"/>
            </a:xfrm>
            <a:prstGeom prst="rect">
              <a:avLst/>
            </a:prstGeom>
            <a:noFill/>
          </p:spPr>
          <p:txBody>
            <a:bodyPr wrap="none" lIns="121920" tIns="60960" rIns="121920" bIns="60960">
              <a:spAutoFit/>
            </a:bodyPr>
            <a:lstStyle/>
            <a:p>
              <a:pPr algn="ctr" defTabSz="1219170">
                <a:buClr>
                  <a:srgbClr val="000000"/>
                </a:buClr>
              </a:pPr>
              <a:r>
                <a:rPr lang="en-US" sz="4400" kern="0" dirty="0">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a:sym typeface="Arial"/>
                </a:rPr>
                <a:t>Lý do </a:t>
              </a:r>
              <a:r>
                <a:rPr lang="en-US" sz="4400" kern="0" dirty="0" err="1">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a:sym typeface="Arial"/>
                </a:rPr>
                <a:t>viết</a:t>
              </a:r>
              <a:r>
                <a:rPr lang="en-US" sz="4400" kern="0" dirty="0">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a:sym typeface="Arial"/>
                </a:rPr>
                <a:t> </a:t>
              </a:r>
              <a:r>
                <a:rPr lang="en-US" sz="4400" kern="0" dirty="0" err="1">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a:sym typeface="Arial"/>
                </a:rPr>
                <a:t>đơn</a:t>
              </a:r>
              <a:r>
                <a:rPr lang="en-US" sz="4400" kern="0" dirty="0">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a:sym typeface="Arial"/>
                </a:rPr>
                <a:t> </a:t>
              </a:r>
              <a:r>
                <a:rPr lang="en-US" sz="4400" kern="0" dirty="0" err="1">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a:sym typeface="Arial"/>
                </a:rPr>
                <a:t>là</a:t>
              </a:r>
              <a:r>
                <a:rPr lang="en-US" sz="4400" kern="0" dirty="0">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a:sym typeface="Arial"/>
                </a:rPr>
                <a:t> </a:t>
              </a:r>
              <a:r>
                <a:rPr lang="en-US" sz="4400" kern="0" dirty="0" err="1">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a:sym typeface="Arial"/>
                </a:rPr>
                <a:t>gì</a:t>
              </a:r>
              <a:r>
                <a:rPr lang="en-US" sz="4400" kern="0" dirty="0">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a:sym typeface="Arial"/>
                </a:rPr>
                <a:t>?</a:t>
              </a:r>
            </a:p>
          </p:txBody>
        </p:sp>
      </p:grpSp>
      <p:grpSp>
        <p:nvGrpSpPr>
          <p:cNvPr id="14" name="Group 13">
            <a:extLst>
              <a:ext uri="{FF2B5EF4-FFF2-40B4-BE49-F238E27FC236}">
                <a16:creationId xmlns:a16="http://schemas.microsoft.com/office/drawing/2014/main" id="{BBA3C923-8833-AB4F-2E0F-A0E13024991F}"/>
              </a:ext>
            </a:extLst>
          </p:cNvPr>
          <p:cNvGrpSpPr/>
          <p:nvPr/>
        </p:nvGrpSpPr>
        <p:grpSpPr>
          <a:xfrm>
            <a:off x="2236301" y="4609218"/>
            <a:ext cx="7880586" cy="1751825"/>
            <a:chOff x="1209557" y="3516547"/>
            <a:chExt cx="6929732" cy="1638556"/>
          </a:xfrm>
        </p:grpSpPr>
        <p:pic>
          <p:nvPicPr>
            <p:cNvPr id="15" name="Picture 5">
              <a:extLst>
                <a:ext uri="{FF2B5EF4-FFF2-40B4-BE49-F238E27FC236}">
                  <a16:creationId xmlns:a16="http://schemas.microsoft.com/office/drawing/2014/main" id="{7AF2957F-C473-B2F0-8C53-5112BA6B185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209557" y="3516547"/>
              <a:ext cx="6929732" cy="1638556"/>
            </a:xfrm>
            <a:prstGeom prst="rect">
              <a:avLst/>
            </a:prstGeom>
          </p:spPr>
        </p:pic>
        <p:sp>
          <p:nvSpPr>
            <p:cNvPr id="16" name="Rectangle 15">
              <a:extLst>
                <a:ext uri="{FF2B5EF4-FFF2-40B4-BE49-F238E27FC236}">
                  <a16:creationId xmlns:a16="http://schemas.microsoft.com/office/drawing/2014/main" id="{3F19BDB6-6051-5957-8B2B-614A6F9D4A67}"/>
                </a:ext>
              </a:extLst>
            </p:cNvPr>
            <p:cNvSpPr/>
            <p:nvPr/>
          </p:nvSpPr>
          <p:spPr>
            <a:xfrm>
              <a:off x="1340658" y="3721581"/>
              <a:ext cx="6485411" cy="1266656"/>
            </a:xfrm>
            <a:prstGeom prst="rect">
              <a:avLst/>
            </a:prstGeom>
            <a:noFill/>
          </p:spPr>
          <p:txBody>
            <a:bodyPr wrap="square" lIns="121920" tIns="60960" rIns="121920" bIns="60960">
              <a:spAutoFit/>
            </a:bodyPr>
            <a:lstStyle/>
            <a:p>
              <a:pPr algn="ctr" defTabSz="1219170">
                <a:buClr>
                  <a:srgbClr val="000000"/>
                </a:buClr>
              </a:pPr>
              <a:r>
                <a:rPr lang="en-US" sz="4000" kern="0" dirty="0" err="1">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a:sym typeface="Arial"/>
                </a:rPr>
                <a:t>Các</a:t>
              </a:r>
              <a:r>
                <a:rPr lang="en-US" sz="4000" kern="0" dirty="0">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a:sym typeface="Arial"/>
                </a:rPr>
                <a:t> </a:t>
              </a:r>
              <a:r>
                <a:rPr lang="en-US" sz="4000" kern="0" dirty="0" err="1">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a:sym typeface="Arial"/>
                </a:rPr>
                <a:t>mục</a:t>
              </a:r>
              <a:r>
                <a:rPr lang="en-US" sz="4000" kern="0" dirty="0">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a:sym typeface="Arial"/>
                </a:rPr>
                <a:t> </a:t>
              </a:r>
              <a:r>
                <a:rPr lang="en-US" sz="4000" kern="0" dirty="0" err="1">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a:sym typeface="Arial"/>
                </a:rPr>
                <a:t>trong</a:t>
              </a:r>
              <a:r>
                <a:rPr lang="en-US" sz="4000" kern="0" dirty="0">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a:sym typeface="Arial"/>
                </a:rPr>
                <a:t> </a:t>
              </a:r>
              <a:r>
                <a:rPr lang="en-US" sz="4000" kern="0" dirty="0" err="1">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a:sym typeface="Arial"/>
                </a:rPr>
                <a:t>đơn</a:t>
              </a:r>
              <a:r>
                <a:rPr lang="en-US" sz="4000" kern="0" dirty="0">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a:sym typeface="Arial"/>
                </a:rPr>
                <a:t> </a:t>
              </a:r>
              <a:r>
                <a:rPr lang="en-US" sz="4000" kern="0" dirty="0" err="1">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a:sym typeface="Arial"/>
                </a:rPr>
                <a:t>được</a:t>
              </a:r>
              <a:r>
                <a:rPr lang="en-US" sz="4000" kern="0" dirty="0">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a:sym typeface="Arial"/>
                </a:rPr>
                <a:t> </a:t>
              </a:r>
              <a:r>
                <a:rPr lang="en-US" sz="4000" kern="0" dirty="0" err="1">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a:sym typeface="Arial"/>
                </a:rPr>
                <a:t>trình</a:t>
              </a:r>
              <a:r>
                <a:rPr lang="en-US" sz="4000" kern="0" dirty="0">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a:sym typeface="Arial"/>
                </a:rPr>
                <a:t> </a:t>
              </a:r>
              <a:r>
                <a:rPr lang="en-US" sz="4000" kern="0" dirty="0" err="1">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a:sym typeface="Arial"/>
                </a:rPr>
                <a:t>bày</a:t>
              </a:r>
              <a:r>
                <a:rPr lang="en-US" sz="4000" kern="0" dirty="0">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a:sym typeface="Arial"/>
                </a:rPr>
                <a:t> </a:t>
              </a:r>
              <a:r>
                <a:rPr lang="en-US" sz="4000" kern="0" dirty="0" err="1">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a:sym typeface="Arial"/>
                </a:rPr>
                <a:t>như</a:t>
              </a:r>
              <a:r>
                <a:rPr lang="en-US" sz="4000" kern="0" dirty="0">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a:sym typeface="Arial"/>
                </a:rPr>
                <a:t> </a:t>
              </a:r>
              <a:r>
                <a:rPr lang="en-US" sz="4000" kern="0" dirty="0" err="1">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a:sym typeface="Arial"/>
                </a:rPr>
                <a:t>thế</a:t>
              </a:r>
              <a:r>
                <a:rPr lang="en-US" sz="4000" kern="0" dirty="0">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a:sym typeface="Arial"/>
                </a:rPr>
                <a:t> </a:t>
              </a:r>
              <a:r>
                <a:rPr lang="en-US" sz="4000" kern="0" dirty="0" err="1">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a:sym typeface="Arial"/>
                </a:rPr>
                <a:t>nào</a:t>
              </a:r>
              <a:r>
                <a:rPr lang="en-US" sz="4000" kern="0" dirty="0">
                  <a:ln w="0"/>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cs typeface="Arial"/>
                  <a:sym typeface="Arial"/>
                </a:rPr>
                <a:t>?</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in)">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circle(in)">
                                      <p:cBhvr>
                                        <p:cTn id="1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pic>
        <p:nvPicPr>
          <p:cNvPr id="3" name="Picture 2" descr="Teaching-rafiki">
            <a:extLst>
              <a:ext uri="{FF2B5EF4-FFF2-40B4-BE49-F238E27FC236}">
                <a16:creationId xmlns:a16="http://schemas.microsoft.com/office/drawing/2014/main" id="{F00027C8-6006-0557-41B2-8BE168F609D7}"/>
              </a:ext>
            </a:extLst>
          </p:cNvPr>
          <p:cNvPicPr>
            <a:picLocks noChangeAspect="1"/>
          </p:cNvPicPr>
          <p:nvPr/>
        </p:nvPicPr>
        <p:blipFill>
          <a:blip r:embed="rId2"/>
          <a:stretch>
            <a:fillRect/>
          </a:stretch>
        </p:blipFill>
        <p:spPr>
          <a:xfrm>
            <a:off x="897006" y="1580928"/>
            <a:ext cx="6000751" cy="6000751"/>
          </a:xfrm>
          <a:prstGeom prst="rect">
            <a:avLst/>
          </a:prstGeom>
        </p:spPr>
      </p:pic>
      <p:sp>
        <p:nvSpPr>
          <p:cNvPr id="6" name="Cloud 5">
            <a:extLst>
              <a:ext uri="{FF2B5EF4-FFF2-40B4-BE49-F238E27FC236}">
                <a16:creationId xmlns:a16="http://schemas.microsoft.com/office/drawing/2014/main" id="{BE56DD7E-6129-0216-A444-E0C276025EDC}"/>
              </a:ext>
            </a:extLst>
          </p:cNvPr>
          <p:cNvSpPr/>
          <p:nvPr/>
        </p:nvSpPr>
        <p:spPr>
          <a:xfrm>
            <a:off x="3544238" y="705678"/>
            <a:ext cx="6086779" cy="2791350"/>
          </a:xfrm>
          <a:prstGeom prst="cloud">
            <a:avLst/>
          </a:prstGeom>
          <a:solidFill>
            <a:schemeClr val="accent3">
              <a:lumMod val="20000"/>
              <a:lumOff val="80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b="1" dirty="0" err="1">
                <a:solidFill>
                  <a:srgbClr val="002060"/>
                </a:solidFill>
              </a:rPr>
              <a:t>Các</a:t>
            </a:r>
            <a:r>
              <a:rPr lang="en-US" sz="3200" b="1" dirty="0">
                <a:solidFill>
                  <a:srgbClr val="002060"/>
                </a:solidFill>
              </a:rPr>
              <a:t> </a:t>
            </a:r>
            <a:r>
              <a:rPr lang="en-US" sz="3200" b="1" dirty="0" err="1">
                <a:solidFill>
                  <a:srgbClr val="002060"/>
                </a:solidFill>
              </a:rPr>
              <a:t>em</a:t>
            </a:r>
            <a:r>
              <a:rPr lang="en-US" sz="3200" b="1" dirty="0">
                <a:solidFill>
                  <a:srgbClr val="002060"/>
                </a:solidFill>
              </a:rPr>
              <a:t> </a:t>
            </a:r>
            <a:r>
              <a:rPr lang="en-US" sz="3200" b="1" dirty="0" err="1">
                <a:solidFill>
                  <a:srgbClr val="002060"/>
                </a:solidFill>
              </a:rPr>
              <a:t>làm</a:t>
            </a:r>
            <a:r>
              <a:rPr lang="en-US" sz="3200" b="1" dirty="0">
                <a:solidFill>
                  <a:srgbClr val="002060"/>
                </a:solidFill>
              </a:rPr>
              <a:t> </a:t>
            </a:r>
            <a:r>
              <a:rPr lang="en-US" sz="3200" b="1" dirty="0" err="1">
                <a:solidFill>
                  <a:srgbClr val="002060"/>
                </a:solidFill>
              </a:rPr>
              <a:t>bài</a:t>
            </a:r>
            <a:r>
              <a:rPr lang="en-US" sz="3200" b="1" dirty="0">
                <a:solidFill>
                  <a:srgbClr val="002060"/>
                </a:solidFill>
              </a:rPr>
              <a:t> </a:t>
            </a:r>
            <a:r>
              <a:rPr lang="en-US" sz="3200" b="1" dirty="0" err="1">
                <a:solidFill>
                  <a:srgbClr val="002060"/>
                </a:solidFill>
              </a:rPr>
              <a:t>trong</a:t>
            </a:r>
            <a:r>
              <a:rPr lang="en-US" sz="3200" b="1" dirty="0">
                <a:solidFill>
                  <a:srgbClr val="002060"/>
                </a:solidFill>
              </a:rPr>
              <a:t> </a:t>
            </a:r>
            <a:r>
              <a:rPr lang="en-US" sz="3200" b="1" dirty="0" err="1">
                <a:solidFill>
                  <a:srgbClr val="002060"/>
                </a:solidFill>
              </a:rPr>
              <a:t>khoảng</a:t>
            </a:r>
            <a:r>
              <a:rPr lang="en-US" sz="3200" b="1" dirty="0">
                <a:solidFill>
                  <a:srgbClr val="002060"/>
                </a:solidFill>
              </a:rPr>
              <a:t> 20-25 </a:t>
            </a:r>
            <a:r>
              <a:rPr lang="en-US" sz="3200" b="1" dirty="0" err="1">
                <a:solidFill>
                  <a:srgbClr val="002060"/>
                </a:solidFill>
              </a:rPr>
              <a:t>phút</a:t>
            </a:r>
            <a:r>
              <a:rPr lang="en-US" sz="3200" b="1" dirty="0">
                <a:solidFill>
                  <a:srgbClr val="002060"/>
                </a:solidFill>
              </a:rPr>
              <a:t> </a:t>
            </a:r>
            <a:r>
              <a:rPr lang="en-US" sz="3200" b="1" dirty="0" err="1">
                <a:solidFill>
                  <a:srgbClr val="002060"/>
                </a:solidFill>
              </a:rPr>
              <a:t>nhé</a:t>
            </a:r>
            <a:r>
              <a:rPr lang="en-US" sz="3200" b="1" dirty="0">
                <a:solidFill>
                  <a:srgbClr val="002060"/>
                </a:solidFill>
              </a:rPr>
              <a:t>! </a:t>
            </a:r>
          </a:p>
        </p:txBody>
      </p:sp>
    </p:spTree>
    <p:extLst>
      <p:ext uri="{BB962C8B-B14F-4D97-AF65-F5344CB8AC3E}">
        <p14:creationId xmlns:p14="http://schemas.microsoft.com/office/powerpoint/2010/main" val="416724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24572" y="1676400"/>
            <a:ext cx="5405320" cy="4114800"/>
          </a:xfrm>
          <a:prstGeom prst="rect">
            <a:avLst/>
          </a:prstGeom>
        </p:spPr>
      </p:pic>
      <p:sp>
        <p:nvSpPr>
          <p:cNvPr id="7" name="Rectangles 6"/>
          <p:cNvSpPr/>
          <p:nvPr/>
        </p:nvSpPr>
        <p:spPr>
          <a:xfrm>
            <a:off x="1951633" y="2627243"/>
            <a:ext cx="3793183" cy="2308324"/>
          </a:xfrm>
          <a:prstGeom prst="rect">
            <a:avLst/>
          </a:prstGeom>
          <a:noFill/>
          <a:ln>
            <a:noFill/>
          </a:ln>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4800" b="1" i="0" u="none" strike="noStrike" kern="1200" cap="none" spc="0" normalizeH="0" baseline="0" noProof="0" dirty="0" err="1">
                <a:ln>
                  <a:noFill/>
                </a:ln>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Em</a:t>
            </a:r>
            <a:r>
              <a:rPr kumimoji="0" lang="en-GB" altLang="en-US" sz="4800" b="1"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 </a:t>
            </a:r>
            <a:r>
              <a:rPr kumimoji="0" lang="en-GB" altLang="en-US" sz="4800" b="1" i="0" u="none" strike="noStrike" kern="1200" cap="none" spc="0" normalizeH="0" baseline="0" noProof="0" dirty="0" err="1">
                <a:ln>
                  <a:noFill/>
                </a:ln>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hãy</a:t>
            </a:r>
            <a:r>
              <a:rPr kumimoji="0" lang="en-GB" altLang="en-US" sz="4800" b="1"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 </a:t>
            </a:r>
            <a:r>
              <a:rPr kumimoji="0" lang="en-GB" altLang="en-US" sz="4800" b="1" i="0" u="none" strike="noStrike" kern="1200" cap="none" spc="0" normalizeH="0" baseline="0" noProof="0" dirty="0" err="1">
                <a:ln>
                  <a:noFill/>
                </a:ln>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soát</a:t>
            </a:r>
            <a:r>
              <a:rPr kumimoji="0" lang="en-GB" altLang="en-US" sz="4800" b="1" i="0" u="none" strike="noStrike" kern="1200" cap="none" spc="0" normalizeH="0" noProof="0" dirty="0">
                <a:ln>
                  <a:noFill/>
                </a:ln>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 </a:t>
            </a:r>
            <a:r>
              <a:rPr kumimoji="0" lang="en-GB" altLang="en-US" sz="4800" b="1" i="0" u="none" strike="noStrike" kern="1200" cap="none" spc="0" normalizeH="0" baseline="0" noProof="0" dirty="0" err="1">
                <a:ln>
                  <a:noFill/>
                </a:ln>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lại</a:t>
            </a:r>
            <a:r>
              <a:rPr kumimoji="0" lang="en-GB" altLang="en-US" sz="4800" b="1"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 </a:t>
            </a:r>
            <a:r>
              <a:rPr kumimoji="0" lang="en-GB" altLang="en-US" sz="4800" b="1" i="0" u="none" strike="noStrike" kern="1200" cap="none" spc="0" normalizeH="0" baseline="0" noProof="0" dirty="0" err="1">
                <a:ln>
                  <a:noFill/>
                </a:ln>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bài</a:t>
            </a:r>
            <a:r>
              <a:rPr kumimoji="0" lang="en-GB" altLang="en-US" sz="4800" b="1"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 </a:t>
            </a:r>
            <a:r>
              <a:rPr kumimoji="0" lang="en-GB" altLang="en-US" sz="4800" b="1" i="0" u="none" strike="noStrike" kern="1200" cap="none" spc="0" normalizeH="0" baseline="0" noProof="0" dirty="0" err="1">
                <a:ln>
                  <a:noFill/>
                </a:ln>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và</a:t>
            </a:r>
            <a:r>
              <a:rPr kumimoji="0" lang="en-GB" altLang="en-US" sz="4800" b="1"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 </a:t>
            </a:r>
            <a:r>
              <a:rPr kumimoji="0" lang="en-GB" altLang="en-US" sz="4800" b="1" i="0" u="none" strike="noStrike" kern="1200" cap="none" spc="0" normalizeH="0" baseline="0" noProof="0" dirty="0" err="1">
                <a:ln>
                  <a:noFill/>
                </a:ln>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sửa</a:t>
            </a:r>
            <a:r>
              <a:rPr kumimoji="0" lang="en-GB" altLang="en-US" sz="4800" b="1"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 </a:t>
            </a:r>
            <a:r>
              <a:rPr kumimoji="0" lang="en-GB" altLang="en-US" sz="4800" b="1" i="0" u="none" strike="noStrike" kern="1200" cap="none" spc="0" normalizeH="0" baseline="0" noProof="0" dirty="0" err="1">
                <a:ln>
                  <a:noFill/>
                </a:ln>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lỗi</a:t>
            </a:r>
            <a:r>
              <a:rPr kumimoji="0" lang="en-GB" altLang="en-US" sz="4800" b="1"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 </a:t>
            </a:r>
            <a:r>
              <a:rPr kumimoji="0" lang="en-GB" altLang="en-US" sz="4800" b="1" i="0" u="none" strike="noStrike" kern="1200" cap="none" spc="0" normalizeH="0" baseline="0" noProof="0" dirty="0" err="1">
                <a:ln>
                  <a:noFill/>
                </a:ln>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nhé</a:t>
            </a:r>
            <a:r>
              <a:rPr kumimoji="0" lang="en-GB" altLang="en-US" sz="4800" b="1"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Times New Roman" panose="02020603050405020304" pitchFamily="18" charset="0"/>
                <a:ea typeface="+mn-ea"/>
                <a:cs typeface="Times New Roman" panose="02020603050405020304" pitchFamily="18" charset="0"/>
              </a:rPr>
              <a:t>!</a:t>
            </a:r>
          </a:p>
        </p:txBody>
      </p:sp>
      <p:pic>
        <p:nvPicPr>
          <p:cNvPr id="6" name="Picture 2">
            <a:extLst>
              <a:ext uri="{FF2B5EF4-FFF2-40B4-BE49-F238E27FC236}">
                <a16:creationId xmlns:a16="http://schemas.microsoft.com/office/drawing/2014/main" id="{6BC55910-5BA3-4443-B1F6-0057647EF1B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6569533" y="1371600"/>
            <a:ext cx="4817331" cy="4720985"/>
          </a:xfrm>
          <a:prstGeom prst="rect">
            <a:avLst/>
          </a:prstGeom>
        </p:spPr>
      </p:pic>
      <p:pic>
        <p:nvPicPr>
          <p:cNvPr id="2" name="Picture 1">
            <a:extLst>
              <a:ext uri="{FF2B5EF4-FFF2-40B4-BE49-F238E27FC236}">
                <a16:creationId xmlns:a16="http://schemas.microsoft.com/office/drawing/2014/main" id="{4C6C4E19-244D-9EA4-F1CB-B4C7A35784AE}"/>
              </a:ext>
            </a:extLst>
          </p:cNvPr>
          <p:cNvPicPr>
            <a:picLocks noChangeAspect="1"/>
          </p:cNvPicPr>
          <p:nvPr/>
        </p:nvPicPr>
        <p:blipFill>
          <a:blip r:embed="rId7"/>
          <a:stretch>
            <a:fillRect/>
          </a:stretch>
        </p:blipFill>
        <p:spPr>
          <a:xfrm>
            <a:off x="3094492" y="235560"/>
            <a:ext cx="6639119" cy="145707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p14:window dir="ver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Shape 530"/>
        <p:cNvGrpSpPr/>
        <p:nvPr/>
      </p:nvGrpSpPr>
      <p:grpSpPr>
        <a:xfrm>
          <a:off x="0" y="0"/>
          <a:ext cx="0" cy="0"/>
          <a:chOff x="0" y="0"/>
          <a:chExt cx="0" cy="0"/>
        </a:xfrm>
      </p:grpSpPr>
      <p:pic>
        <p:nvPicPr>
          <p:cNvPr id="7" name="Picture 4">
            <a:extLst>
              <a:ext uri="{FF2B5EF4-FFF2-40B4-BE49-F238E27FC236}">
                <a16:creationId xmlns:a16="http://schemas.microsoft.com/office/drawing/2014/main" id="{1C7A83E5-95DB-E35B-F5AA-9A9AA570CF3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621135">
            <a:off x="361497" y="1178140"/>
            <a:ext cx="3796887" cy="3707735"/>
          </a:xfrm>
          <a:prstGeom prst="rect">
            <a:avLst/>
          </a:prstGeom>
        </p:spPr>
      </p:pic>
      <p:sp>
        <p:nvSpPr>
          <p:cNvPr id="8" name="Rectangles 3">
            <a:extLst>
              <a:ext uri="{FF2B5EF4-FFF2-40B4-BE49-F238E27FC236}">
                <a16:creationId xmlns:a16="http://schemas.microsoft.com/office/drawing/2014/main" id="{1331B727-8BF6-2B36-FACE-D2E3DCBFEAE5}"/>
              </a:ext>
            </a:extLst>
          </p:cNvPr>
          <p:cNvSpPr/>
          <p:nvPr/>
        </p:nvSpPr>
        <p:spPr>
          <a:xfrm>
            <a:off x="487018" y="2191201"/>
            <a:ext cx="3647660" cy="1754326"/>
          </a:xfrm>
          <a:prstGeom prst="rect">
            <a:avLst/>
          </a:prstGeom>
          <a:noFill/>
          <a:ln>
            <a:noFill/>
          </a:ln>
        </p:spPr>
        <p:txBody>
          <a:bodyPr wrap="square" rtlCol="0" anchor="t">
            <a:spAutoFit/>
          </a:bodyPr>
          <a:lstStyle/>
          <a:p>
            <a:pPr algn="ctr"/>
            <a:r>
              <a:rPr lang="en-GB" altLang="en-US" sz="5400" b="1" dirty="0" err="1">
                <a:solidFill>
                  <a:srgbClr val="002060"/>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Quốc</a:t>
            </a:r>
            <a:r>
              <a:rPr lang="en-GB" altLang="en-US" sz="5400" b="1" dirty="0">
                <a:solidFill>
                  <a:srgbClr val="002060"/>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 </a:t>
            </a:r>
            <a:r>
              <a:rPr lang="en-GB" altLang="en-US" sz="5400" b="1" dirty="0" err="1">
                <a:solidFill>
                  <a:srgbClr val="002060"/>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hiệu</a:t>
            </a:r>
            <a:r>
              <a:rPr lang="en-GB" altLang="en-US" sz="5400" b="1" dirty="0">
                <a:solidFill>
                  <a:srgbClr val="002060"/>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 </a:t>
            </a:r>
            <a:r>
              <a:rPr lang="en-GB" altLang="en-US" sz="5400" b="1" dirty="0" err="1">
                <a:solidFill>
                  <a:srgbClr val="002060"/>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tiêu</a:t>
            </a:r>
            <a:r>
              <a:rPr lang="en-GB" altLang="en-US" sz="5400" b="1" dirty="0">
                <a:solidFill>
                  <a:srgbClr val="002060"/>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 </a:t>
            </a:r>
            <a:r>
              <a:rPr lang="en-GB" altLang="en-US" sz="5400" b="1" dirty="0" err="1">
                <a:solidFill>
                  <a:srgbClr val="002060"/>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ngữ</a:t>
            </a:r>
            <a:endParaRPr lang="en-GB" altLang="en-US" sz="5400" b="1" dirty="0">
              <a:solidFill>
                <a:srgbClr val="002060"/>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endParaRPr>
          </a:p>
        </p:txBody>
      </p:sp>
      <p:pic>
        <p:nvPicPr>
          <p:cNvPr id="18" name="Picture 4">
            <a:extLst>
              <a:ext uri="{FF2B5EF4-FFF2-40B4-BE49-F238E27FC236}">
                <a16:creationId xmlns:a16="http://schemas.microsoft.com/office/drawing/2014/main" id="{913A8586-E611-275C-9E94-29240A2B05F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621135">
            <a:off x="4327209" y="1078750"/>
            <a:ext cx="3796887" cy="3707735"/>
          </a:xfrm>
          <a:prstGeom prst="rect">
            <a:avLst/>
          </a:prstGeom>
        </p:spPr>
      </p:pic>
      <p:sp>
        <p:nvSpPr>
          <p:cNvPr id="19" name="Rectangles 3">
            <a:extLst>
              <a:ext uri="{FF2B5EF4-FFF2-40B4-BE49-F238E27FC236}">
                <a16:creationId xmlns:a16="http://schemas.microsoft.com/office/drawing/2014/main" id="{3E6AC966-C0A8-7493-4E14-087AC5C9DA8C}"/>
              </a:ext>
            </a:extLst>
          </p:cNvPr>
          <p:cNvSpPr/>
          <p:nvPr/>
        </p:nvSpPr>
        <p:spPr>
          <a:xfrm>
            <a:off x="4502426" y="2280655"/>
            <a:ext cx="3647660" cy="923330"/>
          </a:xfrm>
          <a:prstGeom prst="rect">
            <a:avLst/>
          </a:prstGeom>
          <a:noFill/>
          <a:ln>
            <a:noFill/>
          </a:ln>
        </p:spPr>
        <p:txBody>
          <a:bodyPr wrap="square" rtlCol="0" anchor="t">
            <a:spAutoFit/>
          </a:bodyPr>
          <a:lstStyle/>
          <a:p>
            <a:pPr algn="ctr"/>
            <a:r>
              <a:rPr lang="en-GB" altLang="en-US" sz="5400" b="1" dirty="0" err="1">
                <a:solidFill>
                  <a:srgbClr val="002060"/>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Tên</a:t>
            </a:r>
            <a:r>
              <a:rPr lang="en-GB" altLang="en-US" sz="5400" b="1" dirty="0">
                <a:solidFill>
                  <a:srgbClr val="002060"/>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 </a:t>
            </a:r>
            <a:r>
              <a:rPr lang="en-GB" altLang="en-US" sz="5400" b="1" dirty="0" err="1">
                <a:solidFill>
                  <a:srgbClr val="002060"/>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đơn</a:t>
            </a:r>
            <a:endParaRPr lang="en-GB" altLang="en-US" sz="5400" b="1" dirty="0">
              <a:solidFill>
                <a:srgbClr val="002060"/>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endParaRPr>
          </a:p>
        </p:txBody>
      </p:sp>
      <p:pic>
        <p:nvPicPr>
          <p:cNvPr id="20" name="Picture 4">
            <a:extLst>
              <a:ext uri="{FF2B5EF4-FFF2-40B4-BE49-F238E27FC236}">
                <a16:creationId xmlns:a16="http://schemas.microsoft.com/office/drawing/2014/main" id="{1B6C8496-9EBB-CB39-67F5-88A3FBB3F44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621135">
            <a:off x="8114018" y="1178141"/>
            <a:ext cx="3796887" cy="3707735"/>
          </a:xfrm>
          <a:prstGeom prst="rect">
            <a:avLst/>
          </a:prstGeom>
        </p:spPr>
      </p:pic>
      <p:sp>
        <p:nvSpPr>
          <p:cNvPr id="21" name="Rectangles 3">
            <a:extLst>
              <a:ext uri="{FF2B5EF4-FFF2-40B4-BE49-F238E27FC236}">
                <a16:creationId xmlns:a16="http://schemas.microsoft.com/office/drawing/2014/main" id="{1774EA16-D224-C2FE-128D-AFEABD2B3E37}"/>
              </a:ext>
            </a:extLst>
          </p:cNvPr>
          <p:cNvSpPr/>
          <p:nvPr/>
        </p:nvSpPr>
        <p:spPr>
          <a:xfrm>
            <a:off x="8289235" y="2380046"/>
            <a:ext cx="3647660" cy="1754326"/>
          </a:xfrm>
          <a:prstGeom prst="rect">
            <a:avLst/>
          </a:prstGeom>
          <a:noFill/>
          <a:ln>
            <a:noFill/>
          </a:ln>
        </p:spPr>
        <p:txBody>
          <a:bodyPr wrap="square" rtlCol="0" anchor="t">
            <a:spAutoFit/>
          </a:bodyPr>
          <a:lstStyle/>
          <a:p>
            <a:pPr algn="ctr"/>
            <a:r>
              <a:rPr lang="en-GB" altLang="en-US" sz="5400" b="1" dirty="0" err="1">
                <a:solidFill>
                  <a:srgbClr val="002060"/>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Nội</a:t>
            </a:r>
            <a:r>
              <a:rPr lang="en-GB" altLang="en-US" sz="5400" b="1" dirty="0">
                <a:solidFill>
                  <a:srgbClr val="002060"/>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 dung </a:t>
            </a:r>
            <a:r>
              <a:rPr lang="en-GB" altLang="en-US" sz="5400" b="1" dirty="0" err="1">
                <a:solidFill>
                  <a:srgbClr val="002060"/>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rPr>
              <a:t>đơn</a:t>
            </a:r>
            <a:endParaRPr lang="en-GB" altLang="en-US" sz="5400" b="1" dirty="0">
              <a:solidFill>
                <a:srgbClr val="002060"/>
              </a:solidFill>
              <a:effectLst>
                <a:outerShdw blurRad="38100" dist="19050" dir="2700000" algn="tl" rotWithShape="0">
                  <a:schemeClr val="dk1">
                    <a:alpha val="40000"/>
                  </a:scheme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22258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ox(in)">
                                      <p:cBhvr>
                                        <p:cTn id="12" dur="20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ox(in)">
                                      <p:cBhvr>
                                        <p:cTn id="17"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9" grpId="0"/>
      <p:bldP spid="19" grpId="1"/>
      <p:bldP spid="21" grpId="0"/>
      <p:bldP spid="21"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C103909-077F-68FB-AEC4-7B3173CF93B9}"/>
              </a:ext>
            </a:extLst>
          </p:cNvPr>
          <p:cNvSpPr txBox="1"/>
          <p:nvPr/>
        </p:nvSpPr>
        <p:spPr>
          <a:xfrm>
            <a:off x="489098" y="1309516"/>
            <a:ext cx="11451265" cy="5355312"/>
          </a:xfrm>
          <a:prstGeom prst="rect">
            <a:avLst/>
          </a:prstGeom>
          <a:noFill/>
        </p:spPr>
        <p:txBody>
          <a:bodyPr wrap="square">
            <a:spAutoFit/>
          </a:bodyPr>
          <a:lstStyle/>
          <a:p>
            <a:pPr algn="ctr"/>
            <a:r>
              <a:rPr lang="vi-VN" b="1" dirty="0">
                <a:solidFill>
                  <a:srgbClr val="002060"/>
                </a:solidFill>
                <a:latin typeface="Cambria" panose="02040503050406030204" pitchFamily="18" charset="0"/>
                <a:ea typeface="Cambria" panose="02040503050406030204" pitchFamily="18" charset="0"/>
                <a:cs typeface="Calibri" panose="020F0502020204030204" pitchFamily="34" charset="0"/>
              </a:rPr>
              <a:t>CỘNG HÒA XÃ HỘI CHỦ NGHĨA VIỆT NAM</a:t>
            </a:r>
            <a:br>
              <a:rPr lang="vi-VN" b="1" dirty="0">
                <a:solidFill>
                  <a:srgbClr val="002060"/>
                </a:solidFill>
                <a:latin typeface="Cambria" panose="02040503050406030204" pitchFamily="18" charset="0"/>
                <a:ea typeface="Cambria" panose="02040503050406030204" pitchFamily="18" charset="0"/>
                <a:cs typeface="Calibri" panose="020F0502020204030204" pitchFamily="34" charset="0"/>
              </a:rPr>
            </a:br>
            <a:r>
              <a:rPr lang="vi-VN" dirty="0">
                <a:solidFill>
                  <a:srgbClr val="002060"/>
                </a:solidFill>
                <a:latin typeface="Cambria" panose="02040503050406030204" pitchFamily="18" charset="0"/>
                <a:ea typeface="Cambria" panose="02040503050406030204" pitchFamily="18" charset="0"/>
                <a:cs typeface="Calibri" panose="020F0502020204030204" pitchFamily="34" charset="0"/>
              </a:rPr>
              <a:t>Độc lập - Tự do - Hạnh phúc</a:t>
            </a:r>
            <a:br>
              <a:rPr lang="vi-VN" dirty="0">
                <a:solidFill>
                  <a:srgbClr val="002060"/>
                </a:solidFill>
                <a:latin typeface="Cambria" panose="02040503050406030204" pitchFamily="18" charset="0"/>
                <a:ea typeface="Cambria" panose="02040503050406030204" pitchFamily="18" charset="0"/>
                <a:cs typeface="Calibri" panose="020F0502020204030204" pitchFamily="34" charset="0"/>
              </a:rPr>
            </a:br>
            <a:r>
              <a:rPr lang="vi-VN" dirty="0">
                <a:solidFill>
                  <a:srgbClr val="002060"/>
                </a:solidFill>
                <a:latin typeface="Cambria" panose="02040503050406030204" pitchFamily="18" charset="0"/>
                <a:ea typeface="Cambria" panose="02040503050406030204" pitchFamily="18" charset="0"/>
                <a:cs typeface="Calibri" panose="020F0502020204030204" pitchFamily="34" charset="0"/>
              </a:rPr>
              <a:t>______________________</a:t>
            </a:r>
          </a:p>
          <a:p>
            <a:pPr algn="r"/>
            <a:r>
              <a:rPr lang="vi-VN" i="1" dirty="0">
                <a:solidFill>
                  <a:srgbClr val="002060"/>
                </a:solidFill>
                <a:latin typeface="Cambria" panose="02040503050406030204" pitchFamily="18" charset="0"/>
                <a:ea typeface="Cambria" panose="02040503050406030204" pitchFamily="18" charset="0"/>
                <a:cs typeface="Calibri" panose="020F0502020204030204" pitchFamily="34" charset="0"/>
              </a:rPr>
              <a:t>Hà Nội ngày 11 tháng 9 năm 202</a:t>
            </a:r>
            <a:r>
              <a:rPr lang="en-US" i="1" dirty="0">
                <a:solidFill>
                  <a:srgbClr val="002060"/>
                </a:solidFill>
                <a:latin typeface="Cambria" panose="02040503050406030204" pitchFamily="18" charset="0"/>
                <a:ea typeface="Cambria" panose="02040503050406030204" pitchFamily="18" charset="0"/>
                <a:cs typeface="Calibri" panose="020F0502020204030204" pitchFamily="34" charset="0"/>
              </a:rPr>
              <a:t>5</a:t>
            </a:r>
            <a:endParaRPr lang="vi-VN" dirty="0">
              <a:solidFill>
                <a:srgbClr val="002060"/>
              </a:solidFill>
              <a:latin typeface="Cambria" panose="02040503050406030204" pitchFamily="18" charset="0"/>
              <a:ea typeface="Cambria" panose="02040503050406030204" pitchFamily="18" charset="0"/>
              <a:cs typeface="Calibri" panose="020F0502020204030204" pitchFamily="34" charset="0"/>
            </a:endParaRPr>
          </a:p>
          <a:p>
            <a:pPr algn="ctr"/>
            <a:r>
              <a:rPr lang="vi-VN" b="1" dirty="0">
                <a:solidFill>
                  <a:srgbClr val="002060"/>
                </a:solidFill>
                <a:latin typeface="Cambria" panose="02040503050406030204" pitchFamily="18" charset="0"/>
                <a:ea typeface="Cambria" panose="02040503050406030204" pitchFamily="18" charset="0"/>
                <a:cs typeface="Calibri" panose="020F0502020204030204" pitchFamily="34" charset="0"/>
              </a:rPr>
              <a:t>ĐƠN XIN THAM GIA CÂU LẠC BỘ BÓNG ĐÁ</a:t>
            </a:r>
            <a:endParaRPr lang="vi-VN" dirty="0">
              <a:solidFill>
                <a:srgbClr val="002060"/>
              </a:solidFill>
              <a:latin typeface="Cambria" panose="02040503050406030204" pitchFamily="18" charset="0"/>
              <a:ea typeface="Cambria" panose="02040503050406030204" pitchFamily="18" charset="0"/>
              <a:cs typeface="Calibri" panose="020F0502020204030204" pitchFamily="34" charset="0"/>
            </a:endParaRPr>
          </a:p>
          <a:p>
            <a:r>
              <a:rPr lang="vi-VN" dirty="0">
                <a:solidFill>
                  <a:srgbClr val="002060"/>
                </a:solidFill>
                <a:latin typeface="Cambria" panose="02040503050406030204" pitchFamily="18" charset="0"/>
                <a:ea typeface="Cambria" panose="02040503050406030204" pitchFamily="18" charset="0"/>
                <a:cs typeface="Calibri" panose="020F0502020204030204" pitchFamily="34" charset="0"/>
              </a:rPr>
              <a:t>Kính gửi: Ban chủ nhiệm Câu lạc bộ Bóng đá Trường Tiểu học Dịch Vọng A</a:t>
            </a:r>
          </a:p>
          <a:p>
            <a:r>
              <a:rPr lang="vi-VN" dirty="0">
                <a:solidFill>
                  <a:srgbClr val="002060"/>
                </a:solidFill>
                <a:latin typeface="Cambria" panose="02040503050406030204" pitchFamily="18" charset="0"/>
                <a:ea typeface="Cambria" panose="02040503050406030204" pitchFamily="18" charset="0"/>
                <a:cs typeface="Calibri" panose="020F0502020204030204" pitchFamily="34" charset="0"/>
              </a:rPr>
              <a:t>Em tên là: Nguyễn Tiến Đạt</a:t>
            </a:r>
          </a:p>
          <a:p>
            <a:pPr algn="just"/>
            <a:r>
              <a:rPr lang="vi-VN" dirty="0">
                <a:solidFill>
                  <a:srgbClr val="002060"/>
                </a:solidFill>
                <a:latin typeface="Cambria" panose="02040503050406030204" pitchFamily="18" charset="0"/>
                <a:ea typeface="Cambria" panose="02040503050406030204" pitchFamily="18" charset="0"/>
                <a:cs typeface="Calibri" panose="020F0502020204030204" pitchFamily="34" charset="0"/>
              </a:rPr>
              <a:t>Sinh ngày 29 tháng 5 năm 2014. Nam (nữ): Nam</a:t>
            </a:r>
          </a:p>
          <a:p>
            <a:pPr algn="just"/>
            <a:r>
              <a:rPr lang="vi-VN" dirty="0">
                <a:solidFill>
                  <a:srgbClr val="002060"/>
                </a:solidFill>
                <a:latin typeface="Cambria" panose="02040503050406030204" pitchFamily="18" charset="0"/>
                <a:ea typeface="Cambria" panose="02040503050406030204" pitchFamily="18" charset="0"/>
                <a:cs typeface="Calibri" panose="020F0502020204030204" pitchFamily="34" charset="0"/>
              </a:rPr>
              <a:t>Nơi ở: Ngõ 130 Xuân Thủy, Cầu Giấy, Hà Nội</a:t>
            </a:r>
          </a:p>
          <a:p>
            <a:pPr algn="just"/>
            <a:r>
              <a:rPr lang="vi-VN" dirty="0">
                <a:solidFill>
                  <a:srgbClr val="002060"/>
                </a:solidFill>
                <a:latin typeface="Cambria" panose="02040503050406030204" pitchFamily="18" charset="0"/>
                <a:ea typeface="Cambria" panose="02040503050406030204" pitchFamily="18" charset="0"/>
                <a:cs typeface="Calibri" panose="020F0502020204030204" pitchFamily="34" charset="0"/>
              </a:rPr>
              <a:t>Học sinh lớp: 4B Trường Tiểu học Dịch Vọng A</a:t>
            </a:r>
          </a:p>
          <a:p>
            <a:pPr algn="just"/>
            <a:r>
              <a:rPr lang="vi-VN" dirty="0">
                <a:solidFill>
                  <a:srgbClr val="002060"/>
                </a:solidFill>
                <a:latin typeface="Cambria" panose="02040503050406030204" pitchFamily="18" charset="0"/>
                <a:ea typeface="Cambria" panose="02040503050406030204" pitchFamily="18" charset="0"/>
                <a:cs typeface="Calibri" panose="020F0502020204030204" pitchFamily="34" charset="0"/>
              </a:rPr>
              <a:t>Sau khi tìm hiểu các thông tin về hoạt động của Câu lạc bộ Bóng đá. Đồng thời được trực tiếp đến sân và quan sát các buổi tập luyện, thì đấu của câu lạc bộ. Em đã rất yêu thích và mong muốn được trở thành thành viên của câu lạc bộ.</a:t>
            </a:r>
          </a:p>
          <a:p>
            <a:pPr algn="just"/>
            <a:r>
              <a:rPr lang="vi-VN" dirty="0">
                <a:solidFill>
                  <a:srgbClr val="002060"/>
                </a:solidFill>
                <a:latin typeface="Cambria" panose="02040503050406030204" pitchFamily="18" charset="0"/>
                <a:ea typeface="Cambria" panose="02040503050406030204" pitchFamily="18" charset="0"/>
                <a:cs typeface="Calibri" panose="020F0502020204030204" pitchFamily="34" charset="0"/>
              </a:rPr>
              <a:t>Được bố mẹ đồng ý, em viết đơn này xin tham gia Câu lạc bộ Bóng đá của nhà trường để được trau dồi thêm kĩ năng đá bóng và được làm quen với các anh chị có cùng đam mê.</a:t>
            </a:r>
          </a:p>
          <a:p>
            <a:pPr algn="just"/>
            <a:r>
              <a:rPr lang="vi-VN" dirty="0">
                <a:solidFill>
                  <a:srgbClr val="002060"/>
                </a:solidFill>
                <a:latin typeface="Cambria" panose="02040503050406030204" pitchFamily="18" charset="0"/>
                <a:ea typeface="Cambria" panose="02040503050406030204" pitchFamily="18" charset="0"/>
                <a:cs typeface="Calibri" panose="020F0502020204030204" pitchFamily="34" charset="0"/>
              </a:rPr>
              <a:t>Em xin hứa thực hiện đúng mọi quy định của Câu lạc bộ.</a:t>
            </a:r>
          </a:p>
          <a:p>
            <a:pPr algn="just"/>
            <a:r>
              <a:rPr lang="vi-VN" dirty="0">
                <a:solidFill>
                  <a:srgbClr val="002060"/>
                </a:solidFill>
                <a:latin typeface="Cambria" panose="02040503050406030204" pitchFamily="18" charset="0"/>
                <a:ea typeface="Cambria" panose="02040503050406030204" pitchFamily="18" charset="0"/>
                <a:cs typeface="Calibri" panose="020F0502020204030204" pitchFamily="34" charset="0"/>
              </a:rPr>
              <a:t>Em xin trân trọng cảm ơn</a:t>
            </a:r>
            <a:r>
              <a:rPr lang="en-US" dirty="0">
                <a:solidFill>
                  <a:srgbClr val="002060"/>
                </a:solidFill>
                <a:latin typeface="Cambria" panose="02040503050406030204" pitchFamily="18" charset="0"/>
                <a:ea typeface="Cambria" panose="02040503050406030204" pitchFamily="18" charset="0"/>
                <a:cs typeface="Calibri" panose="020F0502020204030204" pitchFamily="34" charset="0"/>
              </a:rPr>
              <a:t>!</a:t>
            </a:r>
            <a:endParaRPr lang="vi-VN" dirty="0">
              <a:solidFill>
                <a:srgbClr val="002060"/>
              </a:solidFill>
              <a:latin typeface="Cambria" panose="02040503050406030204" pitchFamily="18" charset="0"/>
              <a:ea typeface="Cambria" panose="02040503050406030204" pitchFamily="18" charset="0"/>
              <a:cs typeface="Calibri" panose="020F0502020204030204" pitchFamily="34" charset="0"/>
            </a:endParaRPr>
          </a:p>
          <a:p>
            <a:pPr algn="ctr"/>
            <a:r>
              <a:rPr lang="en-US"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vi-VN" dirty="0">
                <a:solidFill>
                  <a:srgbClr val="002060"/>
                </a:solidFill>
                <a:latin typeface="Cambria" panose="02040503050406030204" pitchFamily="18" charset="0"/>
                <a:ea typeface="Cambria" panose="02040503050406030204" pitchFamily="18" charset="0"/>
                <a:cs typeface="Calibri" panose="020F0502020204030204" pitchFamily="34" charset="0"/>
              </a:rPr>
              <a:t>Người làm đơn</a:t>
            </a:r>
          </a:p>
          <a:p>
            <a:pPr algn="ctr"/>
            <a:r>
              <a:rPr lang="en-US"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vi-VN" dirty="0">
                <a:solidFill>
                  <a:srgbClr val="002060"/>
                </a:solidFill>
                <a:latin typeface="Cambria" panose="02040503050406030204" pitchFamily="18" charset="0"/>
                <a:ea typeface="Cambria" panose="02040503050406030204" pitchFamily="18" charset="0"/>
                <a:cs typeface="Calibri" panose="020F0502020204030204" pitchFamily="34" charset="0"/>
              </a:rPr>
              <a:t>Đạt</a:t>
            </a:r>
          </a:p>
          <a:p>
            <a:pPr algn="ctr"/>
            <a:r>
              <a:rPr lang="en-US"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vi-VN" dirty="0">
                <a:solidFill>
                  <a:srgbClr val="002060"/>
                </a:solidFill>
                <a:latin typeface="Cambria" panose="02040503050406030204" pitchFamily="18" charset="0"/>
                <a:ea typeface="Cambria" panose="02040503050406030204" pitchFamily="18" charset="0"/>
                <a:cs typeface="Calibri" panose="020F0502020204030204" pitchFamily="34" charset="0"/>
              </a:rPr>
              <a:t>Nguyễn Tiến Đạt</a:t>
            </a:r>
          </a:p>
        </p:txBody>
      </p:sp>
      <p:sp>
        <p:nvSpPr>
          <p:cNvPr id="2" name="Flowchart: Terminator 1">
            <a:extLst>
              <a:ext uri="{FF2B5EF4-FFF2-40B4-BE49-F238E27FC236}">
                <a16:creationId xmlns:a16="http://schemas.microsoft.com/office/drawing/2014/main" id="{178ACE4A-9B02-81A8-DBAA-BF86007DC07F}"/>
              </a:ext>
            </a:extLst>
          </p:cNvPr>
          <p:cNvSpPr/>
          <p:nvPr/>
        </p:nvSpPr>
        <p:spPr>
          <a:xfrm>
            <a:off x="3245755" y="296919"/>
            <a:ext cx="5845082" cy="667512"/>
          </a:xfrm>
          <a:prstGeom prst="flowChartTerminator">
            <a:avLst/>
          </a:prstGeom>
          <a:solidFill>
            <a:schemeClr val="bg1"/>
          </a:solidFill>
          <a:ln w="34925">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600" b="1" dirty="0">
                <a:solidFill>
                  <a:srgbClr val="FF0000"/>
                </a:solidFill>
                <a:latin typeface="Cambria" panose="02040503050406030204" pitchFamily="18" charset="0"/>
                <a:ea typeface="Cambria" panose="02040503050406030204" pitchFamily="18" charset="0"/>
              </a:rPr>
              <a:t>Viết đơn xin nghỉ học</a:t>
            </a:r>
          </a:p>
        </p:txBody>
      </p:sp>
    </p:spTree>
    <p:extLst>
      <p:ext uri="{BB962C8B-B14F-4D97-AF65-F5344CB8AC3E}">
        <p14:creationId xmlns:p14="http://schemas.microsoft.com/office/powerpoint/2010/main" val="1053213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p:cTn id="10" dur="500" fill="hold"/>
                                        <p:tgtEl>
                                          <p:spTgt spid="2"/>
                                        </p:tgtEl>
                                        <p:attrNameLst>
                                          <p:attrName>ppt_w</p:attrName>
                                        </p:attrNameLst>
                                      </p:cBhvr>
                                      <p:tavLst>
                                        <p:tav tm="0">
                                          <p:val>
                                            <p:fltVal val="0"/>
                                          </p:val>
                                        </p:tav>
                                        <p:tav tm="100000">
                                          <p:val>
                                            <p:strVal val="#ppt_w"/>
                                          </p:val>
                                        </p:tav>
                                      </p:tavLst>
                                    </p:anim>
                                    <p:anim calcmode="lin" valueType="num">
                                      <p:cBhvr>
                                        <p:cTn id="11" dur="500" fill="hold"/>
                                        <p:tgtEl>
                                          <p:spTgt spid="2"/>
                                        </p:tgtEl>
                                        <p:attrNameLst>
                                          <p:attrName>ppt_h</p:attrName>
                                        </p:attrNameLst>
                                      </p:cBhvr>
                                      <p:tavLst>
                                        <p:tav tm="0">
                                          <p:val>
                                            <p:fltVal val="0"/>
                                          </p:val>
                                        </p:tav>
                                        <p:tav tm="100000">
                                          <p:val>
                                            <p:strVal val="#ppt_h"/>
                                          </p:val>
                                        </p:tav>
                                      </p:tavLst>
                                    </p:anim>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C103909-077F-68FB-AEC4-7B3173CF93B9}"/>
              </a:ext>
            </a:extLst>
          </p:cNvPr>
          <p:cNvSpPr txBox="1"/>
          <p:nvPr/>
        </p:nvSpPr>
        <p:spPr>
          <a:xfrm>
            <a:off x="489098" y="1500903"/>
            <a:ext cx="11355572" cy="4401205"/>
          </a:xfrm>
          <a:prstGeom prst="rect">
            <a:avLst/>
          </a:prstGeom>
          <a:noFill/>
        </p:spPr>
        <p:txBody>
          <a:bodyPr wrap="square">
            <a:spAutoFit/>
          </a:bodyPr>
          <a:lstStyle/>
          <a:p>
            <a:pPr algn="ctr"/>
            <a:r>
              <a:rPr lang="vi-VN" sz="2000" b="1" dirty="0">
                <a:solidFill>
                  <a:srgbClr val="002060"/>
                </a:solidFill>
                <a:latin typeface="Cambria" panose="02040503050406030204" pitchFamily="18" charset="0"/>
                <a:ea typeface="Cambria" panose="02040503050406030204" pitchFamily="18" charset="0"/>
                <a:cs typeface="Calibri" panose="020F0502020204030204" pitchFamily="34" charset="0"/>
              </a:rPr>
              <a:t>CỘNG HÒA XÃ HỘI CHỦ NGHĨA VIỆT NAM</a:t>
            </a:r>
            <a:endParaRPr lang="vi-VN" sz="2000" dirty="0">
              <a:solidFill>
                <a:srgbClr val="002060"/>
              </a:solidFill>
              <a:latin typeface="Cambria" panose="02040503050406030204" pitchFamily="18" charset="0"/>
              <a:ea typeface="Cambria" panose="02040503050406030204" pitchFamily="18" charset="0"/>
              <a:cs typeface="Calibri" panose="020F0502020204030204" pitchFamily="34" charset="0"/>
            </a:endParaRPr>
          </a:p>
          <a:p>
            <a:pPr algn="ctr"/>
            <a:r>
              <a:rPr lang="vi-VN" sz="2000" b="1" dirty="0">
                <a:solidFill>
                  <a:srgbClr val="002060"/>
                </a:solidFill>
                <a:latin typeface="Cambria" panose="02040503050406030204" pitchFamily="18" charset="0"/>
                <a:ea typeface="Cambria" panose="02040503050406030204" pitchFamily="18" charset="0"/>
                <a:cs typeface="Calibri" panose="020F0502020204030204" pitchFamily="34" charset="0"/>
              </a:rPr>
              <a:t>Độc lập – Tự do – Hạnh phúc</a:t>
            </a:r>
            <a:endParaRPr lang="vi-VN" sz="2000" dirty="0">
              <a:solidFill>
                <a:srgbClr val="002060"/>
              </a:solidFill>
              <a:latin typeface="Cambria" panose="02040503050406030204" pitchFamily="18" charset="0"/>
              <a:ea typeface="Cambria" panose="02040503050406030204" pitchFamily="18" charset="0"/>
              <a:cs typeface="Calibri" panose="020F0502020204030204" pitchFamily="34" charset="0"/>
            </a:endParaRPr>
          </a:p>
          <a:p>
            <a:pPr algn="ctr"/>
            <a:r>
              <a:rPr lang="vi-VN" sz="2000" b="1" dirty="0">
                <a:solidFill>
                  <a:srgbClr val="002060"/>
                </a:solidFill>
                <a:latin typeface="Cambria" panose="02040503050406030204" pitchFamily="18" charset="0"/>
                <a:ea typeface="Cambria" panose="02040503050406030204" pitchFamily="18" charset="0"/>
                <a:cs typeface="Calibri" panose="020F0502020204030204" pitchFamily="34" charset="0"/>
              </a:rPr>
              <a:t>____________________</a:t>
            </a:r>
            <a:endParaRPr lang="vi-VN" sz="2000" dirty="0">
              <a:solidFill>
                <a:srgbClr val="002060"/>
              </a:solidFill>
              <a:latin typeface="Cambria" panose="02040503050406030204" pitchFamily="18" charset="0"/>
              <a:ea typeface="Cambria" panose="02040503050406030204" pitchFamily="18" charset="0"/>
              <a:cs typeface="Calibri" panose="020F0502020204030204" pitchFamily="34" charset="0"/>
            </a:endParaRPr>
          </a:p>
          <a:p>
            <a:pPr algn="ctr"/>
            <a:r>
              <a:rPr lang="vi-VN" sz="2000" b="1" dirty="0">
                <a:solidFill>
                  <a:srgbClr val="002060"/>
                </a:solidFill>
                <a:latin typeface="Cambria" panose="02040503050406030204" pitchFamily="18" charset="0"/>
                <a:ea typeface="Cambria" panose="02040503050406030204" pitchFamily="18" charset="0"/>
                <a:cs typeface="Calibri" panose="020F0502020204030204" pitchFamily="34" charset="0"/>
              </a:rPr>
              <a:t>ĐƠN XIN PHÉP NGHỈ HỌC</a:t>
            </a:r>
            <a:endParaRPr lang="vi-VN" sz="2000" dirty="0">
              <a:solidFill>
                <a:srgbClr val="002060"/>
              </a:solidFill>
              <a:latin typeface="Cambria" panose="02040503050406030204" pitchFamily="18" charset="0"/>
              <a:ea typeface="Cambria" panose="02040503050406030204" pitchFamily="18" charset="0"/>
              <a:cs typeface="Calibri" panose="020F0502020204030204" pitchFamily="34" charset="0"/>
            </a:endParaRPr>
          </a:p>
          <a:p>
            <a:pPr algn="just"/>
            <a:r>
              <a:rPr lang="vi-VN" sz="2000" dirty="0">
                <a:solidFill>
                  <a:srgbClr val="002060"/>
                </a:solidFill>
                <a:latin typeface="Cambria" panose="02040503050406030204" pitchFamily="18" charset="0"/>
                <a:ea typeface="Cambria" panose="02040503050406030204" pitchFamily="18" charset="0"/>
                <a:cs typeface="Calibri" panose="020F0502020204030204" pitchFamily="34" charset="0"/>
              </a:rPr>
              <a:t>Kính gửi: Cô giáo chủ nhiệm lớp 4A</a:t>
            </a:r>
          </a:p>
          <a:p>
            <a:pPr algn="just"/>
            <a:r>
              <a:rPr lang="vi-VN" sz="2000" dirty="0">
                <a:solidFill>
                  <a:srgbClr val="002060"/>
                </a:solidFill>
                <a:latin typeface="Cambria" panose="02040503050406030204" pitchFamily="18" charset="0"/>
                <a:ea typeface="Cambria" panose="02040503050406030204" pitchFamily="18" charset="0"/>
                <a:cs typeface="Calibri" panose="020F0502020204030204" pitchFamily="34" charset="0"/>
              </a:rPr>
              <a:t>                Các thầy, cô giáo bộ môn Trường Tiểu học Trung Yên</a:t>
            </a:r>
          </a:p>
          <a:p>
            <a:pPr algn="just"/>
            <a:r>
              <a:rPr lang="vi-VN" sz="2000" dirty="0">
                <a:solidFill>
                  <a:srgbClr val="002060"/>
                </a:solidFill>
                <a:latin typeface="Cambria" panose="02040503050406030204" pitchFamily="18" charset="0"/>
                <a:ea typeface="Cambria" panose="02040503050406030204" pitchFamily="18" charset="0"/>
                <a:cs typeface="Calibri" panose="020F0502020204030204" pitchFamily="34" charset="0"/>
              </a:rPr>
              <a:t>Em tên là: Hoàng Văn Minh – Học sinh lớp: 4A</a:t>
            </a:r>
          </a:p>
          <a:p>
            <a:pPr algn="just"/>
            <a:r>
              <a:rPr lang="vi-VN" sz="2000" dirty="0">
                <a:solidFill>
                  <a:srgbClr val="002060"/>
                </a:solidFill>
                <a:latin typeface="Cambria" panose="02040503050406030204" pitchFamily="18" charset="0"/>
                <a:ea typeface="Cambria" panose="02040503050406030204" pitchFamily="18" charset="0"/>
                <a:cs typeface="Calibri" panose="020F0502020204030204" pitchFamily="34" charset="0"/>
              </a:rPr>
              <a:t>Em viết đơn này xin được trình bày với cô giáo chủ nhiệm và các thầy cô giáo bộ môn như sau:</a:t>
            </a:r>
          </a:p>
          <a:p>
            <a:pPr algn="just"/>
            <a:r>
              <a:rPr lang="vi-VN" sz="2000" dirty="0">
                <a:solidFill>
                  <a:srgbClr val="002060"/>
                </a:solidFill>
                <a:latin typeface="Cambria" panose="02040503050406030204" pitchFamily="18" charset="0"/>
                <a:ea typeface="Cambria" panose="02040503050406030204" pitchFamily="18" charset="0"/>
                <a:cs typeface="Calibri" panose="020F0502020204030204" pitchFamily="34" charset="0"/>
              </a:rPr>
              <a:t>Hôm qua, trên đường đi học về em bị ngã xe. Bố mẹ em đã đưa em đi khám và bôi thuốc. Hôm nay, người em vẫn còn đau nên em chưa thể đến trường được . Vì vậy, em viết đơn này mong các thầy cô xem xét cho em được nghỉ buổi học hôm nay.</a:t>
            </a:r>
          </a:p>
          <a:p>
            <a:pPr algn="just"/>
            <a:r>
              <a:rPr lang="vi-VN" sz="2000" dirty="0">
                <a:solidFill>
                  <a:srgbClr val="002060"/>
                </a:solidFill>
                <a:latin typeface="Cambria" panose="02040503050406030204" pitchFamily="18" charset="0"/>
                <a:ea typeface="Cambria" panose="02040503050406030204" pitchFamily="18" charset="0"/>
                <a:cs typeface="Calibri" panose="020F0502020204030204" pitchFamily="34" charset="0"/>
              </a:rPr>
              <a:t>Em xin hứa sẽ chép bài đầy đủ khi đến lớp.</a:t>
            </a:r>
          </a:p>
          <a:p>
            <a:pPr algn="just"/>
            <a:r>
              <a:rPr lang="vi-VN" sz="2000" dirty="0">
                <a:solidFill>
                  <a:srgbClr val="002060"/>
                </a:solidFill>
                <a:latin typeface="Cambria" panose="02040503050406030204" pitchFamily="18" charset="0"/>
                <a:ea typeface="Cambria" panose="02040503050406030204" pitchFamily="18" charset="0"/>
                <a:cs typeface="Calibri" panose="020F0502020204030204" pitchFamily="34" charset="0"/>
              </a:rPr>
              <a:t>Em xin chân thành cảm ơn!</a:t>
            </a:r>
            <a:endParaRPr lang="en-US" sz="2000" dirty="0">
              <a:solidFill>
                <a:srgbClr val="002060"/>
              </a:solidFill>
              <a:latin typeface="Cambria" panose="02040503050406030204" pitchFamily="18" charset="0"/>
              <a:ea typeface="Cambria" panose="02040503050406030204" pitchFamily="18" charset="0"/>
              <a:cs typeface="Calibri" panose="020F0502020204030204" pitchFamily="34" charset="0"/>
            </a:endParaRPr>
          </a:p>
          <a:p>
            <a:pPr algn="just"/>
            <a:endParaRPr lang="vi-VN" sz="2000" dirty="0">
              <a:solidFill>
                <a:srgbClr val="002060"/>
              </a:solidFill>
              <a:latin typeface="Cambria" panose="02040503050406030204" pitchFamily="18" charset="0"/>
              <a:ea typeface="Cambria" panose="02040503050406030204" pitchFamily="18" charset="0"/>
              <a:cs typeface="Calibri" panose="020F0502020204030204" pitchFamily="34" charset="0"/>
            </a:endParaRPr>
          </a:p>
        </p:txBody>
      </p:sp>
      <p:graphicFrame>
        <p:nvGraphicFramePr>
          <p:cNvPr id="4" name="Table 3">
            <a:extLst>
              <a:ext uri="{FF2B5EF4-FFF2-40B4-BE49-F238E27FC236}">
                <a16:creationId xmlns:a16="http://schemas.microsoft.com/office/drawing/2014/main" id="{B8DD6927-1463-FA49-0CF0-A873F94483CF}"/>
              </a:ext>
            </a:extLst>
          </p:cNvPr>
          <p:cNvGraphicFramePr>
            <a:graphicFrameLocks noGrp="1"/>
          </p:cNvGraphicFramePr>
          <p:nvPr>
            <p:extLst>
              <p:ext uri="{D42A27DB-BD31-4B8C-83A1-F6EECF244321}">
                <p14:modId xmlns:p14="http://schemas.microsoft.com/office/powerpoint/2010/main" val="2824737789"/>
              </p:ext>
            </p:extLst>
          </p:nvPr>
        </p:nvGraphicFramePr>
        <p:xfrm>
          <a:off x="780460" y="5548086"/>
          <a:ext cx="10798396" cy="853631"/>
        </p:xfrm>
        <a:graphic>
          <a:graphicData uri="http://schemas.openxmlformats.org/drawingml/2006/table">
            <a:tbl>
              <a:tblPr/>
              <a:tblGrid>
                <a:gridCol w="5399198">
                  <a:extLst>
                    <a:ext uri="{9D8B030D-6E8A-4147-A177-3AD203B41FA5}">
                      <a16:colId xmlns:a16="http://schemas.microsoft.com/office/drawing/2014/main" val="3228563339"/>
                    </a:ext>
                  </a:extLst>
                </a:gridCol>
                <a:gridCol w="5399198">
                  <a:extLst>
                    <a:ext uri="{9D8B030D-6E8A-4147-A177-3AD203B41FA5}">
                      <a16:colId xmlns:a16="http://schemas.microsoft.com/office/drawing/2014/main" val="2097216500"/>
                    </a:ext>
                  </a:extLst>
                </a:gridCol>
              </a:tblGrid>
              <a:tr h="0">
                <a:tc>
                  <a:txBody>
                    <a:bodyPr/>
                    <a:lstStyle/>
                    <a:p>
                      <a:pPr algn="ctr"/>
                      <a:r>
                        <a:rPr lang="en-US" dirty="0">
                          <a:solidFill>
                            <a:srgbClr val="002060"/>
                          </a:solidFill>
                          <a:effectLst/>
                          <a:latin typeface="Cambria" panose="02040503050406030204" pitchFamily="18" charset="0"/>
                          <a:ea typeface="Cambria" panose="02040503050406030204" pitchFamily="18" charset="0"/>
                        </a:rPr>
                        <a:t>Ý </a:t>
                      </a:r>
                      <a:r>
                        <a:rPr lang="en-US" dirty="0" err="1">
                          <a:solidFill>
                            <a:srgbClr val="002060"/>
                          </a:solidFill>
                          <a:effectLst/>
                          <a:latin typeface="Cambria" panose="02040503050406030204" pitchFamily="18" charset="0"/>
                          <a:ea typeface="Cambria" panose="02040503050406030204" pitchFamily="18" charset="0"/>
                        </a:rPr>
                        <a:t>kiến</a:t>
                      </a:r>
                      <a:r>
                        <a:rPr lang="en-US" dirty="0">
                          <a:solidFill>
                            <a:srgbClr val="002060"/>
                          </a:solidFill>
                          <a:effectLst/>
                          <a:latin typeface="Cambria" panose="02040503050406030204" pitchFamily="18" charset="0"/>
                          <a:ea typeface="Cambria" panose="02040503050406030204" pitchFamily="18" charset="0"/>
                        </a:rPr>
                        <a:t> </a:t>
                      </a:r>
                      <a:r>
                        <a:rPr lang="en-US" dirty="0" err="1">
                          <a:solidFill>
                            <a:srgbClr val="002060"/>
                          </a:solidFill>
                          <a:effectLst/>
                          <a:latin typeface="Cambria" panose="02040503050406030204" pitchFamily="18" charset="0"/>
                          <a:ea typeface="Cambria" panose="02040503050406030204" pitchFamily="18" charset="0"/>
                        </a:rPr>
                        <a:t>của</a:t>
                      </a:r>
                      <a:r>
                        <a:rPr lang="en-US" dirty="0">
                          <a:solidFill>
                            <a:srgbClr val="002060"/>
                          </a:solidFill>
                          <a:effectLst/>
                          <a:latin typeface="Cambria" panose="02040503050406030204" pitchFamily="18" charset="0"/>
                          <a:ea typeface="Cambria" panose="02040503050406030204" pitchFamily="18" charset="0"/>
                        </a:rPr>
                        <a:t> </a:t>
                      </a:r>
                      <a:r>
                        <a:rPr lang="en-US" dirty="0" err="1">
                          <a:solidFill>
                            <a:srgbClr val="002060"/>
                          </a:solidFill>
                          <a:effectLst/>
                          <a:latin typeface="Cambria" panose="02040503050406030204" pitchFamily="18" charset="0"/>
                          <a:ea typeface="Cambria" panose="02040503050406030204" pitchFamily="18" charset="0"/>
                        </a:rPr>
                        <a:t>phụ</a:t>
                      </a:r>
                      <a:r>
                        <a:rPr lang="en-US" dirty="0">
                          <a:solidFill>
                            <a:srgbClr val="002060"/>
                          </a:solidFill>
                          <a:effectLst/>
                          <a:latin typeface="Cambria" panose="02040503050406030204" pitchFamily="18" charset="0"/>
                          <a:ea typeface="Cambria" panose="02040503050406030204" pitchFamily="18" charset="0"/>
                        </a:rPr>
                        <a:t> </a:t>
                      </a:r>
                      <a:r>
                        <a:rPr lang="en-US" dirty="0" err="1">
                          <a:solidFill>
                            <a:srgbClr val="002060"/>
                          </a:solidFill>
                          <a:effectLst/>
                          <a:latin typeface="Cambria" panose="02040503050406030204" pitchFamily="18" charset="0"/>
                          <a:ea typeface="Cambria" panose="02040503050406030204" pitchFamily="18" charset="0"/>
                        </a:rPr>
                        <a:t>huynh</a:t>
                      </a:r>
                      <a:endParaRPr lang="en-US" dirty="0">
                        <a:solidFill>
                          <a:srgbClr val="002060"/>
                        </a:solidFill>
                        <a:effectLst/>
                        <a:latin typeface="Cambria" panose="02040503050406030204" pitchFamily="18" charset="0"/>
                        <a:ea typeface="Cambria" panose="02040503050406030204" pitchFamily="18" charset="0"/>
                      </a:endParaRPr>
                    </a:p>
                  </a:txBody>
                  <a:tcPr marL="0" marR="0" marT="0" marB="0">
                    <a:lnL>
                      <a:noFill/>
                    </a:lnL>
                    <a:lnR>
                      <a:noFill/>
                    </a:lnR>
                    <a:lnT>
                      <a:noFill/>
                    </a:lnT>
                    <a:lnB>
                      <a:noFill/>
                    </a:lnB>
                  </a:tcPr>
                </a:tc>
                <a:tc>
                  <a:txBody>
                    <a:bodyPr/>
                    <a:lstStyle/>
                    <a:p>
                      <a:pPr algn="ctr"/>
                      <a:r>
                        <a:rPr lang="en-US" i="1" dirty="0">
                          <a:solidFill>
                            <a:srgbClr val="002060"/>
                          </a:solidFill>
                          <a:effectLst/>
                          <a:latin typeface="Cambria" panose="02040503050406030204" pitchFamily="18" charset="0"/>
                          <a:ea typeface="Cambria" panose="02040503050406030204" pitchFamily="18" charset="0"/>
                        </a:rPr>
                        <a:t>Hà </a:t>
                      </a:r>
                      <a:r>
                        <a:rPr lang="en-US" i="1" dirty="0" err="1">
                          <a:solidFill>
                            <a:srgbClr val="002060"/>
                          </a:solidFill>
                          <a:effectLst/>
                          <a:latin typeface="Cambria" panose="02040503050406030204" pitchFamily="18" charset="0"/>
                          <a:ea typeface="Cambria" panose="02040503050406030204" pitchFamily="18" charset="0"/>
                        </a:rPr>
                        <a:t>Nội</a:t>
                      </a:r>
                      <a:r>
                        <a:rPr lang="en-US" i="1" dirty="0">
                          <a:solidFill>
                            <a:srgbClr val="002060"/>
                          </a:solidFill>
                          <a:effectLst/>
                          <a:latin typeface="Cambria" panose="02040503050406030204" pitchFamily="18" charset="0"/>
                          <a:ea typeface="Cambria" panose="02040503050406030204" pitchFamily="18" charset="0"/>
                        </a:rPr>
                        <a:t>, </a:t>
                      </a:r>
                      <a:r>
                        <a:rPr lang="en-US" i="1" dirty="0" err="1">
                          <a:solidFill>
                            <a:srgbClr val="002060"/>
                          </a:solidFill>
                          <a:effectLst/>
                          <a:latin typeface="Cambria" panose="02040503050406030204" pitchFamily="18" charset="0"/>
                          <a:ea typeface="Cambria" panose="02040503050406030204" pitchFamily="18" charset="0"/>
                        </a:rPr>
                        <a:t>ngày</a:t>
                      </a:r>
                      <a:r>
                        <a:rPr lang="en-US" i="1" dirty="0">
                          <a:solidFill>
                            <a:srgbClr val="002060"/>
                          </a:solidFill>
                          <a:effectLst/>
                          <a:latin typeface="Cambria" panose="02040503050406030204" pitchFamily="18" charset="0"/>
                          <a:ea typeface="Cambria" panose="02040503050406030204" pitchFamily="18" charset="0"/>
                        </a:rPr>
                        <a:t> 10 </a:t>
                      </a:r>
                      <a:r>
                        <a:rPr lang="en-US" i="1" dirty="0" err="1">
                          <a:solidFill>
                            <a:srgbClr val="002060"/>
                          </a:solidFill>
                          <a:effectLst/>
                          <a:latin typeface="Cambria" panose="02040503050406030204" pitchFamily="18" charset="0"/>
                          <a:ea typeface="Cambria" panose="02040503050406030204" pitchFamily="18" charset="0"/>
                        </a:rPr>
                        <a:t>tháng</a:t>
                      </a:r>
                      <a:r>
                        <a:rPr lang="en-US" i="1" dirty="0">
                          <a:solidFill>
                            <a:srgbClr val="002060"/>
                          </a:solidFill>
                          <a:effectLst/>
                          <a:latin typeface="Cambria" panose="02040503050406030204" pitchFamily="18" charset="0"/>
                          <a:ea typeface="Cambria" panose="02040503050406030204" pitchFamily="18" charset="0"/>
                        </a:rPr>
                        <a:t> 3 </a:t>
                      </a:r>
                      <a:r>
                        <a:rPr lang="en-US" i="1" dirty="0" err="1">
                          <a:solidFill>
                            <a:srgbClr val="002060"/>
                          </a:solidFill>
                          <a:effectLst/>
                          <a:latin typeface="Cambria" panose="02040503050406030204" pitchFamily="18" charset="0"/>
                          <a:ea typeface="Cambria" panose="02040503050406030204" pitchFamily="18" charset="0"/>
                        </a:rPr>
                        <a:t>năm</a:t>
                      </a:r>
                      <a:r>
                        <a:rPr lang="en-US" i="1" dirty="0">
                          <a:solidFill>
                            <a:srgbClr val="002060"/>
                          </a:solidFill>
                          <a:effectLst/>
                          <a:latin typeface="Cambria" panose="02040503050406030204" pitchFamily="18" charset="0"/>
                          <a:ea typeface="Cambria" panose="02040503050406030204" pitchFamily="18" charset="0"/>
                        </a:rPr>
                        <a:t> 2025</a:t>
                      </a:r>
                      <a:endParaRPr lang="en-US" dirty="0">
                        <a:solidFill>
                          <a:srgbClr val="002060"/>
                        </a:solidFill>
                        <a:effectLst/>
                        <a:latin typeface="Cambria" panose="02040503050406030204" pitchFamily="18" charset="0"/>
                        <a:ea typeface="Cambria" panose="02040503050406030204" pitchFamily="18" charset="0"/>
                      </a:endParaRPr>
                    </a:p>
                    <a:p>
                      <a:pPr algn="ctr"/>
                      <a:r>
                        <a:rPr lang="en-US" dirty="0">
                          <a:solidFill>
                            <a:srgbClr val="002060"/>
                          </a:solidFill>
                          <a:effectLst/>
                          <a:latin typeface="Cambria" panose="02040503050406030204" pitchFamily="18" charset="0"/>
                          <a:ea typeface="Cambria" panose="02040503050406030204" pitchFamily="18" charset="0"/>
                        </a:rPr>
                        <a:t>Minh</a:t>
                      </a:r>
                    </a:p>
                    <a:p>
                      <a:pPr algn="ctr"/>
                      <a:r>
                        <a:rPr lang="en-US" dirty="0">
                          <a:solidFill>
                            <a:srgbClr val="002060"/>
                          </a:solidFill>
                          <a:effectLst/>
                          <a:latin typeface="Cambria" panose="02040503050406030204" pitchFamily="18" charset="0"/>
                          <a:ea typeface="Cambria" panose="02040503050406030204" pitchFamily="18" charset="0"/>
                        </a:rPr>
                        <a:t>Hoàng Văn Minh</a:t>
                      </a:r>
                    </a:p>
                  </a:txBody>
                  <a:tcPr marL="0" marR="0" marT="0" marB="0">
                    <a:lnL>
                      <a:noFill/>
                    </a:lnL>
                    <a:lnR>
                      <a:noFill/>
                    </a:lnR>
                    <a:lnT>
                      <a:noFill/>
                    </a:lnT>
                    <a:lnB>
                      <a:noFill/>
                    </a:lnB>
                  </a:tcPr>
                </a:tc>
                <a:extLst>
                  <a:ext uri="{0D108BD9-81ED-4DB2-BD59-A6C34878D82A}">
                    <a16:rowId xmlns:a16="http://schemas.microsoft.com/office/drawing/2014/main" val="3568096356"/>
                  </a:ext>
                </a:extLst>
              </a:tr>
            </a:tbl>
          </a:graphicData>
        </a:graphic>
      </p:graphicFrame>
      <p:sp>
        <p:nvSpPr>
          <p:cNvPr id="2" name="Flowchart: Terminator 1">
            <a:extLst>
              <a:ext uri="{FF2B5EF4-FFF2-40B4-BE49-F238E27FC236}">
                <a16:creationId xmlns:a16="http://schemas.microsoft.com/office/drawing/2014/main" id="{3DF58D1D-46F1-E945-08A5-0B2AF9D4088B}"/>
              </a:ext>
            </a:extLst>
          </p:cNvPr>
          <p:cNvSpPr/>
          <p:nvPr/>
        </p:nvSpPr>
        <p:spPr>
          <a:xfrm>
            <a:off x="3245755" y="296919"/>
            <a:ext cx="5845082" cy="667512"/>
          </a:xfrm>
          <a:prstGeom prst="flowChartTerminator">
            <a:avLst/>
          </a:prstGeom>
          <a:solidFill>
            <a:schemeClr val="bg1"/>
          </a:solidFill>
          <a:ln w="34925">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600" b="1" dirty="0">
                <a:solidFill>
                  <a:srgbClr val="FF0000"/>
                </a:solidFill>
                <a:latin typeface="Cambria" panose="02040503050406030204" pitchFamily="18" charset="0"/>
                <a:ea typeface="Cambria" panose="02040503050406030204" pitchFamily="18" charset="0"/>
              </a:rPr>
              <a:t>Viết đơn xin nghỉ học</a:t>
            </a:r>
          </a:p>
        </p:txBody>
      </p:sp>
    </p:spTree>
    <p:extLst>
      <p:ext uri="{BB962C8B-B14F-4D97-AF65-F5344CB8AC3E}">
        <p14:creationId xmlns:p14="http://schemas.microsoft.com/office/powerpoint/2010/main" val="3827582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53" presetClass="entr" presetSubtype="16"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DF9483A-11D5-6179-7571-691F0264A16B}"/>
              </a:ext>
            </a:extLst>
          </p:cNvPr>
          <p:cNvPicPr>
            <a:picLocks noChangeAspect="1"/>
          </p:cNvPicPr>
          <p:nvPr/>
        </p:nvPicPr>
        <p:blipFill>
          <a:blip r:embed="rId2"/>
          <a:stretch>
            <a:fillRect/>
          </a:stretch>
        </p:blipFill>
        <p:spPr>
          <a:xfrm>
            <a:off x="339756" y="1454992"/>
            <a:ext cx="5291787" cy="4529721"/>
          </a:xfrm>
          <a:prstGeom prst="rect">
            <a:avLst/>
          </a:prstGeom>
        </p:spPr>
      </p:pic>
      <p:pic>
        <p:nvPicPr>
          <p:cNvPr id="2" name="Picture 1">
            <a:extLst>
              <a:ext uri="{FF2B5EF4-FFF2-40B4-BE49-F238E27FC236}">
                <a16:creationId xmlns:a16="http://schemas.microsoft.com/office/drawing/2014/main" id="{4261733D-4489-47AE-193E-54611B3D560A}"/>
              </a:ext>
            </a:extLst>
          </p:cNvPr>
          <p:cNvPicPr>
            <a:picLocks noChangeAspect="1"/>
          </p:cNvPicPr>
          <p:nvPr/>
        </p:nvPicPr>
        <p:blipFill>
          <a:blip r:embed="rId3"/>
          <a:stretch>
            <a:fillRect/>
          </a:stretch>
        </p:blipFill>
        <p:spPr>
          <a:xfrm>
            <a:off x="5348967" y="1154995"/>
            <a:ext cx="6303810" cy="4548010"/>
          </a:xfrm>
          <a:prstGeom prst="rect">
            <a:avLst/>
          </a:prstGeom>
        </p:spPr>
      </p:pic>
    </p:spTree>
    <p:extLst>
      <p:ext uri="{BB962C8B-B14F-4D97-AF65-F5344CB8AC3E}">
        <p14:creationId xmlns:p14="http://schemas.microsoft.com/office/powerpoint/2010/main" val="69197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EFF5BAC-B6A9-B679-F0CA-E6130E587A31}"/>
              </a:ext>
            </a:extLst>
          </p:cNvPr>
          <p:cNvSpPr txBox="1"/>
          <p:nvPr/>
        </p:nvSpPr>
        <p:spPr>
          <a:xfrm>
            <a:off x="1371599" y="447133"/>
            <a:ext cx="10504583" cy="1323439"/>
          </a:xfrm>
          <a:prstGeom prst="rect">
            <a:avLst/>
          </a:prstGeom>
          <a:noFill/>
        </p:spPr>
        <p:txBody>
          <a:bodyPr wrap="square" rtlCol="0">
            <a:spAutoFit/>
          </a:bodyPr>
          <a:lstStyle/>
          <a:p>
            <a:pPr lvl="0" algn="ctr"/>
            <a:r>
              <a:rPr lang="vi-VN" sz="4000" b="1" dirty="0">
                <a:solidFill>
                  <a:prstClr val="black"/>
                </a:solidFill>
                <a:latin typeface="Cambria" panose="02040503050406030204" pitchFamily="18" charset="0"/>
                <a:ea typeface="Cambria" panose="02040503050406030204" pitchFamily="18" charset="0"/>
              </a:rPr>
              <a:t>Hoàn thiện lại bài viết đơn của mình và kể lại cho người thân nghe</a:t>
            </a:r>
          </a:p>
        </p:txBody>
      </p:sp>
      <p:pic>
        <p:nvPicPr>
          <p:cNvPr id="6" name="Đồ họa 3">
            <a:extLst>
              <a:ext uri="{FF2B5EF4-FFF2-40B4-BE49-F238E27FC236}">
                <a16:creationId xmlns:a16="http://schemas.microsoft.com/office/drawing/2014/main" id="{5CE81C47-CBF0-5676-2B9D-00752618741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01607" y="1713037"/>
            <a:ext cx="2235673" cy="4811042"/>
          </a:xfrm>
          <a:prstGeom prst="rect">
            <a:avLst/>
          </a:prstGeom>
        </p:spPr>
      </p:pic>
      <p:grpSp>
        <p:nvGrpSpPr>
          <p:cNvPr id="13" name="Group 12">
            <a:extLst>
              <a:ext uri="{FF2B5EF4-FFF2-40B4-BE49-F238E27FC236}">
                <a16:creationId xmlns:a16="http://schemas.microsoft.com/office/drawing/2014/main" id="{3A135660-7839-5573-16A5-4E45B9615C3A}"/>
              </a:ext>
            </a:extLst>
          </p:cNvPr>
          <p:cNvGrpSpPr/>
          <p:nvPr/>
        </p:nvGrpSpPr>
        <p:grpSpPr>
          <a:xfrm>
            <a:off x="3502648" y="1649042"/>
            <a:ext cx="6721004" cy="4922519"/>
            <a:chOff x="3502648" y="1649042"/>
            <a:chExt cx="6721004" cy="4922519"/>
          </a:xfrm>
        </p:grpSpPr>
        <p:grpSp>
          <p:nvGrpSpPr>
            <p:cNvPr id="7" name="Group 6">
              <a:extLst>
                <a:ext uri="{FF2B5EF4-FFF2-40B4-BE49-F238E27FC236}">
                  <a16:creationId xmlns:a16="http://schemas.microsoft.com/office/drawing/2014/main" id="{C0070C78-1326-43AC-996D-206ED1284511}"/>
                </a:ext>
              </a:extLst>
            </p:cNvPr>
            <p:cNvGrpSpPr/>
            <p:nvPr/>
          </p:nvGrpSpPr>
          <p:grpSpPr>
            <a:xfrm>
              <a:off x="3502648" y="1665555"/>
              <a:ext cx="6721004" cy="4906006"/>
              <a:chOff x="3502648" y="1665555"/>
              <a:chExt cx="6721004" cy="4906006"/>
            </a:xfrm>
          </p:grpSpPr>
          <p:pic>
            <p:nvPicPr>
              <p:cNvPr id="4" name="Đồ họa 2">
                <a:extLst>
                  <a:ext uri="{FF2B5EF4-FFF2-40B4-BE49-F238E27FC236}">
                    <a16:creationId xmlns:a16="http://schemas.microsoft.com/office/drawing/2014/main" id="{65A7AE92-F609-781E-F495-DC262E25991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502648" y="1665555"/>
                <a:ext cx="6721004" cy="4906006"/>
              </a:xfrm>
              <a:prstGeom prst="rect">
                <a:avLst/>
              </a:prstGeom>
            </p:spPr>
          </p:pic>
          <p:sp>
            <p:nvSpPr>
              <p:cNvPr id="5" name="Rectangle 4">
                <a:extLst>
                  <a:ext uri="{FF2B5EF4-FFF2-40B4-BE49-F238E27FC236}">
                    <a16:creationId xmlns:a16="http://schemas.microsoft.com/office/drawing/2014/main" id="{EF060B26-2F0E-7285-5FDF-183102EB60F8}"/>
                  </a:ext>
                </a:extLst>
              </p:cNvPr>
              <p:cNvSpPr/>
              <p:nvPr/>
            </p:nvSpPr>
            <p:spPr>
              <a:xfrm>
                <a:off x="5607585" y="1665555"/>
                <a:ext cx="1575412" cy="245300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1" name="Rectangle 10">
              <a:extLst>
                <a:ext uri="{FF2B5EF4-FFF2-40B4-BE49-F238E27FC236}">
                  <a16:creationId xmlns:a16="http://schemas.microsoft.com/office/drawing/2014/main" id="{1D608DAD-EDB8-630A-CAF8-1A1889DBAFA5}"/>
                </a:ext>
              </a:extLst>
            </p:cNvPr>
            <p:cNvSpPr/>
            <p:nvPr/>
          </p:nvSpPr>
          <p:spPr>
            <a:xfrm>
              <a:off x="7182997" y="1649042"/>
              <a:ext cx="1575412" cy="245300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F0338EB9-CEA3-9AAF-E1C6-167D567242C0}"/>
                </a:ext>
              </a:extLst>
            </p:cNvPr>
            <p:cNvSpPr/>
            <p:nvPr/>
          </p:nvSpPr>
          <p:spPr>
            <a:xfrm>
              <a:off x="8499689" y="1713037"/>
              <a:ext cx="890615" cy="138673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9" name="Đồ họa 2">
            <a:extLst>
              <a:ext uri="{FF2B5EF4-FFF2-40B4-BE49-F238E27FC236}">
                <a16:creationId xmlns:a16="http://schemas.microsoft.com/office/drawing/2014/main" id="{F75C903D-EDD5-2A41-EB0C-978063E459CD}"/>
              </a:ext>
            </a:extLst>
          </p:cNvPr>
          <p:cNvPicPr>
            <a:picLocks noChangeAspect="1"/>
          </p:cNvPicPr>
          <p:nvPr/>
        </p:nvPicPr>
        <p:blipFill>
          <a:blip r:embed="rId4">
            <a:extLst>
              <a:ext uri="{96DAC541-7B7A-43D3-8B79-37D633B846F1}">
                <asvg:svgBlip xmlns:asvg="http://schemas.microsoft.com/office/drawing/2016/SVG/main" r:embed="rId5"/>
              </a:ext>
            </a:extLst>
          </a:blip>
          <a:srcRect l="54134" r="21439" b="50228"/>
          <a:stretch/>
        </p:blipFill>
        <p:spPr>
          <a:xfrm>
            <a:off x="6015628" y="1713037"/>
            <a:ext cx="1641763" cy="2441807"/>
          </a:xfrm>
          <a:prstGeom prst="rect">
            <a:avLst/>
          </a:prstGeom>
        </p:spPr>
      </p:pic>
    </p:spTree>
    <p:extLst>
      <p:ext uri="{BB962C8B-B14F-4D97-AF65-F5344CB8AC3E}">
        <p14:creationId xmlns:p14="http://schemas.microsoft.com/office/powerpoint/2010/main" val="311884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par>
                                <p:cTn id="20" presetID="53" presetClass="entr" presetSubtype="16"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17EE5DF-32A8-22B7-6479-14AED2F73F99}"/>
              </a:ext>
            </a:extLst>
          </p:cNvPr>
          <p:cNvGrpSpPr/>
          <p:nvPr/>
        </p:nvGrpSpPr>
        <p:grpSpPr>
          <a:xfrm>
            <a:off x="1731613" y="1305286"/>
            <a:ext cx="5613946" cy="4840613"/>
            <a:chOff x="-735220" y="1519195"/>
            <a:chExt cx="7476653" cy="5275829"/>
          </a:xfrm>
        </p:grpSpPr>
        <p:pic>
          <p:nvPicPr>
            <p:cNvPr id="8" name="图片 4">
              <a:extLst>
                <a:ext uri="{FF2B5EF4-FFF2-40B4-BE49-F238E27FC236}">
                  <a16:creationId xmlns:a16="http://schemas.microsoft.com/office/drawing/2014/main" id="{68BBFAC2-7D51-F1A4-4990-FCD07C75CE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5220" y="1519195"/>
              <a:ext cx="7476653" cy="5275829"/>
            </a:xfrm>
            <a:prstGeom prst="rect">
              <a:avLst/>
            </a:prstGeom>
          </p:spPr>
        </p:pic>
        <p:sp>
          <p:nvSpPr>
            <p:cNvPr id="9" name="TextBox 8">
              <a:extLst>
                <a:ext uri="{FF2B5EF4-FFF2-40B4-BE49-F238E27FC236}">
                  <a16:creationId xmlns:a16="http://schemas.microsoft.com/office/drawing/2014/main" id="{C1F48A7B-714B-D55A-DBE9-BE79C68B8180}"/>
                </a:ext>
              </a:extLst>
            </p:cNvPr>
            <p:cNvSpPr txBox="1"/>
            <p:nvPr/>
          </p:nvSpPr>
          <p:spPr>
            <a:xfrm>
              <a:off x="1194953" y="3199474"/>
              <a:ext cx="3923897" cy="191527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solidFill>
                    <a:prstClr val="black"/>
                  </a:solidFill>
                  <a:effectLst/>
                  <a:uLnTx/>
                  <a:uFillTx/>
                  <a:latin typeface="Cambria" panose="02040503050406030204" pitchFamily="18" charset="0"/>
                  <a:ea typeface="Times New Roman" panose="02020603050405020304" pitchFamily="18" charset="0"/>
                  <a:cs typeface="+mn-cs"/>
                </a:rPr>
                <a:t>Chia </a:t>
              </a:r>
              <a:r>
                <a:rPr kumimoji="0" lang="en-US" sz="4000" b="1" i="0" u="none" strike="noStrike" kern="0" cap="none" spc="0" normalizeH="0" baseline="0" noProof="0" dirty="0" err="1">
                  <a:ln>
                    <a:noFill/>
                  </a:ln>
                  <a:solidFill>
                    <a:prstClr val="black"/>
                  </a:solidFill>
                  <a:effectLst/>
                  <a:uLnTx/>
                  <a:uFillTx/>
                  <a:latin typeface="Cambria" panose="02040503050406030204" pitchFamily="18" charset="0"/>
                  <a:ea typeface="Times New Roman" panose="02020603050405020304" pitchFamily="18" charset="0"/>
                  <a:cs typeface="+mn-cs"/>
                </a:rPr>
                <a:t>sẻ</a:t>
              </a:r>
              <a:r>
                <a:rPr kumimoji="0" lang="en-US" sz="4000" b="1" i="0" u="none" strike="noStrike" kern="0" cap="none" spc="0" normalizeH="0" baseline="0" noProof="0" dirty="0">
                  <a:ln>
                    <a:noFill/>
                  </a:ln>
                  <a:solidFill>
                    <a:prstClr val="black"/>
                  </a:solidFill>
                  <a:effectLst/>
                  <a:uLnTx/>
                  <a:uFillTx/>
                  <a:latin typeface="Cambria" panose="02040503050406030204" pitchFamily="18" charset="0"/>
                  <a:ea typeface="Times New Roman" panose="02020603050405020304" pitchFamily="18" charset="0"/>
                  <a:cs typeface="+mn-cs"/>
                </a:rPr>
                <a:t> </a:t>
              </a:r>
              <a:r>
                <a:rPr kumimoji="0" lang="en-US" sz="4000" b="1" i="0" u="none" strike="noStrike" kern="0" cap="none" spc="0" normalizeH="0" baseline="0" noProof="0" dirty="0" err="1">
                  <a:ln>
                    <a:noFill/>
                  </a:ln>
                  <a:solidFill>
                    <a:prstClr val="black"/>
                  </a:solidFill>
                  <a:effectLst/>
                  <a:uLnTx/>
                  <a:uFillTx/>
                  <a:latin typeface="Cambria" panose="02040503050406030204" pitchFamily="18" charset="0"/>
                  <a:ea typeface="Times New Roman" panose="02020603050405020304" pitchFamily="18" charset="0"/>
                  <a:cs typeface="+mn-cs"/>
                </a:rPr>
                <a:t>bài</a:t>
              </a:r>
              <a:r>
                <a:rPr kumimoji="0" lang="en-US" sz="4000" b="1" i="0" u="none" strike="noStrike" kern="0" cap="none" spc="0" normalizeH="0" baseline="0" noProof="0" dirty="0">
                  <a:ln>
                    <a:noFill/>
                  </a:ln>
                  <a:solidFill>
                    <a:prstClr val="black"/>
                  </a:solidFill>
                  <a:effectLst/>
                  <a:uLnTx/>
                  <a:uFillTx/>
                  <a:latin typeface="Cambria" panose="02040503050406030204" pitchFamily="18" charset="0"/>
                  <a:ea typeface="Times New Roman" panose="02020603050405020304" pitchFamily="18" charset="0"/>
                  <a:cs typeface="+mn-cs"/>
                </a:rPr>
                <a:t> </a:t>
              </a:r>
              <a:r>
                <a:rPr kumimoji="0" lang="en-US" sz="4000" b="1" i="0" u="none" strike="noStrike" kern="0" cap="none" spc="0" normalizeH="0" baseline="0" noProof="0" dirty="0" err="1">
                  <a:ln>
                    <a:noFill/>
                  </a:ln>
                  <a:solidFill>
                    <a:prstClr val="black"/>
                  </a:solidFill>
                  <a:effectLst/>
                  <a:uLnTx/>
                  <a:uFillTx/>
                  <a:latin typeface="Cambria" panose="02040503050406030204" pitchFamily="18" charset="0"/>
                  <a:ea typeface="Times New Roman" panose="02020603050405020304" pitchFamily="18" charset="0"/>
                  <a:cs typeface="+mn-cs"/>
                </a:rPr>
                <a:t>học</a:t>
              </a:r>
              <a:r>
                <a:rPr kumimoji="0" lang="en-US" sz="4000" b="1" i="0" u="none" strike="noStrike" kern="0" cap="none" spc="0" normalizeH="0" baseline="0" noProof="0" dirty="0">
                  <a:ln>
                    <a:noFill/>
                  </a:ln>
                  <a:solidFill>
                    <a:prstClr val="black"/>
                  </a:solidFill>
                  <a:effectLst/>
                  <a:uLnTx/>
                  <a:uFillTx/>
                  <a:latin typeface="Cambria" panose="02040503050406030204" pitchFamily="18" charset="0"/>
                  <a:ea typeface="Times New Roman" panose="02020603050405020304" pitchFamily="18" charset="0"/>
                  <a:cs typeface="+mn-cs"/>
                </a:rPr>
                <a:t> </a:t>
              </a:r>
              <a:r>
                <a:rPr kumimoji="0" lang="en-US" sz="4000" b="1" i="0" u="none" strike="noStrike" kern="0" cap="none" spc="0" normalizeH="0" baseline="0" noProof="0" dirty="0" err="1">
                  <a:ln>
                    <a:noFill/>
                  </a:ln>
                  <a:solidFill>
                    <a:prstClr val="black"/>
                  </a:solidFill>
                  <a:effectLst/>
                  <a:uLnTx/>
                  <a:uFillTx/>
                  <a:latin typeface="Cambria" panose="02040503050406030204" pitchFamily="18" charset="0"/>
                  <a:ea typeface="Times New Roman" panose="02020603050405020304" pitchFamily="18" charset="0"/>
                  <a:cs typeface="+mn-cs"/>
                </a:rPr>
                <a:t>với</a:t>
              </a:r>
              <a:r>
                <a:rPr kumimoji="0" lang="en-US" sz="4000" b="1" i="0" u="none" strike="noStrike" kern="0" cap="none" spc="0" normalizeH="0" baseline="0" noProof="0" dirty="0">
                  <a:ln>
                    <a:noFill/>
                  </a:ln>
                  <a:solidFill>
                    <a:prstClr val="black"/>
                  </a:solidFill>
                  <a:effectLst/>
                  <a:uLnTx/>
                  <a:uFillTx/>
                  <a:latin typeface="Cambria" panose="02040503050406030204" pitchFamily="18" charset="0"/>
                  <a:ea typeface="Times New Roman" panose="02020603050405020304" pitchFamily="18" charset="0"/>
                  <a:cs typeface="+mn-cs"/>
                </a:rPr>
                <a:t> </a:t>
              </a:r>
              <a:r>
                <a:rPr kumimoji="0" lang="en-US" sz="4000" b="1" i="0" u="none" strike="noStrike" kern="0" cap="none" spc="0" normalizeH="0" baseline="0" noProof="0" dirty="0" err="1">
                  <a:ln>
                    <a:noFill/>
                  </a:ln>
                  <a:solidFill>
                    <a:prstClr val="black"/>
                  </a:solidFill>
                  <a:effectLst/>
                  <a:uLnTx/>
                  <a:uFillTx/>
                  <a:latin typeface="Cambria" panose="02040503050406030204" pitchFamily="18" charset="0"/>
                  <a:ea typeface="Times New Roman" panose="02020603050405020304" pitchFamily="18" charset="0"/>
                  <a:cs typeface="+mn-cs"/>
                </a:rPr>
                <a:t>người</a:t>
              </a:r>
              <a:r>
                <a:rPr kumimoji="0" lang="en-US" sz="4000" b="1" i="0" u="none" strike="noStrike" kern="0" cap="none" spc="0" normalizeH="0" baseline="0" noProof="0" dirty="0">
                  <a:ln>
                    <a:noFill/>
                  </a:ln>
                  <a:solidFill>
                    <a:prstClr val="black"/>
                  </a:solidFill>
                  <a:effectLst/>
                  <a:uLnTx/>
                  <a:uFillTx/>
                  <a:latin typeface="Cambria" panose="02040503050406030204" pitchFamily="18" charset="0"/>
                  <a:ea typeface="Times New Roman" panose="02020603050405020304" pitchFamily="18" charset="0"/>
                  <a:cs typeface="+mn-cs"/>
                </a:rPr>
                <a:t> </a:t>
              </a:r>
              <a:r>
                <a:rPr kumimoji="0" lang="en-US" sz="4000" b="1" i="0" u="none" strike="noStrike" kern="0" cap="none" spc="0" normalizeH="0" baseline="0" noProof="0" dirty="0" err="1">
                  <a:ln>
                    <a:noFill/>
                  </a:ln>
                  <a:solidFill>
                    <a:prstClr val="black"/>
                  </a:solidFill>
                  <a:effectLst/>
                  <a:uLnTx/>
                  <a:uFillTx/>
                  <a:latin typeface="Cambria" panose="02040503050406030204" pitchFamily="18" charset="0"/>
                  <a:ea typeface="Times New Roman" panose="02020603050405020304" pitchFamily="18" charset="0"/>
                  <a:cs typeface="+mn-cs"/>
                </a:rPr>
                <a:t>thân</a:t>
              </a: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10" name="Group 9">
            <a:extLst>
              <a:ext uri="{FF2B5EF4-FFF2-40B4-BE49-F238E27FC236}">
                <a16:creationId xmlns:a16="http://schemas.microsoft.com/office/drawing/2014/main" id="{E108FD8F-B61E-5255-D9B9-2F054A3A8385}"/>
              </a:ext>
            </a:extLst>
          </p:cNvPr>
          <p:cNvGrpSpPr/>
          <p:nvPr/>
        </p:nvGrpSpPr>
        <p:grpSpPr>
          <a:xfrm>
            <a:off x="5812303" y="1305286"/>
            <a:ext cx="5545282" cy="4781408"/>
            <a:chOff x="5089430" y="1551459"/>
            <a:chExt cx="7385206" cy="5211300"/>
          </a:xfrm>
        </p:grpSpPr>
        <p:pic>
          <p:nvPicPr>
            <p:cNvPr id="11" name="图片 3">
              <a:extLst>
                <a:ext uri="{FF2B5EF4-FFF2-40B4-BE49-F238E27FC236}">
                  <a16:creationId xmlns:a16="http://schemas.microsoft.com/office/drawing/2014/main" id="{5E398C97-561E-93D7-F7DF-49ECE6123EB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89430" y="1551459"/>
              <a:ext cx="7385206" cy="5211300"/>
            </a:xfrm>
            <a:prstGeom prst="rect">
              <a:avLst/>
            </a:prstGeom>
          </p:spPr>
        </p:pic>
        <p:sp>
          <p:nvSpPr>
            <p:cNvPr id="12" name="TextBox 11">
              <a:extLst>
                <a:ext uri="{FF2B5EF4-FFF2-40B4-BE49-F238E27FC236}">
                  <a16:creationId xmlns:a16="http://schemas.microsoft.com/office/drawing/2014/main" id="{50EC834C-5982-3850-A85A-BA553A85F7D0}"/>
                </a:ext>
              </a:extLst>
            </p:cNvPr>
            <p:cNvSpPr txBox="1"/>
            <p:nvPr/>
          </p:nvSpPr>
          <p:spPr>
            <a:xfrm>
              <a:off x="6838838" y="3433834"/>
              <a:ext cx="4112581" cy="144655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dirty="0" err="1">
                  <a:ln>
                    <a:noFill/>
                  </a:ln>
                  <a:solidFill>
                    <a:prstClr val="black"/>
                  </a:solidFill>
                  <a:effectLst/>
                  <a:uLnTx/>
                  <a:uFillTx/>
                  <a:latin typeface="Cambria" panose="02040503050406030204" pitchFamily="18" charset="0"/>
                  <a:ea typeface="Times New Roman" panose="02020603050405020304" pitchFamily="18" charset="0"/>
                  <a:cs typeface="+mn-cs"/>
                </a:rPr>
                <a:t>Chuẩn</a:t>
              </a:r>
              <a:r>
                <a:rPr kumimoji="0" lang="en-US" sz="4400" b="1" i="0" u="none" strike="noStrike" kern="0" cap="none" spc="0" normalizeH="0" baseline="0" noProof="0" dirty="0">
                  <a:ln>
                    <a:noFill/>
                  </a:ln>
                  <a:solidFill>
                    <a:prstClr val="black"/>
                  </a:solidFill>
                  <a:effectLst/>
                  <a:uLnTx/>
                  <a:uFillTx/>
                  <a:latin typeface="Cambria" panose="02040503050406030204" pitchFamily="18" charset="0"/>
                  <a:ea typeface="Times New Roman" panose="02020603050405020304" pitchFamily="18" charset="0"/>
                  <a:cs typeface="+mn-cs"/>
                </a:rPr>
                <a:t> </a:t>
              </a:r>
              <a:r>
                <a:rPr kumimoji="0" lang="en-US" sz="4400" b="1" i="0" u="none" strike="noStrike" kern="0" cap="none" spc="0" normalizeH="0" baseline="0" noProof="0" dirty="0" err="1">
                  <a:ln>
                    <a:noFill/>
                  </a:ln>
                  <a:solidFill>
                    <a:prstClr val="black"/>
                  </a:solidFill>
                  <a:effectLst/>
                  <a:uLnTx/>
                  <a:uFillTx/>
                  <a:latin typeface="Cambria" panose="02040503050406030204" pitchFamily="18" charset="0"/>
                  <a:ea typeface="Times New Roman" panose="02020603050405020304" pitchFamily="18" charset="0"/>
                  <a:cs typeface="+mn-cs"/>
                </a:rPr>
                <a:t>bị</a:t>
              </a:r>
              <a:r>
                <a:rPr kumimoji="0" lang="en-US" sz="4400" b="1" i="0" u="none" strike="noStrike" kern="0" cap="none" spc="0" normalizeH="0" baseline="0" noProof="0" dirty="0">
                  <a:ln>
                    <a:noFill/>
                  </a:ln>
                  <a:solidFill>
                    <a:prstClr val="black"/>
                  </a:solidFill>
                  <a:effectLst/>
                  <a:uLnTx/>
                  <a:uFillTx/>
                  <a:latin typeface="Cambria" panose="02040503050406030204" pitchFamily="18" charset="0"/>
                  <a:ea typeface="Times New Roman" panose="02020603050405020304" pitchFamily="18" charset="0"/>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0" cap="none" spc="0" normalizeH="0" baseline="0" noProof="0" dirty="0" err="1">
                  <a:ln>
                    <a:noFill/>
                  </a:ln>
                  <a:solidFill>
                    <a:prstClr val="black"/>
                  </a:solidFill>
                  <a:effectLst/>
                  <a:uLnTx/>
                  <a:uFillTx/>
                  <a:latin typeface="Cambria" panose="02040503050406030204" pitchFamily="18" charset="0"/>
                  <a:ea typeface="Times New Roman" panose="02020603050405020304" pitchFamily="18" charset="0"/>
                  <a:cs typeface="+mn-cs"/>
                </a:rPr>
                <a:t>bài</a:t>
              </a:r>
              <a:r>
                <a:rPr kumimoji="0" lang="en-US" sz="4400" b="1" i="0" u="none" strike="noStrike" kern="0" cap="none" spc="0" normalizeH="0" baseline="0" noProof="0" dirty="0">
                  <a:ln>
                    <a:noFill/>
                  </a:ln>
                  <a:solidFill>
                    <a:prstClr val="black"/>
                  </a:solidFill>
                  <a:effectLst/>
                  <a:uLnTx/>
                  <a:uFillTx/>
                  <a:latin typeface="Cambria" panose="02040503050406030204" pitchFamily="18" charset="0"/>
                  <a:ea typeface="Times New Roman" panose="02020603050405020304" pitchFamily="18" charset="0"/>
                  <a:cs typeface="+mn-cs"/>
                </a:rPr>
                <a:t> </a:t>
              </a:r>
              <a:r>
                <a:rPr kumimoji="0" lang="en-US" sz="4400" b="1" i="0" u="none" strike="noStrike" kern="0" cap="none" spc="0" normalizeH="0" baseline="0" noProof="0" dirty="0" err="1">
                  <a:ln>
                    <a:noFill/>
                  </a:ln>
                  <a:solidFill>
                    <a:prstClr val="black"/>
                  </a:solidFill>
                  <a:effectLst/>
                  <a:uLnTx/>
                  <a:uFillTx/>
                  <a:latin typeface="Cambria" panose="02040503050406030204" pitchFamily="18" charset="0"/>
                  <a:ea typeface="Times New Roman" panose="02020603050405020304" pitchFamily="18" charset="0"/>
                  <a:cs typeface="+mn-cs"/>
                </a:rPr>
                <a:t>mới</a:t>
              </a:r>
              <a:endPar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pic>
        <p:nvPicPr>
          <p:cNvPr id="2" name="Picture 1">
            <a:extLst>
              <a:ext uri="{FF2B5EF4-FFF2-40B4-BE49-F238E27FC236}">
                <a16:creationId xmlns:a16="http://schemas.microsoft.com/office/drawing/2014/main" id="{77F1B0BF-D60C-4F4A-A2D7-21EB06092A9E}"/>
              </a:ext>
            </a:extLst>
          </p:cNvPr>
          <p:cNvPicPr>
            <a:picLocks noChangeAspect="1"/>
          </p:cNvPicPr>
          <p:nvPr/>
        </p:nvPicPr>
        <p:blipFill>
          <a:blip r:embed="rId4"/>
          <a:stretch>
            <a:fillRect/>
          </a:stretch>
        </p:blipFill>
        <p:spPr>
          <a:xfrm>
            <a:off x="4050415" y="550474"/>
            <a:ext cx="8699746" cy="1322947"/>
          </a:xfrm>
          <a:prstGeom prst="rect">
            <a:avLst/>
          </a:prstGeom>
        </p:spPr>
      </p:pic>
    </p:spTree>
    <p:extLst>
      <p:ext uri="{BB962C8B-B14F-4D97-AF65-F5344CB8AC3E}">
        <p14:creationId xmlns:p14="http://schemas.microsoft.com/office/powerpoint/2010/main" val="4269218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anim calcmode="lin" valueType="num">
                                      <p:cBhvr>
                                        <p:cTn id="10" dur="500" fill="hold"/>
                                        <p:tgtEl>
                                          <p:spTgt spid="2"/>
                                        </p:tgtEl>
                                        <p:attrNameLst>
                                          <p:attrName>ppt_x</p:attrName>
                                        </p:attrNameLst>
                                      </p:cBhvr>
                                      <p:tavLst>
                                        <p:tav tm="0">
                                          <p:val>
                                            <p:fltVal val="0.5"/>
                                          </p:val>
                                        </p:tav>
                                        <p:tav tm="100000">
                                          <p:val>
                                            <p:strVal val="#ppt_x"/>
                                          </p:val>
                                        </p:tav>
                                      </p:tavLst>
                                    </p:anim>
                                    <p:anim calcmode="lin" valueType="num">
                                      <p:cBhvr>
                                        <p:cTn id="11" dur="500" fill="hold"/>
                                        <p:tgtEl>
                                          <p:spTgt spid="2"/>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16"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par>
                          <p:cTn id="18" fill="hold">
                            <p:stCondLst>
                              <p:cond delay="1000"/>
                            </p:stCondLst>
                            <p:childTnLst>
                              <p:par>
                                <p:cTn id="19" presetID="53" presetClass="entr" presetSubtype="16"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141A23B-D58A-A62F-6DD7-6B0C7BAF0F7B}"/>
              </a:ext>
            </a:extLst>
          </p:cNvPr>
          <p:cNvPicPr>
            <a:picLocks noChangeAspect="1"/>
          </p:cNvPicPr>
          <p:nvPr/>
        </p:nvPicPr>
        <p:blipFill>
          <a:blip r:embed="rId2"/>
          <a:stretch>
            <a:fillRect/>
          </a:stretch>
        </p:blipFill>
        <p:spPr>
          <a:xfrm>
            <a:off x="4274819" y="3540890"/>
            <a:ext cx="3461126" cy="3436666"/>
          </a:xfrm>
          <a:prstGeom prst="rect">
            <a:avLst/>
          </a:prstGeom>
        </p:spPr>
      </p:pic>
      <p:pic>
        <p:nvPicPr>
          <p:cNvPr id="6" name="Graphic 5">
            <a:extLst>
              <a:ext uri="{FF2B5EF4-FFF2-40B4-BE49-F238E27FC236}">
                <a16:creationId xmlns:a16="http://schemas.microsoft.com/office/drawing/2014/main" id="{4BE57C2F-656C-1BE5-D4B8-4BB310131DAE}"/>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t="21999"/>
          <a:stretch/>
        </p:blipFill>
        <p:spPr>
          <a:xfrm>
            <a:off x="8297635" y="2811067"/>
            <a:ext cx="2126342" cy="4021026"/>
          </a:xfrm>
          <a:prstGeom prst="rect">
            <a:avLst/>
          </a:prstGeom>
        </p:spPr>
      </p:pic>
      <p:pic>
        <p:nvPicPr>
          <p:cNvPr id="7" name="Graphic 6">
            <a:extLst>
              <a:ext uri="{FF2B5EF4-FFF2-40B4-BE49-F238E27FC236}">
                <a16:creationId xmlns:a16="http://schemas.microsoft.com/office/drawing/2014/main" id="{E51FB8D2-9EC6-02C3-4175-8B75DD26D51F}"/>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t="47919" r="64927"/>
          <a:stretch/>
        </p:blipFill>
        <p:spPr>
          <a:xfrm>
            <a:off x="6857461" y="2938350"/>
            <a:ext cx="908390" cy="1010422"/>
          </a:xfrm>
          <a:prstGeom prst="rect">
            <a:avLst/>
          </a:prstGeom>
        </p:spPr>
      </p:pic>
      <p:pic>
        <p:nvPicPr>
          <p:cNvPr id="8" name="Graphic 7">
            <a:extLst>
              <a:ext uri="{FF2B5EF4-FFF2-40B4-BE49-F238E27FC236}">
                <a16:creationId xmlns:a16="http://schemas.microsoft.com/office/drawing/2014/main" id="{D811DB21-4371-8184-E2E5-E9414383682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869886" y="3072000"/>
            <a:ext cx="1466135" cy="993858"/>
          </a:xfrm>
          <a:prstGeom prst="rect">
            <a:avLst/>
          </a:prstGeom>
        </p:spPr>
      </p:pic>
      <p:pic>
        <p:nvPicPr>
          <p:cNvPr id="9" name="Graphic 8">
            <a:extLst>
              <a:ext uri="{FF2B5EF4-FFF2-40B4-BE49-F238E27FC236}">
                <a16:creationId xmlns:a16="http://schemas.microsoft.com/office/drawing/2014/main" id="{B7C78C5C-7FEF-F2D5-C404-7ED18F0C413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705663" y="3195246"/>
            <a:ext cx="2299895" cy="3782310"/>
          </a:xfrm>
          <a:prstGeom prst="rect">
            <a:avLst/>
          </a:prstGeom>
        </p:spPr>
      </p:pic>
      <p:pic>
        <p:nvPicPr>
          <p:cNvPr id="10" name="Graphic 9">
            <a:extLst>
              <a:ext uri="{FF2B5EF4-FFF2-40B4-BE49-F238E27FC236}">
                <a16:creationId xmlns:a16="http://schemas.microsoft.com/office/drawing/2014/main" id="{AD9B4B9D-782E-034F-9914-FA6288B9E69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516193" y="4160413"/>
            <a:ext cx="1536786" cy="1274671"/>
          </a:xfrm>
          <a:prstGeom prst="rect">
            <a:avLst/>
          </a:prstGeom>
        </p:spPr>
      </p:pic>
      <p:pic>
        <p:nvPicPr>
          <p:cNvPr id="2" name="Picture 1">
            <a:extLst>
              <a:ext uri="{FF2B5EF4-FFF2-40B4-BE49-F238E27FC236}">
                <a16:creationId xmlns:a16="http://schemas.microsoft.com/office/drawing/2014/main" id="{A58A6A8B-94EE-F90C-EB67-6AB2EE501B96}"/>
              </a:ext>
            </a:extLst>
          </p:cNvPr>
          <p:cNvPicPr>
            <a:picLocks noChangeAspect="1"/>
          </p:cNvPicPr>
          <p:nvPr/>
        </p:nvPicPr>
        <p:blipFill>
          <a:blip r:embed="rId13"/>
          <a:stretch>
            <a:fillRect/>
          </a:stretch>
        </p:blipFill>
        <p:spPr>
          <a:xfrm>
            <a:off x="645692" y="205196"/>
            <a:ext cx="11156647" cy="2822693"/>
          </a:xfrm>
          <a:prstGeom prst="rect">
            <a:avLst/>
          </a:prstGeom>
        </p:spPr>
      </p:pic>
    </p:spTree>
    <p:extLst>
      <p:ext uri="{BB962C8B-B14F-4D97-AF65-F5344CB8AC3E}">
        <p14:creationId xmlns:p14="http://schemas.microsoft.com/office/powerpoint/2010/main" val="1272590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11498" y="1094826"/>
            <a:ext cx="4731314" cy="3611726"/>
          </a:xfrm>
          <a:prstGeom prst="rect">
            <a:avLst/>
          </a:prstGeom>
        </p:spPr>
      </p:pic>
      <p:pic>
        <p:nvPicPr>
          <p:cNvPr id="2" name="Picture 1"/>
          <p:cNvPicPr>
            <a:picLocks noChangeAspect="1"/>
          </p:cNvPicPr>
          <p:nvPr/>
        </p:nvPicPr>
        <p:blipFill>
          <a:blip r:embed="rId4">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7340214" y="2328309"/>
            <a:ext cx="3917689" cy="4699508"/>
          </a:xfrm>
          <a:prstGeom prst="rect">
            <a:avLst/>
          </a:prstGeom>
        </p:spPr>
      </p:pic>
      <p:sp>
        <p:nvSpPr>
          <p:cNvPr id="4" name="Rectangle 3"/>
          <p:cNvSpPr/>
          <p:nvPr/>
        </p:nvSpPr>
        <p:spPr>
          <a:xfrm>
            <a:off x="4572801" y="1763150"/>
            <a:ext cx="3160411" cy="1830758"/>
          </a:xfrm>
          <a:prstGeom prst="rect">
            <a:avLst/>
          </a:prstGeom>
          <a:noFill/>
        </p:spPr>
        <p:txBody>
          <a:bodyPr wrap="square" lIns="91440" tIns="45720" rIns="91440" bIns="45720">
            <a:spAutoFit/>
          </a:bodyPr>
          <a:lstStyle/>
          <a:p>
            <a:pPr defTabSz="914446">
              <a:lnSpc>
                <a:spcPct val="150000"/>
              </a:lnSpc>
            </a:pPr>
            <a:r>
              <a:rPr lang="en-US" sz="2600" b="1" dirty="0" err="1">
                <a:ln w="0">
                  <a:solidFill>
                    <a:sysClr val="windowText" lastClr="000000"/>
                  </a:solidFill>
                </a:ln>
                <a:solidFill>
                  <a:srgbClr val="FF6600"/>
                </a:solidFill>
              </a:rPr>
              <a:t>Tớ</a:t>
            </a:r>
            <a:r>
              <a:rPr lang="en-US" sz="2600" b="1" dirty="0">
                <a:ln w="0">
                  <a:solidFill>
                    <a:sysClr val="windowText" lastClr="000000"/>
                  </a:solidFill>
                </a:ln>
                <a:solidFill>
                  <a:srgbClr val="FF6600"/>
                </a:solidFill>
              </a:rPr>
              <a:t> </a:t>
            </a:r>
            <a:r>
              <a:rPr lang="en-US" sz="2600" b="1" dirty="0" err="1">
                <a:ln w="0">
                  <a:solidFill>
                    <a:sysClr val="windowText" lastClr="000000"/>
                  </a:solidFill>
                </a:ln>
                <a:solidFill>
                  <a:srgbClr val="FF6600"/>
                </a:solidFill>
              </a:rPr>
              <a:t>cần</a:t>
            </a:r>
            <a:r>
              <a:rPr lang="en-US" sz="2600" b="1" dirty="0">
                <a:ln w="0">
                  <a:solidFill>
                    <a:sysClr val="windowText" lastClr="000000"/>
                  </a:solidFill>
                </a:ln>
                <a:solidFill>
                  <a:srgbClr val="FF6600"/>
                </a:solidFill>
              </a:rPr>
              <a:t> </a:t>
            </a:r>
            <a:r>
              <a:rPr lang="en-US" sz="2600" b="1" dirty="0" err="1">
                <a:ln w="0">
                  <a:solidFill>
                    <a:sysClr val="windowText" lastClr="000000"/>
                  </a:solidFill>
                </a:ln>
                <a:solidFill>
                  <a:srgbClr val="FF6600"/>
                </a:solidFill>
              </a:rPr>
              <a:t>hai</a:t>
            </a:r>
            <a:r>
              <a:rPr lang="en-US" sz="2600" b="1" dirty="0">
                <a:ln w="0">
                  <a:solidFill>
                    <a:sysClr val="windowText" lastClr="000000"/>
                  </a:solidFill>
                </a:ln>
                <a:solidFill>
                  <a:srgbClr val="FF6600"/>
                </a:solidFill>
              </a:rPr>
              <a:t> </a:t>
            </a:r>
            <a:r>
              <a:rPr lang="en-US" sz="2600" b="1" dirty="0" err="1">
                <a:ln w="0">
                  <a:solidFill>
                    <a:sysClr val="windowText" lastClr="000000"/>
                  </a:solidFill>
                </a:ln>
                <a:solidFill>
                  <a:srgbClr val="FF6600"/>
                </a:solidFill>
              </a:rPr>
              <a:t>củ</a:t>
            </a:r>
            <a:r>
              <a:rPr lang="en-US" sz="2600" b="1" dirty="0">
                <a:ln w="0">
                  <a:solidFill>
                    <a:sysClr val="windowText" lastClr="000000"/>
                  </a:solidFill>
                </a:ln>
                <a:solidFill>
                  <a:srgbClr val="FF6600"/>
                </a:solidFill>
              </a:rPr>
              <a:t> </a:t>
            </a:r>
            <a:r>
              <a:rPr lang="en-US" sz="2600" b="1" dirty="0" err="1">
                <a:ln w="0">
                  <a:solidFill>
                    <a:sysClr val="windowText" lastClr="000000"/>
                  </a:solidFill>
                </a:ln>
                <a:solidFill>
                  <a:srgbClr val="FF6600"/>
                </a:solidFill>
              </a:rPr>
              <a:t>cà</a:t>
            </a:r>
            <a:r>
              <a:rPr lang="en-US" sz="2600" b="1" dirty="0">
                <a:ln w="0">
                  <a:solidFill>
                    <a:sysClr val="windowText" lastClr="000000"/>
                  </a:solidFill>
                </a:ln>
                <a:solidFill>
                  <a:srgbClr val="FF6600"/>
                </a:solidFill>
              </a:rPr>
              <a:t> </a:t>
            </a:r>
            <a:r>
              <a:rPr lang="en-US" sz="2600" b="1" dirty="0" err="1">
                <a:ln w="0">
                  <a:solidFill>
                    <a:sysClr val="windowText" lastClr="000000"/>
                  </a:solidFill>
                </a:ln>
                <a:solidFill>
                  <a:srgbClr val="FF6600"/>
                </a:solidFill>
              </a:rPr>
              <a:t>rốt</a:t>
            </a:r>
            <a:r>
              <a:rPr lang="en-US" sz="2600" b="1" dirty="0">
                <a:ln w="0">
                  <a:solidFill>
                    <a:sysClr val="windowText" lastClr="000000"/>
                  </a:solidFill>
                </a:ln>
                <a:solidFill>
                  <a:srgbClr val="FF6600"/>
                </a:solidFill>
              </a:rPr>
              <a:t> </a:t>
            </a:r>
            <a:r>
              <a:rPr lang="en-US" sz="2600" b="1" dirty="0" err="1">
                <a:ln w="0">
                  <a:solidFill>
                    <a:sysClr val="windowText" lastClr="000000"/>
                  </a:solidFill>
                </a:ln>
                <a:solidFill>
                  <a:srgbClr val="FF6600"/>
                </a:solidFill>
              </a:rPr>
              <a:t>để</a:t>
            </a:r>
            <a:r>
              <a:rPr lang="en-US" sz="2600" b="1" dirty="0">
                <a:ln w="0">
                  <a:solidFill>
                    <a:sysClr val="windowText" lastClr="000000"/>
                  </a:solidFill>
                </a:ln>
                <a:solidFill>
                  <a:srgbClr val="FF6600"/>
                </a:solidFill>
              </a:rPr>
              <a:t> </a:t>
            </a:r>
            <a:r>
              <a:rPr lang="en-US" sz="2600" b="1" dirty="0" err="1">
                <a:ln w="0">
                  <a:solidFill>
                    <a:sysClr val="windowText" lastClr="000000"/>
                  </a:solidFill>
                </a:ln>
                <a:solidFill>
                  <a:srgbClr val="FF6600"/>
                </a:solidFill>
              </a:rPr>
              <a:t>chuẩn</a:t>
            </a:r>
            <a:r>
              <a:rPr lang="en-US" sz="2600" b="1" dirty="0">
                <a:ln w="0">
                  <a:solidFill>
                    <a:sysClr val="windowText" lastClr="000000"/>
                  </a:solidFill>
                </a:ln>
                <a:solidFill>
                  <a:srgbClr val="FF6600"/>
                </a:solidFill>
              </a:rPr>
              <a:t> </a:t>
            </a:r>
            <a:r>
              <a:rPr lang="en-US" sz="2600" b="1" dirty="0" err="1">
                <a:ln w="0">
                  <a:solidFill>
                    <a:sysClr val="windowText" lastClr="000000"/>
                  </a:solidFill>
                </a:ln>
                <a:solidFill>
                  <a:srgbClr val="FF6600"/>
                </a:solidFill>
              </a:rPr>
              <a:t>bị</a:t>
            </a:r>
            <a:r>
              <a:rPr lang="en-US" sz="2600" b="1" dirty="0">
                <a:ln w="0">
                  <a:solidFill>
                    <a:sysClr val="windowText" lastClr="000000"/>
                  </a:solidFill>
                </a:ln>
                <a:solidFill>
                  <a:srgbClr val="FF6600"/>
                </a:solidFill>
              </a:rPr>
              <a:t> </a:t>
            </a:r>
            <a:r>
              <a:rPr lang="en-US" sz="2600" b="1" dirty="0" err="1">
                <a:ln w="0">
                  <a:solidFill>
                    <a:sysClr val="windowText" lastClr="000000"/>
                  </a:solidFill>
                </a:ln>
                <a:solidFill>
                  <a:srgbClr val="FF6600"/>
                </a:solidFill>
              </a:rPr>
              <a:t>bữa</a:t>
            </a:r>
            <a:r>
              <a:rPr lang="en-US" sz="2600" b="1" dirty="0">
                <a:ln w="0">
                  <a:solidFill>
                    <a:sysClr val="windowText" lastClr="000000"/>
                  </a:solidFill>
                </a:ln>
                <a:solidFill>
                  <a:srgbClr val="FF6600"/>
                </a:solidFill>
              </a:rPr>
              <a:t> </a:t>
            </a:r>
            <a:r>
              <a:rPr lang="en-US" sz="2600" b="1" dirty="0" err="1">
                <a:ln w="0">
                  <a:solidFill>
                    <a:sysClr val="windowText" lastClr="000000"/>
                  </a:solidFill>
                </a:ln>
                <a:solidFill>
                  <a:srgbClr val="FF6600"/>
                </a:solidFill>
              </a:rPr>
              <a:t>tối</a:t>
            </a:r>
            <a:r>
              <a:rPr lang="en-US" sz="2600" b="1" dirty="0">
                <a:ln w="0">
                  <a:solidFill>
                    <a:sysClr val="windowText" lastClr="000000"/>
                  </a:solidFill>
                </a:ln>
                <a:solidFill>
                  <a:srgbClr val="FF6600"/>
                </a:solidFill>
              </a:rPr>
              <a:t>. </a:t>
            </a:r>
            <a:r>
              <a:rPr lang="en-US" sz="2600" b="1" dirty="0" err="1">
                <a:ln w="0">
                  <a:solidFill>
                    <a:sysClr val="windowText" lastClr="000000"/>
                  </a:solidFill>
                </a:ln>
                <a:solidFill>
                  <a:srgbClr val="FF6600"/>
                </a:solidFill>
              </a:rPr>
              <a:t>Các</a:t>
            </a:r>
            <a:r>
              <a:rPr lang="en-US" sz="2600" b="1" dirty="0">
                <a:ln w="0">
                  <a:solidFill>
                    <a:sysClr val="windowText" lastClr="000000"/>
                  </a:solidFill>
                </a:ln>
                <a:solidFill>
                  <a:srgbClr val="FF6600"/>
                </a:solidFill>
              </a:rPr>
              <a:t> </a:t>
            </a:r>
            <a:r>
              <a:rPr lang="en-US" sz="2600" b="1" dirty="0" err="1">
                <a:ln w="0">
                  <a:solidFill>
                    <a:sysClr val="windowText" lastClr="000000"/>
                  </a:solidFill>
                </a:ln>
                <a:solidFill>
                  <a:srgbClr val="FF6600"/>
                </a:solidFill>
              </a:rPr>
              <a:t>bạn</a:t>
            </a:r>
            <a:r>
              <a:rPr lang="en-US" sz="2600" b="1" dirty="0">
                <a:ln w="0">
                  <a:solidFill>
                    <a:sysClr val="windowText" lastClr="000000"/>
                  </a:solidFill>
                </a:ln>
                <a:solidFill>
                  <a:srgbClr val="FF6600"/>
                </a:solidFill>
              </a:rPr>
              <a:t> </a:t>
            </a:r>
            <a:r>
              <a:rPr lang="en-US" sz="2600" b="1" dirty="0" err="1">
                <a:ln w="0">
                  <a:solidFill>
                    <a:sysClr val="windowText" lastClr="000000"/>
                  </a:solidFill>
                </a:ln>
                <a:solidFill>
                  <a:srgbClr val="FF6600"/>
                </a:solidFill>
              </a:rPr>
              <a:t>giúp</a:t>
            </a:r>
            <a:r>
              <a:rPr lang="en-US" sz="2600" b="1" dirty="0">
                <a:ln w="0">
                  <a:solidFill>
                    <a:sysClr val="windowText" lastClr="000000"/>
                  </a:solidFill>
                </a:ln>
                <a:solidFill>
                  <a:srgbClr val="FF6600"/>
                </a:solidFill>
              </a:rPr>
              <a:t> </a:t>
            </a:r>
            <a:r>
              <a:rPr lang="en-US" sz="2600" b="1" dirty="0" err="1">
                <a:ln w="0">
                  <a:solidFill>
                    <a:sysClr val="windowText" lastClr="000000"/>
                  </a:solidFill>
                </a:ln>
                <a:solidFill>
                  <a:srgbClr val="FF6600"/>
                </a:solidFill>
              </a:rPr>
              <a:t>tớ</a:t>
            </a:r>
            <a:r>
              <a:rPr lang="en-US" sz="2600" b="1" dirty="0">
                <a:ln w="0">
                  <a:solidFill>
                    <a:sysClr val="windowText" lastClr="000000"/>
                  </a:solidFill>
                </a:ln>
                <a:solidFill>
                  <a:srgbClr val="FF6600"/>
                </a:solidFill>
              </a:rPr>
              <a:t> </a:t>
            </a:r>
            <a:r>
              <a:rPr lang="en-US" sz="2600" b="1" dirty="0" err="1">
                <a:ln w="0">
                  <a:solidFill>
                    <a:sysClr val="windowText" lastClr="000000"/>
                  </a:solidFill>
                </a:ln>
                <a:solidFill>
                  <a:srgbClr val="FF6600"/>
                </a:solidFill>
              </a:rPr>
              <a:t>nhé</a:t>
            </a:r>
            <a:r>
              <a:rPr lang="en-US" sz="2600" b="1" dirty="0">
                <a:ln w="0">
                  <a:solidFill>
                    <a:sysClr val="windowText" lastClr="000000"/>
                  </a:solidFill>
                </a:ln>
                <a:solidFill>
                  <a:srgbClr val="FF6600"/>
                </a:solidFill>
              </a:rPr>
              <a:t>!</a:t>
            </a:r>
          </a:p>
        </p:txBody>
      </p:sp>
      <p:sp>
        <p:nvSpPr>
          <p:cNvPr id="5" name="Rectangle 4"/>
          <p:cNvSpPr/>
          <p:nvPr/>
        </p:nvSpPr>
        <p:spPr>
          <a:xfrm>
            <a:off x="4418935" y="2267350"/>
            <a:ext cx="3314277" cy="754694"/>
          </a:xfrm>
          <a:prstGeom prst="rect">
            <a:avLst/>
          </a:prstGeom>
          <a:noFill/>
        </p:spPr>
        <p:txBody>
          <a:bodyPr wrap="square" lIns="91440" tIns="45720" rIns="91440" bIns="45720">
            <a:spAutoFit/>
          </a:bodyPr>
          <a:lstStyle/>
          <a:p>
            <a:pPr defTabSz="914446">
              <a:lnSpc>
                <a:spcPct val="150000"/>
              </a:lnSpc>
            </a:pPr>
            <a:r>
              <a:rPr lang="en-US" sz="3200" b="1" dirty="0">
                <a:ln w="0">
                  <a:solidFill>
                    <a:sysClr val="windowText" lastClr="000000"/>
                  </a:solidFill>
                </a:ln>
                <a:solidFill>
                  <a:srgbClr val="FF6600"/>
                </a:solidFill>
              </a:rPr>
              <a:t>Xin </a:t>
            </a:r>
            <a:r>
              <a:rPr lang="en-US" sz="3200" b="1" dirty="0" err="1">
                <a:ln w="0">
                  <a:solidFill>
                    <a:sysClr val="windowText" lastClr="000000"/>
                  </a:solidFill>
                </a:ln>
                <a:solidFill>
                  <a:srgbClr val="FF6600"/>
                </a:solidFill>
              </a:rPr>
              <a:t>chào</a:t>
            </a:r>
            <a:r>
              <a:rPr lang="en-US" sz="3200" b="1" dirty="0">
                <a:ln w="0">
                  <a:solidFill>
                    <a:sysClr val="windowText" lastClr="000000"/>
                  </a:solidFill>
                </a:ln>
                <a:solidFill>
                  <a:srgbClr val="FF6600"/>
                </a:solidFill>
              </a:rPr>
              <a:t> </a:t>
            </a:r>
            <a:r>
              <a:rPr lang="en-US" sz="3200" b="1" dirty="0" err="1">
                <a:ln w="0">
                  <a:solidFill>
                    <a:sysClr val="windowText" lastClr="000000"/>
                  </a:solidFill>
                </a:ln>
                <a:solidFill>
                  <a:srgbClr val="FF6600"/>
                </a:solidFill>
              </a:rPr>
              <a:t>các</a:t>
            </a:r>
            <a:r>
              <a:rPr lang="en-US" sz="3200" b="1" dirty="0">
                <a:ln w="0">
                  <a:solidFill>
                    <a:sysClr val="windowText" lastClr="000000"/>
                  </a:solidFill>
                </a:ln>
                <a:solidFill>
                  <a:srgbClr val="FF6600"/>
                </a:solidFill>
              </a:rPr>
              <a:t> </a:t>
            </a:r>
            <a:r>
              <a:rPr lang="en-US" sz="3200" b="1" dirty="0" err="1">
                <a:ln w="0">
                  <a:solidFill>
                    <a:sysClr val="windowText" lastClr="000000"/>
                  </a:solidFill>
                </a:ln>
                <a:solidFill>
                  <a:srgbClr val="FF6600"/>
                </a:solidFill>
              </a:rPr>
              <a:t>bạn</a:t>
            </a:r>
            <a:r>
              <a:rPr lang="en-US" sz="3200" b="1" dirty="0">
                <a:ln w="0">
                  <a:solidFill>
                    <a:sysClr val="windowText" lastClr="000000"/>
                  </a:solidFill>
                </a:ln>
                <a:solidFill>
                  <a:srgbClr val="FF6600"/>
                </a:solidFill>
              </a:rPr>
              <a:t>!</a:t>
            </a:r>
          </a:p>
        </p:txBody>
      </p:sp>
    </p:spTree>
    <p:extLst>
      <p:ext uri="{BB962C8B-B14F-4D97-AF65-F5344CB8AC3E}">
        <p14:creationId xmlns:p14="http://schemas.microsoft.com/office/powerpoint/2010/main" val="69775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par>
                                <p:cTn id="16" presetID="1" presetClass="exit" presetSubtype="0" fill="hold" grpId="1" nodeType="withEffect">
                                  <p:stCondLst>
                                    <p:cond delay="0"/>
                                  </p:stCondLst>
                                  <p:childTnLst>
                                    <p:set>
                                      <p:cBhvr>
                                        <p:cTn id="17"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5" grpId="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12192000" cy="6882383"/>
          </a:xfrm>
          <a:prstGeom prst="rect">
            <a:avLst/>
          </a:prstGeom>
        </p:spPr>
      </p:pic>
      <p:sp>
        <p:nvSpPr>
          <p:cNvPr id="5" name="文本框 28">
            <a:extLst>
              <a:ext uri="{FF2B5EF4-FFF2-40B4-BE49-F238E27FC236}">
                <a16:creationId xmlns:a16="http://schemas.microsoft.com/office/drawing/2014/main" id="{85B0815E-45B3-4AED-BCFF-744A73809326}"/>
              </a:ext>
            </a:extLst>
          </p:cNvPr>
          <p:cNvSpPr txBox="1"/>
          <p:nvPr/>
        </p:nvSpPr>
        <p:spPr>
          <a:xfrm>
            <a:off x="1663764" y="1678904"/>
            <a:ext cx="9471123" cy="3598533"/>
          </a:xfrm>
          <a:prstGeom prst="rect">
            <a:avLst/>
          </a:prstGeom>
          <a:noFill/>
        </p:spPr>
        <p:txBody>
          <a:bodyPr wrap="square" lIns="91424" tIns="45712" rIns="91424" bIns="45712"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Chân</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thành</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cảm</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Quý</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Thầy</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Cô</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đã</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yêu</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thích</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tin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tưởng</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và</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ủng</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hộ</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Hương</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Thảo</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Zalo</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0972115126!</a:t>
            </a:r>
          </a:p>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Mong</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rằng</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tài</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liệu</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này</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sẽ</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giúp</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Quý</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Thầy</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Cô</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gặt</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hái</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được</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nhiều</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thành</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công</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trong</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sự</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nghiệp</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trồng</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người</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a:t>
            </a:r>
          </a:p>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Để</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biết</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thêm</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nhiều</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tài</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nguyên</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hay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các</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bạn</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hãy</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truy</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a:t>
            </a:r>
            <a:r>
              <a:rPr kumimoji="0" lang="en-US" altLang="zh-CN" sz="3200" b="0" i="0" u="none" strike="noStrike" kern="1200" cap="none" spc="0" normalizeH="0" baseline="0" noProof="0" dirty="0" err="1">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cập</a:t>
            </a:r>
            <a:r>
              <a:rPr kumimoji="0" lang="en-US" altLang="zh-CN" sz="3200" b="0" i="0" u="none" strike="noStrike" kern="1200" cap="none" spc="0" normalizeH="0" baseline="0" noProof="0" dirty="0">
                <a:ln>
                  <a:noFill/>
                </a:ln>
                <a:solidFill>
                  <a:srgbClr val="002060"/>
                </a:solidFill>
                <a:effectLst/>
                <a:uLnTx/>
                <a:uFillTx/>
                <a:latin typeface="Times New Roman" panose="02020603050405020304" pitchFamily="18" charset="0"/>
                <a:ea typeface="inpin heiti" charset="-122"/>
                <a:cs typeface="Times New Roman" panose="02020603050405020304" pitchFamily="18" charset="0"/>
              </a:rPr>
              <a:t> Facebook: </a:t>
            </a:r>
            <a:r>
              <a:rPr kumimoji="0" lang="en-US" altLang="zh-CN" sz="3200" b="0" i="0" u="none" strike="noStrike" kern="1200" cap="none" spc="0" normalizeH="0" baseline="0" noProof="0" dirty="0">
                <a:ln>
                  <a:noFill/>
                </a:ln>
                <a:solidFill>
                  <a:srgbClr val="5C8D89"/>
                </a:solidFill>
                <a:effectLst/>
                <a:uLnTx/>
                <a:uFillTx/>
                <a:latin typeface="Times New Roman" panose="02020603050405020304" pitchFamily="18" charset="0"/>
                <a:ea typeface="inpin heiti" charset="-122"/>
                <a:cs typeface="Times New Roman" panose="02020603050405020304" pitchFamily="18" charset="0"/>
                <a:hlinkClick r:id="rId3"/>
              </a:rPr>
              <a:t>https://www.facebook.com/huongthaoGADT</a:t>
            </a:r>
            <a:endParaRPr kumimoji="0" lang="en-US" altLang="zh-CN" sz="3200" b="0" i="0" u="none" strike="noStrike" kern="1200" cap="none" spc="0" normalizeH="0" baseline="0" noProof="0" dirty="0">
              <a:ln>
                <a:noFill/>
              </a:ln>
              <a:solidFill>
                <a:srgbClr val="5C8D89"/>
              </a:solidFill>
              <a:effectLst/>
              <a:uLnTx/>
              <a:uFillTx/>
              <a:latin typeface="Times New Roman" panose="02020603050405020304" pitchFamily="18" charset="0"/>
              <a:ea typeface="inpin heiti" charset="-122"/>
              <a:cs typeface="Times New Roman" panose="02020603050405020304" pitchFamily="18" charset="0"/>
            </a:endParaRPr>
          </a:p>
        </p:txBody>
      </p:sp>
      <p:pic>
        <p:nvPicPr>
          <p:cNvPr id="4" name="Picture 3">
            <a:extLst>
              <a:ext uri="{FF2B5EF4-FFF2-40B4-BE49-F238E27FC236}">
                <a16:creationId xmlns:a16="http://schemas.microsoft.com/office/drawing/2014/main" id="{DDFC5116-B461-8DA9-CB85-B3CDDF13BA54}"/>
              </a:ext>
            </a:extLst>
          </p:cNvPr>
          <p:cNvPicPr>
            <a:picLocks noChangeAspect="1"/>
          </p:cNvPicPr>
          <p:nvPr/>
        </p:nvPicPr>
        <p:blipFill>
          <a:blip r:embed="rId4"/>
          <a:stretch>
            <a:fillRect/>
          </a:stretch>
        </p:blipFill>
        <p:spPr>
          <a:xfrm>
            <a:off x="681439" y="341306"/>
            <a:ext cx="3913971" cy="1603387"/>
          </a:xfrm>
          <a:prstGeom prst="rect">
            <a:avLst/>
          </a:prstGeom>
        </p:spPr>
      </p:pic>
    </p:spTree>
    <p:extLst>
      <p:ext uri="{BB962C8B-B14F-4D97-AF65-F5344CB8AC3E}">
        <p14:creationId xmlns:p14="http://schemas.microsoft.com/office/powerpoint/2010/main" val="464067440"/>
      </p:ext>
    </p:extLst>
  </p:cSld>
  <p:clrMapOvr>
    <a:masterClrMapping/>
  </p:clrMapOvr>
  <p:transition spd="slow">
    <p:pull/>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254000" y="76200"/>
            <a:ext cx="11176001" cy="1885945"/>
            <a:chOff x="1321454" y="-4287"/>
            <a:chExt cx="11176000" cy="1885945"/>
          </a:xfrm>
        </p:grpSpPr>
        <p:sp>
          <p:nvSpPr>
            <p:cNvPr id="27" name="Rounded Rectangle 26"/>
            <p:cNvSpPr/>
            <p:nvPr/>
          </p:nvSpPr>
          <p:spPr>
            <a:xfrm>
              <a:off x="2224586" y="557826"/>
              <a:ext cx="10272868" cy="1323832"/>
            </a:xfrm>
            <a:prstGeom prst="roundRect">
              <a:avLst/>
            </a:prstGeom>
            <a:solidFill>
              <a:srgbClr val="FFBF53"/>
            </a:solidFill>
            <a:ln w="38100" cap="flat" cmpd="sng" algn="ctr">
              <a:solidFill>
                <a:schemeClr val="accent2">
                  <a:lumMod val="75000"/>
                </a:schemeClr>
              </a:solidFill>
              <a:prstDash val="solid"/>
            </a:ln>
            <a:effectLst/>
          </p:spPr>
          <p:txBody>
            <a:bodyPr rtlCol="0" anchor="ctr"/>
            <a:lstStyle/>
            <a:p>
              <a:pPr algn="ctr" defTabSz="914446">
                <a:defRPr/>
              </a:pPr>
              <a:endParaRPr lang="en-US" kern="0">
                <a:solidFill>
                  <a:srgbClr val="FFFFFF"/>
                </a:solidFill>
                <a:latin typeface="Cambria" panose="02040503050406030204" pitchFamily="18" charset="0"/>
                <a:ea typeface="Cambria" panose="02040503050406030204" pitchFamily="18" charset="0"/>
              </a:endParaRPr>
            </a:p>
          </p:txBody>
        </p:sp>
        <p:sp>
          <p:nvSpPr>
            <p:cNvPr id="28" name="Rectangle 27"/>
            <p:cNvSpPr/>
            <p:nvPr/>
          </p:nvSpPr>
          <p:spPr>
            <a:xfrm>
              <a:off x="4270795" y="674491"/>
              <a:ext cx="6590649" cy="897105"/>
            </a:xfrm>
            <a:prstGeom prst="rect">
              <a:avLst/>
            </a:prstGeom>
            <a:noFill/>
            <a:ln>
              <a:noFill/>
            </a:ln>
          </p:spPr>
          <p:txBody>
            <a:bodyPr wrap="none" lIns="91440" tIns="45720" rIns="91440" bIns="45720">
              <a:spAutoFit/>
            </a:bodyPr>
            <a:lstStyle/>
            <a:p>
              <a:pPr marL="0" marR="0" algn="just">
                <a:lnSpc>
                  <a:spcPct val="120000"/>
                </a:lnSpc>
                <a:spcBef>
                  <a:spcPts val="0"/>
                </a:spcBef>
                <a:spcAft>
                  <a:spcPts val="0"/>
                </a:spcAft>
              </a:pPr>
              <a:r>
                <a:rPr lang="en-US" sz="4800" b="1" dirty="0" err="1">
                  <a:effectLst/>
                  <a:latin typeface="Cambria" panose="02040503050406030204" pitchFamily="18" charset="0"/>
                  <a:ea typeface="Cambria" panose="02040503050406030204" pitchFamily="18" charset="0"/>
                  <a:cs typeface="Times New Roman" panose="02020603050405020304" pitchFamily="18" charset="0"/>
                </a:rPr>
                <a:t>Nêu</a:t>
              </a:r>
              <a:r>
                <a:rPr lang="en-US" sz="4800" b="1" dirty="0">
                  <a:effectLst/>
                  <a:latin typeface="Cambria" panose="02040503050406030204" pitchFamily="18" charset="0"/>
                  <a:ea typeface="Cambria" panose="02040503050406030204" pitchFamily="18" charset="0"/>
                  <a:cs typeface="Times New Roman" panose="02020603050405020304" pitchFamily="18" charset="0"/>
                </a:rPr>
                <a:t> </a:t>
              </a:r>
              <a:r>
                <a:rPr lang="en-US" sz="4800" b="1" dirty="0" err="1">
                  <a:effectLst/>
                  <a:latin typeface="Cambria" panose="02040503050406030204" pitchFamily="18" charset="0"/>
                  <a:ea typeface="Cambria" panose="02040503050406030204" pitchFamily="18" charset="0"/>
                  <a:cs typeface="Times New Roman" panose="02020603050405020304" pitchFamily="18" charset="0"/>
                </a:rPr>
                <a:t>hình</a:t>
              </a:r>
              <a:r>
                <a:rPr lang="en-US" sz="4800" b="1" dirty="0">
                  <a:effectLst/>
                  <a:latin typeface="Cambria" panose="02040503050406030204" pitchFamily="18" charset="0"/>
                  <a:ea typeface="Cambria" panose="02040503050406030204" pitchFamily="18" charset="0"/>
                  <a:cs typeface="Times New Roman" panose="02020603050405020304" pitchFamily="18" charset="0"/>
                </a:rPr>
                <a:t> </a:t>
              </a:r>
              <a:r>
                <a:rPr lang="en-US" sz="4800" b="1" dirty="0" err="1">
                  <a:effectLst/>
                  <a:latin typeface="Cambria" panose="02040503050406030204" pitchFamily="18" charset="0"/>
                  <a:ea typeface="Cambria" panose="02040503050406030204" pitchFamily="18" charset="0"/>
                  <a:cs typeface="Times New Roman" panose="02020603050405020304" pitchFamily="18" charset="0"/>
                </a:rPr>
                <a:t>thức</a:t>
              </a:r>
              <a:r>
                <a:rPr lang="en-US" sz="4800" b="1" dirty="0">
                  <a:effectLst/>
                  <a:latin typeface="Cambria" panose="02040503050406030204" pitchFamily="18" charset="0"/>
                  <a:ea typeface="Cambria" panose="02040503050406030204" pitchFamily="18" charset="0"/>
                  <a:cs typeface="Times New Roman" panose="02020603050405020304" pitchFamily="18" charset="0"/>
                </a:rPr>
                <a:t> </a:t>
              </a:r>
              <a:r>
                <a:rPr lang="en-US" sz="4800" b="1" dirty="0" err="1">
                  <a:effectLst/>
                  <a:latin typeface="Cambria" panose="02040503050406030204" pitchFamily="18" charset="0"/>
                  <a:ea typeface="Cambria" panose="02040503050406030204" pitchFamily="18" charset="0"/>
                  <a:cs typeface="Times New Roman" panose="02020603050405020304" pitchFamily="18" charset="0"/>
                </a:rPr>
                <a:t>của</a:t>
              </a:r>
              <a:r>
                <a:rPr lang="en-US" sz="4800" b="1" dirty="0">
                  <a:effectLst/>
                  <a:latin typeface="Cambria" panose="02040503050406030204" pitchFamily="18" charset="0"/>
                  <a:ea typeface="Cambria" panose="02040503050406030204" pitchFamily="18" charset="0"/>
                  <a:cs typeface="Times New Roman" panose="02020603050405020304" pitchFamily="18" charset="0"/>
                </a:rPr>
                <a:t> </a:t>
              </a:r>
              <a:r>
                <a:rPr lang="en-US" sz="4800" b="1" dirty="0" err="1">
                  <a:effectLst/>
                  <a:latin typeface="Cambria" panose="02040503050406030204" pitchFamily="18" charset="0"/>
                  <a:ea typeface="Cambria" panose="02040503050406030204" pitchFamily="18" charset="0"/>
                  <a:cs typeface="Times New Roman" panose="02020603050405020304" pitchFamily="18" charset="0"/>
                </a:rPr>
                <a:t>đơn</a:t>
              </a:r>
              <a:endParaRPr lang="en-US" sz="4800" b="1" dirty="0">
                <a:effectLst/>
                <a:latin typeface="Cambria" panose="02040503050406030204" pitchFamily="18" charset="0"/>
                <a:ea typeface="Cambria" panose="02040503050406030204" pitchFamily="18" charset="0"/>
                <a:cs typeface="Times New Roman" panose="02020603050405020304" pitchFamily="18" charset="0"/>
              </a:endParaRPr>
            </a:p>
          </p:txBody>
        </p:sp>
        <p:pic>
          <p:nvPicPr>
            <p:cNvPr id="29" name="Picture 2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117007">
              <a:off x="1321454" y="-4287"/>
              <a:ext cx="1806264" cy="1806264"/>
            </a:xfrm>
            <a:prstGeom prst="rect">
              <a:avLst/>
            </a:prstGeom>
            <a:ln>
              <a:noFill/>
            </a:ln>
          </p:spPr>
        </p:pic>
      </p:grpSp>
      <p:sp>
        <p:nvSpPr>
          <p:cNvPr id="39" name="Rounded Rectangle 38"/>
          <p:cNvSpPr/>
          <p:nvPr/>
        </p:nvSpPr>
        <p:spPr>
          <a:xfrm>
            <a:off x="952501" y="2971800"/>
            <a:ext cx="10375900" cy="2085033"/>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algn="just" defTabSz="609630">
              <a:defRPr/>
            </a:pPr>
            <a:r>
              <a:rPr lang="vi-VN" sz="3200" kern="0" dirty="0">
                <a:solidFill>
                  <a:srgbClr val="002060"/>
                </a:solidFill>
                <a:latin typeface="Cambria" panose="02040503050406030204" pitchFamily="18" charset="0"/>
                <a:ea typeface="Cambria" panose="02040503050406030204" pitchFamily="18" charset="0"/>
                <a:cs typeface="Calibri" panose="020F0502020204030204" pitchFamily="34" charset="0"/>
              </a:rPr>
              <a:t>Đơn viết theo khuôn mẫu, có tiêu ngữ, tên đơn, thông tin về người viết, người nhận đơn, người viết đơn (cần ký và ghi roc họ tên), người nhận đơn có thể là cá nhân hoặc tập thể.</a:t>
            </a:r>
          </a:p>
        </p:txBody>
      </p:sp>
      <p:pic>
        <p:nvPicPr>
          <p:cNvPr id="44" name="Picture 4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97924" y="4981953"/>
            <a:ext cx="1876047" cy="1876047"/>
          </a:xfrm>
          <a:prstGeom prst="rect">
            <a:avLst/>
          </a:prstGeom>
        </p:spPr>
      </p:pic>
    </p:spTree>
    <p:extLst>
      <p:ext uri="{BB962C8B-B14F-4D97-AF65-F5344CB8AC3E}">
        <p14:creationId xmlns:p14="http://schemas.microsoft.com/office/powerpoint/2010/main" val="2950253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1000"/>
                                        <p:tgtEl>
                                          <p:spTgt spid="44"/>
                                        </p:tgtEl>
                                      </p:cBhvr>
                                    </p:animEffect>
                                    <p:anim calcmode="lin" valueType="num">
                                      <p:cBhvr>
                                        <p:cTn id="8" dur="1000" fill="hold"/>
                                        <p:tgtEl>
                                          <p:spTgt spid="44"/>
                                        </p:tgtEl>
                                        <p:attrNameLst>
                                          <p:attrName>ppt_x</p:attrName>
                                        </p:attrNameLst>
                                      </p:cBhvr>
                                      <p:tavLst>
                                        <p:tav tm="0">
                                          <p:val>
                                            <p:strVal val="#ppt_x"/>
                                          </p:val>
                                        </p:tav>
                                        <p:tav tm="100000">
                                          <p:val>
                                            <p:strVal val="#ppt_x"/>
                                          </p:val>
                                        </p:tav>
                                      </p:tavLst>
                                    </p:anim>
                                    <p:anim calcmode="lin" valueType="num">
                                      <p:cBhvr>
                                        <p:cTn id="9" dur="1000" fill="hold"/>
                                        <p:tgtEl>
                                          <p:spTgt spid="4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fade">
                                      <p:cBhvr>
                                        <p:cTn id="12" dur="1000"/>
                                        <p:tgtEl>
                                          <p:spTgt spid="39"/>
                                        </p:tgtEl>
                                      </p:cBhvr>
                                    </p:animEffect>
                                    <p:anim calcmode="lin" valueType="num">
                                      <p:cBhvr>
                                        <p:cTn id="13" dur="1000" fill="hold"/>
                                        <p:tgtEl>
                                          <p:spTgt spid="39"/>
                                        </p:tgtEl>
                                        <p:attrNameLst>
                                          <p:attrName>ppt_x</p:attrName>
                                        </p:attrNameLst>
                                      </p:cBhvr>
                                      <p:tavLst>
                                        <p:tav tm="0">
                                          <p:val>
                                            <p:strVal val="#ppt_x"/>
                                          </p:val>
                                        </p:tav>
                                        <p:tav tm="100000">
                                          <p:val>
                                            <p:strVal val="#ppt_x"/>
                                          </p:val>
                                        </p:tav>
                                      </p:tavLst>
                                    </p:anim>
                                    <p:anim calcmode="lin" valueType="num">
                                      <p:cBhvr>
                                        <p:cTn id="14" dur="1000" fill="hold"/>
                                        <p:tgtEl>
                                          <p:spTgt spid="39"/>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2" name="Am-thanh-tra-loi-dung-www.nhacchuongvui.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a:off x="4306670" y="2345728"/>
            <a:ext cx="3903170" cy="4682091"/>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117007">
            <a:off x="6685572" y="3931170"/>
            <a:ext cx="1511205" cy="1511205"/>
          </a:xfrm>
          <a:prstGeom prst="rect">
            <a:avLst/>
          </a:prstGeom>
        </p:spPr>
      </p:pic>
      <p:pic>
        <p:nvPicPr>
          <p:cNvPr id="11" name="Picture 10"/>
          <p:cNvPicPr>
            <a:picLocks noChangeAspect="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263753" y="860059"/>
            <a:ext cx="4085351" cy="2972745"/>
          </a:xfrm>
          <a:prstGeom prst="rect">
            <a:avLst/>
          </a:prstGeom>
        </p:spPr>
      </p:pic>
      <p:sp>
        <p:nvSpPr>
          <p:cNvPr id="10" name="Rectangle 9"/>
          <p:cNvSpPr/>
          <p:nvPr/>
        </p:nvSpPr>
        <p:spPr>
          <a:xfrm>
            <a:off x="7441174" y="1258198"/>
            <a:ext cx="3604801" cy="1493358"/>
          </a:xfrm>
          <a:prstGeom prst="rect">
            <a:avLst/>
          </a:prstGeom>
          <a:noFill/>
        </p:spPr>
        <p:txBody>
          <a:bodyPr wrap="square" lIns="91440" tIns="45720" rIns="91440" bIns="45720">
            <a:spAutoFit/>
          </a:bodyPr>
          <a:lstStyle/>
          <a:p>
            <a:pPr algn="ctr" defTabSz="914446">
              <a:lnSpc>
                <a:spcPct val="150000"/>
              </a:lnSpc>
            </a:pPr>
            <a:r>
              <a:rPr lang="en-US" sz="3200" b="1" dirty="0" err="1">
                <a:ln w="0">
                  <a:solidFill>
                    <a:sysClr val="windowText" lastClr="000000"/>
                  </a:solidFill>
                </a:ln>
                <a:solidFill>
                  <a:srgbClr val="FF6600"/>
                </a:solidFill>
              </a:rPr>
              <a:t>Hoan</a:t>
            </a:r>
            <a:r>
              <a:rPr lang="en-US" sz="3200" b="1" dirty="0">
                <a:ln w="0">
                  <a:solidFill>
                    <a:sysClr val="windowText" lastClr="000000"/>
                  </a:solidFill>
                </a:ln>
                <a:solidFill>
                  <a:srgbClr val="FF6600"/>
                </a:solidFill>
              </a:rPr>
              <a:t> </a:t>
            </a:r>
            <a:r>
              <a:rPr lang="en-US" sz="3200" b="1" dirty="0" err="1">
                <a:ln w="0">
                  <a:solidFill>
                    <a:sysClr val="windowText" lastClr="000000"/>
                  </a:solidFill>
                </a:ln>
                <a:solidFill>
                  <a:srgbClr val="FF6600"/>
                </a:solidFill>
              </a:rPr>
              <a:t>hô</a:t>
            </a:r>
            <a:endParaRPr lang="en-US" sz="3200" b="1" dirty="0">
              <a:ln w="0">
                <a:solidFill>
                  <a:sysClr val="windowText" lastClr="000000"/>
                </a:solidFill>
              </a:ln>
              <a:solidFill>
                <a:srgbClr val="FF6600"/>
              </a:solidFill>
            </a:endParaRPr>
          </a:p>
          <a:p>
            <a:pPr algn="ctr" defTabSz="914446">
              <a:lnSpc>
                <a:spcPct val="150000"/>
              </a:lnSpc>
            </a:pPr>
            <a:r>
              <a:rPr lang="en-US" sz="3200" b="1" dirty="0" err="1">
                <a:ln w="0">
                  <a:solidFill>
                    <a:sysClr val="windowText" lastClr="000000"/>
                  </a:solidFill>
                </a:ln>
                <a:solidFill>
                  <a:srgbClr val="FF6600"/>
                </a:solidFill>
              </a:rPr>
              <a:t>Các</a:t>
            </a:r>
            <a:r>
              <a:rPr lang="en-US" sz="3200" b="1" dirty="0">
                <a:ln w="0">
                  <a:solidFill>
                    <a:sysClr val="windowText" lastClr="000000"/>
                  </a:solidFill>
                </a:ln>
                <a:solidFill>
                  <a:srgbClr val="FF6600"/>
                </a:solidFill>
              </a:rPr>
              <a:t> </a:t>
            </a:r>
            <a:r>
              <a:rPr lang="en-US" sz="3200" b="1" dirty="0" err="1">
                <a:ln w="0">
                  <a:solidFill>
                    <a:sysClr val="windowText" lastClr="000000"/>
                  </a:solidFill>
                </a:ln>
                <a:solidFill>
                  <a:srgbClr val="FF6600"/>
                </a:solidFill>
              </a:rPr>
              <a:t>bạn</a:t>
            </a:r>
            <a:r>
              <a:rPr lang="en-US" sz="3200" b="1" dirty="0">
                <a:ln w="0">
                  <a:solidFill>
                    <a:sysClr val="windowText" lastClr="000000"/>
                  </a:solidFill>
                </a:ln>
                <a:solidFill>
                  <a:srgbClr val="FF6600"/>
                </a:solidFill>
              </a:rPr>
              <a:t> </a:t>
            </a:r>
            <a:r>
              <a:rPr lang="en-US" sz="3200" b="1" dirty="0" err="1">
                <a:ln w="0">
                  <a:solidFill>
                    <a:sysClr val="windowText" lastClr="000000"/>
                  </a:solidFill>
                </a:ln>
                <a:solidFill>
                  <a:srgbClr val="FF6600"/>
                </a:solidFill>
              </a:rPr>
              <a:t>thật</a:t>
            </a:r>
            <a:r>
              <a:rPr lang="en-US" sz="3200" b="1" dirty="0">
                <a:ln w="0">
                  <a:solidFill>
                    <a:sysClr val="windowText" lastClr="000000"/>
                  </a:solidFill>
                </a:ln>
                <a:solidFill>
                  <a:srgbClr val="FF6600"/>
                </a:solidFill>
              </a:rPr>
              <a:t> </a:t>
            </a:r>
            <a:r>
              <a:rPr lang="en-US" sz="3200" b="1" dirty="0" err="1">
                <a:ln w="0">
                  <a:solidFill>
                    <a:sysClr val="windowText" lastClr="000000"/>
                  </a:solidFill>
                </a:ln>
                <a:solidFill>
                  <a:srgbClr val="FF6600"/>
                </a:solidFill>
              </a:rPr>
              <a:t>giỏi</a:t>
            </a:r>
            <a:r>
              <a:rPr lang="en-US" sz="3200" b="1" dirty="0">
                <a:ln w="0">
                  <a:solidFill>
                    <a:sysClr val="windowText" lastClr="000000"/>
                  </a:solidFill>
                </a:ln>
                <a:solidFill>
                  <a:srgbClr val="FF6600"/>
                </a:solidFill>
              </a:rPr>
              <a:t>!</a:t>
            </a:r>
          </a:p>
        </p:txBody>
      </p:sp>
    </p:spTree>
    <p:extLst>
      <p:ext uri="{BB962C8B-B14F-4D97-AF65-F5344CB8AC3E}">
        <p14:creationId xmlns:p14="http://schemas.microsoft.com/office/powerpoint/2010/main" val="1836939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par>
                                <p:cTn id="12" presetID="32" presetClass="emph" presetSubtype="0" repeatCount="10000" fill="hold" nodeType="withEffect">
                                  <p:stCondLst>
                                    <p:cond delay="0"/>
                                  </p:stCondLst>
                                  <p:childTnLst>
                                    <p:animRot by="120000">
                                      <p:cBhvr>
                                        <p:cTn id="13" dur="100" fill="hold">
                                          <p:stCondLst>
                                            <p:cond delay="0"/>
                                          </p:stCondLst>
                                        </p:cTn>
                                        <p:tgtEl>
                                          <p:spTgt spid="8"/>
                                        </p:tgtEl>
                                        <p:attrNameLst>
                                          <p:attrName>r</p:attrName>
                                        </p:attrNameLst>
                                      </p:cBhvr>
                                    </p:animRot>
                                    <p:animRot by="-240000">
                                      <p:cBhvr>
                                        <p:cTn id="14" dur="200" fill="hold">
                                          <p:stCondLst>
                                            <p:cond delay="200"/>
                                          </p:stCondLst>
                                        </p:cTn>
                                        <p:tgtEl>
                                          <p:spTgt spid="8"/>
                                        </p:tgtEl>
                                        <p:attrNameLst>
                                          <p:attrName>r</p:attrName>
                                        </p:attrNameLst>
                                      </p:cBhvr>
                                    </p:animRot>
                                    <p:animRot by="240000">
                                      <p:cBhvr>
                                        <p:cTn id="15" dur="200" fill="hold">
                                          <p:stCondLst>
                                            <p:cond delay="400"/>
                                          </p:stCondLst>
                                        </p:cTn>
                                        <p:tgtEl>
                                          <p:spTgt spid="8"/>
                                        </p:tgtEl>
                                        <p:attrNameLst>
                                          <p:attrName>r</p:attrName>
                                        </p:attrNameLst>
                                      </p:cBhvr>
                                    </p:animRot>
                                    <p:animRot by="-240000">
                                      <p:cBhvr>
                                        <p:cTn id="16" dur="200" fill="hold">
                                          <p:stCondLst>
                                            <p:cond delay="600"/>
                                          </p:stCondLst>
                                        </p:cTn>
                                        <p:tgtEl>
                                          <p:spTgt spid="8"/>
                                        </p:tgtEl>
                                        <p:attrNameLst>
                                          <p:attrName>r</p:attrName>
                                        </p:attrNameLst>
                                      </p:cBhvr>
                                    </p:animRot>
                                    <p:animRot by="120000">
                                      <p:cBhvr>
                                        <p:cTn id="17" dur="200" fill="hold">
                                          <p:stCondLst>
                                            <p:cond delay="800"/>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254000" y="76200"/>
            <a:ext cx="11176001" cy="1885945"/>
            <a:chOff x="1321454" y="-4287"/>
            <a:chExt cx="11176000" cy="1885945"/>
          </a:xfrm>
        </p:grpSpPr>
        <p:sp>
          <p:nvSpPr>
            <p:cNvPr id="27" name="Rounded Rectangle 26"/>
            <p:cNvSpPr/>
            <p:nvPr/>
          </p:nvSpPr>
          <p:spPr>
            <a:xfrm>
              <a:off x="2224586" y="557826"/>
              <a:ext cx="10272868" cy="1323832"/>
            </a:xfrm>
            <a:prstGeom prst="roundRect">
              <a:avLst/>
            </a:prstGeom>
            <a:solidFill>
              <a:srgbClr val="FFBF53"/>
            </a:solidFill>
            <a:ln w="38100" cap="flat" cmpd="sng" algn="ctr">
              <a:solidFill>
                <a:schemeClr val="accent2">
                  <a:lumMod val="75000"/>
                </a:schemeClr>
              </a:solidFill>
              <a:prstDash val="solid"/>
            </a:ln>
            <a:effectLst/>
          </p:spPr>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endParaRPr>
            </a:p>
          </p:txBody>
        </p:sp>
        <p:sp>
          <p:nvSpPr>
            <p:cNvPr id="28" name="Rectangle 27"/>
            <p:cNvSpPr/>
            <p:nvPr/>
          </p:nvSpPr>
          <p:spPr>
            <a:xfrm>
              <a:off x="4402436" y="674491"/>
              <a:ext cx="6327372" cy="897105"/>
            </a:xfrm>
            <a:prstGeom prst="rect">
              <a:avLst/>
            </a:prstGeom>
            <a:noFill/>
            <a:ln>
              <a:noFill/>
            </a:ln>
          </p:spPr>
          <p:txBody>
            <a:bodyPr wrap="none" lIns="91440" tIns="45720" rIns="91440" bIns="45720">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Nêu</a:t>
              </a:r>
              <a:r>
                <a:rPr kumimoji="0" lang="en-US"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lang="en-US" sz="4800" b="1" dirty="0" err="1">
                  <a:solidFill>
                    <a:prstClr val="black"/>
                  </a:solidFill>
                  <a:latin typeface="Cambria" panose="02040503050406030204" pitchFamily="18" charset="0"/>
                  <a:ea typeface="Cambria" panose="02040503050406030204" pitchFamily="18" charset="0"/>
                  <a:cs typeface="Times New Roman" panose="02020603050405020304" pitchFamily="18" charset="0"/>
                </a:rPr>
                <a:t>nội</a:t>
              </a:r>
              <a:r>
                <a:rPr lang="en-US" sz="4800" b="1" dirty="0">
                  <a:solidFill>
                    <a:prstClr val="black"/>
                  </a:solidFill>
                  <a:latin typeface="Cambria" panose="02040503050406030204" pitchFamily="18" charset="0"/>
                  <a:ea typeface="Cambria" panose="02040503050406030204" pitchFamily="18" charset="0"/>
                  <a:cs typeface="Times New Roman" panose="02020603050405020304" pitchFamily="18" charset="0"/>
                </a:rPr>
                <a:t> dung </a:t>
              </a:r>
              <a:r>
                <a:rPr kumimoji="0" lang="en-US" sz="4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của</a:t>
              </a:r>
              <a:r>
                <a:rPr kumimoji="0" lang="en-US"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rPr>
                <a:t>đơn</a:t>
              </a:r>
              <a:endParaRPr kumimoji="0" lang="en-US"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pic>
          <p:nvPicPr>
            <p:cNvPr id="29" name="Picture 2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117007">
              <a:off x="1321454" y="-4287"/>
              <a:ext cx="1806264" cy="1806264"/>
            </a:xfrm>
            <a:prstGeom prst="rect">
              <a:avLst/>
            </a:prstGeom>
            <a:ln>
              <a:noFill/>
            </a:ln>
          </p:spPr>
        </p:pic>
      </p:grpSp>
      <p:sp>
        <p:nvSpPr>
          <p:cNvPr id="39" name="Rounded Rectangle 38"/>
          <p:cNvSpPr/>
          <p:nvPr/>
        </p:nvSpPr>
        <p:spPr>
          <a:xfrm>
            <a:off x="1504950" y="2857500"/>
            <a:ext cx="9128126" cy="2085033"/>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US" sz="4800" b="0" i="0" u="none" strike="noStrike" kern="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Giới</a:t>
            </a:r>
            <a:r>
              <a:rPr kumimoji="0" lang="en-US" sz="4800" b="0" i="0" u="none" strike="noStrike" kern="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4800" b="0" i="0" u="none" strike="noStrike" kern="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thiệu</a:t>
            </a:r>
            <a:r>
              <a:rPr kumimoji="0" lang="en-US" sz="4800" b="0" i="0" u="none" strike="noStrike" kern="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4800" b="0" i="0" u="none" strike="noStrike" kern="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bản</a:t>
            </a:r>
            <a:r>
              <a:rPr kumimoji="0" lang="en-US" sz="4800" b="0" i="0" u="none" strike="noStrike" kern="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4800" b="0" i="0" u="none" strike="noStrike" kern="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thân</a:t>
            </a:r>
            <a:r>
              <a:rPr kumimoji="0" lang="en-US" sz="4800" b="0" i="0" u="none" strike="noStrike" kern="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4800" b="0" i="0" u="none" strike="noStrike" kern="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lí</a:t>
            </a:r>
            <a:r>
              <a:rPr kumimoji="0" lang="en-US" sz="4800" b="0" i="0" u="none" strike="noStrike" kern="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 do </a:t>
            </a:r>
            <a:r>
              <a:rPr kumimoji="0" lang="en-US" sz="4800" b="0" i="0" u="none" strike="noStrike" kern="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viết</a:t>
            </a:r>
            <a:r>
              <a:rPr kumimoji="0" lang="en-US" sz="4800" b="0" i="0" u="none" strike="noStrike" kern="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4800" b="0" i="0" u="none" strike="noStrike" kern="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đơn</a:t>
            </a:r>
            <a:r>
              <a:rPr kumimoji="0" lang="en-US" sz="4800" b="0" i="0" u="none" strike="noStrike" kern="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4800" b="0" i="0" u="none" strike="noStrike" kern="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lời</a:t>
            </a:r>
            <a:r>
              <a:rPr kumimoji="0" lang="en-US" sz="4800" b="0" i="0" u="none" strike="noStrike" kern="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4800" b="0" i="0" u="none" strike="noStrike" kern="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hứa</a:t>
            </a:r>
            <a:r>
              <a:rPr kumimoji="0" lang="en-US" sz="4800" b="0" i="0" u="none" strike="noStrike" kern="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4800" b="0" i="0" u="none" strike="noStrike" kern="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lời</a:t>
            </a:r>
            <a:r>
              <a:rPr kumimoji="0" lang="en-US" sz="4800" b="0" i="0" u="none" strike="noStrike" kern="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4800" b="0" i="0" u="none" strike="noStrike" kern="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cảm</a:t>
            </a:r>
            <a:r>
              <a:rPr kumimoji="0" lang="en-US" sz="4800" b="0" i="0" u="none" strike="noStrike" kern="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4800" b="0" i="0" u="none" strike="noStrike" kern="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ơn</a:t>
            </a:r>
            <a:endParaRPr kumimoji="0" lang="vi-VN" sz="4800" b="0"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pic>
        <p:nvPicPr>
          <p:cNvPr id="44" name="Picture 4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97924" y="4981953"/>
            <a:ext cx="1876047" cy="1876047"/>
          </a:xfrm>
          <a:prstGeom prst="rect">
            <a:avLst/>
          </a:prstGeom>
        </p:spPr>
      </p:pic>
    </p:spTree>
    <p:extLst>
      <p:ext uri="{BB962C8B-B14F-4D97-AF65-F5344CB8AC3E}">
        <p14:creationId xmlns:p14="http://schemas.microsoft.com/office/powerpoint/2010/main" val="3284380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1000"/>
                                        <p:tgtEl>
                                          <p:spTgt spid="44"/>
                                        </p:tgtEl>
                                      </p:cBhvr>
                                    </p:animEffect>
                                    <p:anim calcmode="lin" valueType="num">
                                      <p:cBhvr>
                                        <p:cTn id="8" dur="1000" fill="hold"/>
                                        <p:tgtEl>
                                          <p:spTgt spid="44"/>
                                        </p:tgtEl>
                                        <p:attrNameLst>
                                          <p:attrName>ppt_x</p:attrName>
                                        </p:attrNameLst>
                                      </p:cBhvr>
                                      <p:tavLst>
                                        <p:tav tm="0">
                                          <p:val>
                                            <p:strVal val="#ppt_x"/>
                                          </p:val>
                                        </p:tav>
                                        <p:tav tm="100000">
                                          <p:val>
                                            <p:strVal val="#ppt_x"/>
                                          </p:val>
                                        </p:tav>
                                      </p:tavLst>
                                    </p:anim>
                                    <p:anim calcmode="lin" valueType="num">
                                      <p:cBhvr>
                                        <p:cTn id="9" dur="1000" fill="hold"/>
                                        <p:tgtEl>
                                          <p:spTgt spid="44"/>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Am-thanh-tra-loi-dung-www.nhacchuongvui.com.wav"/>
                                        </p:tgtEl>
                                      </p:cMediaNode>
                                    </p:audio>
                                  </p:subTnLst>
                                </p:cTn>
                              </p:par>
                              <p:par>
                                <p:cTn id="10" presetID="42" presetClass="entr" presetSubtype="0" fill="hold" grpId="0" nodeType="with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fade">
                                      <p:cBhvr>
                                        <p:cTn id="12" dur="1000"/>
                                        <p:tgtEl>
                                          <p:spTgt spid="39"/>
                                        </p:tgtEl>
                                      </p:cBhvr>
                                    </p:animEffect>
                                    <p:anim calcmode="lin" valueType="num">
                                      <p:cBhvr>
                                        <p:cTn id="13" dur="1000" fill="hold"/>
                                        <p:tgtEl>
                                          <p:spTgt spid="39"/>
                                        </p:tgtEl>
                                        <p:attrNameLst>
                                          <p:attrName>ppt_x</p:attrName>
                                        </p:attrNameLst>
                                      </p:cBhvr>
                                      <p:tavLst>
                                        <p:tav tm="0">
                                          <p:val>
                                            <p:strVal val="#ppt_x"/>
                                          </p:val>
                                        </p:tav>
                                        <p:tav tm="100000">
                                          <p:val>
                                            <p:strVal val="#ppt_x"/>
                                          </p:val>
                                        </p:tav>
                                      </p:tavLst>
                                    </p:anim>
                                    <p:anim calcmode="lin" valueType="num">
                                      <p:cBhvr>
                                        <p:cTn id="14"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77910" y="765840"/>
            <a:ext cx="4085351" cy="2972745"/>
          </a:xfrm>
          <a:prstGeom prst="rect">
            <a:avLst/>
          </a:prstGeom>
        </p:spPr>
      </p:pic>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tretch>
            <a:fillRect/>
          </a:stretch>
        </p:blipFill>
        <p:spPr>
          <a:xfrm>
            <a:off x="4736099" y="2252213"/>
            <a:ext cx="3735644" cy="4481133"/>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117007">
            <a:off x="7080309" y="3676237"/>
            <a:ext cx="1511205" cy="1511205"/>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8320295">
            <a:off x="4342208" y="3566607"/>
            <a:ext cx="1511205" cy="1511205"/>
          </a:xfrm>
          <a:prstGeom prst="rect">
            <a:avLst/>
          </a:prstGeom>
        </p:spPr>
      </p:pic>
      <p:sp>
        <p:nvSpPr>
          <p:cNvPr id="6" name="Rectangle 5"/>
          <p:cNvSpPr/>
          <p:nvPr/>
        </p:nvSpPr>
        <p:spPr>
          <a:xfrm>
            <a:off x="7936936" y="1114670"/>
            <a:ext cx="3167296" cy="1964512"/>
          </a:xfrm>
          <a:prstGeom prst="rect">
            <a:avLst/>
          </a:prstGeom>
          <a:noFill/>
        </p:spPr>
        <p:txBody>
          <a:bodyPr wrap="square" lIns="91440" tIns="45720" rIns="91440" bIns="45720">
            <a:spAutoFit/>
          </a:bodyPr>
          <a:lstStyle/>
          <a:p>
            <a:pPr algn="ctr" defTabSz="914446">
              <a:lnSpc>
                <a:spcPct val="150000"/>
              </a:lnSpc>
            </a:pPr>
            <a:r>
              <a:rPr lang="en-US" sz="2800" b="1" dirty="0" err="1">
                <a:ln w="0"/>
                <a:solidFill>
                  <a:srgbClr val="FF0000"/>
                </a:solidFill>
              </a:rPr>
              <a:t>Các</a:t>
            </a:r>
            <a:r>
              <a:rPr lang="en-US" sz="2800" b="1" dirty="0">
                <a:ln w="0"/>
                <a:solidFill>
                  <a:srgbClr val="FF0000"/>
                </a:solidFill>
              </a:rPr>
              <a:t> </a:t>
            </a:r>
            <a:r>
              <a:rPr lang="en-US" sz="2800" b="1" dirty="0" err="1">
                <a:ln w="0"/>
                <a:solidFill>
                  <a:srgbClr val="FF0000"/>
                </a:solidFill>
              </a:rPr>
              <a:t>bạn</a:t>
            </a:r>
            <a:r>
              <a:rPr lang="en-US" sz="2800" b="1" dirty="0">
                <a:ln w="0"/>
                <a:solidFill>
                  <a:srgbClr val="FF0000"/>
                </a:solidFill>
              </a:rPr>
              <a:t> </a:t>
            </a:r>
            <a:r>
              <a:rPr lang="en-US" sz="2800" b="1" dirty="0" err="1">
                <a:ln w="0"/>
                <a:solidFill>
                  <a:srgbClr val="FF0000"/>
                </a:solidFill>
              </a:rPr>
              <a:t>thật</a:t>
            </a:r>
            <a:r>
              <a:rPr lang="en-US" sz="2800" b="1" dirty="0">
                <a:ln w="0"/>
                <a:solidFill>
                  <a:srgbClr val="FF0000"/>
                </a:solidFill>
              </a:rPr>
              <a:t> </a:t>
            </a:r>
            <a:r>
              <a:rPr lang="en-US" sz="2800" b="1" dirty="0" err="1">
                <a:ln w="0"/>
                <a:solidFill>
                  <a:srgbClr val="FF0000"/>
                </a:solidFill>
              </a:rPr>
              <a:t>giỏi</a:t>
            </a:r>
            <a:r>
              <a:rPr lang="en-US" sz="2800" b="1" dirty="0">
                <a:ln w="0"/>
                <a:solidFill>
                  <a:srgbClr val="FF0000"/>
                </a:solidFill>
              </a:rPr>
              <a:t>!</a:t>
            </a:r>
          </a:p>
          <a:p>
            <a:pPr algn="ctr" defTabSz="914446">
              <a:lnSpc>
                <a:spcPct val="150000"/>
              </a:lnSpc>
            </a:pPr>
            <a:r>
              <a:rPr lang="en-US" sz="2800" b="1" dirty="0" err="1">
                <a:ln w="0"/>
                <a:solidFill>
                  <a:srgbClr val="FF0000"/>
                </a:solidFill>
              </a:rPr>
              <a:t>Tớ</a:t>
            </a:r>
            <a:r>
              <a:rPr lang="en-US" sz="2800" b="1" dirty="0">
                <a:ln w="0"/>
                <a:solidFill>
                  <a:srgbClr val="FF0000"/>
                </a:solidFill>
              </a:rPr>
              <a:t> </a:t>
            </a:r>
            <a:r>
              <a:rPr lang="en-US" sz="2800" b="1" dirty="0" err="1">
                <a:ln w="0"/>
                <a:solidFill>
                  <a:srgbClr val="FF0000"/>
                </a:solidFill>
              </a:rPr>
              <a:t>cảm</a:t>
            </a:r>
            <a:r>
              <a:rPr lang="en-US" sz="2800" b="1" dirty="0">
                <a:ln w="0"/>
                <a:solidFill>
                  <a:srgbClr val="FF0000"/>
                </a:solidFill>
              </a:rPr>
              <a:t> </a:t>
            </a:r>
            <a:r>
              <a:rPr lang="en-US" sz="2800" b="1" dirty="0" err="1">
                <a:ln w="0"/>
                <a:solidFill>
                  <a:srgbClr val="FF0000"/>
                </a:solidFill>
              </a:rPr>
              <a:t>ơn</a:t>
            </a:r>
            <a:r>
              <a:rPr lang="en-US" sz="2800" b="1" dirty="0">
                <a:ln w="0"/>
                <a:solidFill>
                  <a:srgbClr val="FF0000"/>
                </a:solidFill>
              </a:rPr>
              <a:t> </a:t>
            </a:r>
            <a:r>
              <a:rPr lang="en-US" sz="2800" b="1" dirty="0" err="1">
                <a:ln w="0"/>
                <a:solidFill>
                  <a:srgbClr val="FF0000"/>
                </a:solidFill>
              </a:rPr>
              <a:t>các</a:t>
            </a:r>
            <a:r>
              <a:rPr lang="en-US" sz="2800" b="1" dirty="0">
                <a:ln w="0"/>
                <a:solidFill>
                  <a:srgbClr val="FF0000"/>
                </a:solidFill>
              </a:rPr>
              <a:t> </a:t>
            </a:r>
            <a:r>
              <a:rPr lang="en-US" sz="2800" b="1" dirty="0" err="1">
                <a:ln w="0"/>
                <a:solidFill>
                  <a:srgbClr val="FF0000"/>
                </a:solidFill>
              </a:rPr>
              <a:t>bạn</a:t>
            </a:r>
            <a:r>
              <a:rPr lang="en-US" sz="2800" b="1" dirty="0">
                <a:ln w="0"/>
                <a:solidFill>
                  <a:srgbClr val="FF0000"/>
                </a:solidFill>
              </a:rPr>
              <a:t> </a:t>
            </a:r>
            <a:r>
              <a:rPr lang="en-US" sz="2800" b="1" dirty="0" err="1">
                <a:ln w="0"/>
                <a:solidFill>
                  <a:srgbClr val="FF0000"/>
                </a:solidFill>
              </a:rPr>
              <a:t>rất</a:t>
            </a:r>
            <a:r>
              <a:rPr lang="en-US" sz="2800" b="1" dirty="0">
                <a:ln w="0"/>
                <a:solidFill>
                  <a:srgbClr val="FF0000"/>
                </a:solidFill>
              </a:rPr>
              <a:t> </a:t>
            </a:r>
            <a:r>
              <a:rPr lang="en-US" sz="2800" b="1" dirty="0" err="1">
                <a:ln w="0"/>
                <a:solidFill>
                  <a:srgbClr val="FF0000"/>
                </a:solidFill>
              </a:rPr>
              <a:t>nhiều</a:t>
            </a:r>
            <a:r>
              <a:rPr lang="en-US" sz="2800" b="1" dirty="0">
                <a:ln w="0"/>
                <a:solidFill>
                  <a:srgbClr val="FF0000"/>
                </a:solidFill>
              </a:rPr>
              <a:t>!</a:t>
            </a:r>
          </a:p>
        </p:txBody>
      </p:sp>
    </p:spTree>
    <p:extLst>
      <p:ext uri="{BB962C8B-B14F-4D97-AF65-F5344CB8AC3E}">
        <p14:creationId xmlns:p14="http://schemas.microsoft.com/office/powerpoint/2010/main" val="325637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6"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ircle(in)">
                                      <p:cBhvr>
                                        <p:cTn id="11" dur="10"/>
                                        <p:tgtEl>
                                          <p:spTgt spid="4"/>
                                        </p:tgtEl>
                                      </p:cBhvr>
                                    </p:animEffect>
                                  </p:childTnLst>
                                </p:cTn>
                              </p:par>
                            </p:childTnLst>
                          </p:cTn>
                        </p:par>
                        <p:par>
                          <p:cTn id="12" fill="hold">
                            <p:stCondLst>
                              <p:cond delay="510"/>
                            </p:stCondLst>
                            <p:childTnLst>
                              <p:par>
                                <p:cTn id="13" presetID="6" presetClass="entr" presetSubtype="16"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10"/>
                                        <p:tgtEl>
                                          <p:spTgt spid="5"/>
                                        </p:tgtEl>
                                      </p:cBhvr>
                                    </p:animEffect>
                                  </p:childTnLst>
                                </p:cTn>
                              </p:par>
                            </p:childTnLst>
                          </p:cTn>
                        </p:par>
                        <p:par>
                          <p:cTn id="16" fill="hold">
                            <p:stCondLst>
                              <p:cond delay="520"/>
                            </p:stCondLst>
                            <p:childTnLst>
                              <p:par>
                                <p:cTn id="17" presetID="32" presetClass="emph" presetSubtype="0" repeatCount="indefinite" fill="hold" nodeType="afterEffect">
                                  <p:stCondLst>
                                    <p:cond delay="0"/>
                                  </p:stCondLst>
                                  <p:childTnLst>
                                    <p:animRot by="120000">
                                      <p:cBhvr>
                                        <p:cTn id="18" dur="1" fill="hold">
                                          <p:stCondLst>
                                            <p:cond delay="0"/>
                                          </p:stCondLst>
                                        </p:cTn>
                                        <p:tgtEl>
                                          <p:spTgt spid="4"/>
                                        </p:tgtEl>
                                        <p:attrNameLst>
                                          <p:attrName>r</p:attrName>
                                        </p:attrNameLst>
                                      </p:cBhvr>
                                    </p:animRot>
                                    <p:animRot by="-240000">
                                      <p:cBhvr>
                                        <p:cTn id="19" dur="2" fill="hold">
                                          <p:stCondLst>
                                            <p:cond delay="99"/>
                                          </p:stCondLst>
                                        </p:cTn>
                                        <p:tgtEl>
                                          <p:spTgt spid="4"/>
                                        </p:tgtEl>
                                        <p:attrNameLst>
                                          <p:attrName>r</p:attrName>
                                        </p:attrNameLst>
                                      </p:cBhvr>
                                    </p:animRot>
                                    <p:animRot by="240000">
                                      <p:cBhvr>
                                        <p:cTn id="20" dur="2" fill="hold">
                                          <p:stCondLst>
                                            <p:cond delay="199"/>
                                          </p:stCondLst>
                                        </p:cTn>
                                        <p:tgtEl>
                                          <p:spTgt spid="4"/>
                                        </p:tgtEl>
                                        <p:attrNameLst>
                                          <p:attrName>r</p:attrName>
                                        </p:attrNameLst>
                                      </p:cBhvr>
                                    </p:animRot>
                                    <p:animRot by="-240000">
                                      <p:cBhvr>
                                        <p:cTn id="21" dur="2" fill="hold">
                                          <p:stCondLst>
                                            <p:cond delay="298"/>
                                          </p:stCondLst>
                                        </p:cTn>
                                        <p:tgtEl>
                                          <p:spTgt spid="4"/>
                                        </p:tgtEl>
                                        <p:attrNameLst>
                                          <p:attrName>r</p:attrName>
                                        </p:attrNameLst>
                                      </p:cBhvr>
                                    </p:animRot>
                                    <p:animRot by="120000">
                                      <p:cBhvr>
                                        <p:cTn id="22" dur="2" fill="hold">
                                          <p:stCondLst>
                                            <p:cond delay="499"/>
                                          </p:stCondLst>
                                        </p:cTn>
                                        <p:tgtEl>
                                          <p:spTgt spid="4"/>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1" fill="hold">
                                          <p:stCondLst>
                                            <p:cond delay="0"/>
                                          </p:stCondLst>
                                        </p:cTn>
                                        <p:tgtEl>
                                          <p:spTgt spid="5"/>
                                        </p:tgtEl>
                                        <p:attrNameLst>
                                          <p:attrName>r</p:attrName>
                                        </p:attrNameLst>
                                      </p:cBhvr>
                                    </p:animRot>
                                    <p:animRot by="-240000">
                                      <p:cBhvr>
                                        <p:cTn id="25" dur="2" fill="hold">
                                          <p:stCondLst>
                                            <p:cond delay="99"/>
                                          </p:stCondLst>
                                        </p:cTn>
                                        <p:tgtEl>
                                          <p:spTgt spid="5"/>
                                        </p:tgtEl>
                                        <p:attrNameLst>
                                          <p:attrName>r</p:attrName>
                                        </p:attrNameLst>
                                      </p:cBhvr>
                                    </p:animRot>
                                    <p:animRot by="240000">
                                      <p:cBhvr>
                                        <p:cTn id="26" dur="2" fill="hold">
                                          <p:stCondLst>
                                            <p:cond delay="199"/>
                                          </p:stCondLst>
                                        </p:cTn>
                                        <p:tgtEl>
                                          <p:spTgt spid="5"/>
                                        </p:tgtEl>
                                        <p:attrNameLst>
                                          <p:attrName>r</p:attrName>
                                        </p:attrNameLst>
                                      </p:cBhvr>
                                    </p:animRot>
                                    <p:animRot by="-240000">
                                      <p:cBhvr>
                                        <p:cTn id="27" dur="2" fill="hold">
                                          <p:stCondLst>
                                            <p:cond delay="298"/>
                                          </p:stCondLst>
                                        </p:cTn>
                                        <p:tgtEl>
                                          <p:spTgt spid="5"/>
                                        </p:tgtEl>
                                        <p:attrNameLst>
                                          <p:attrName>r</p:attrName>
                                        </p:attrNameLst>
                                      </p:cBhvr>
                                    </p:animRot>
                                    <p:animRot by="120000">
                                      <p:cBhvr>
                                        <p:cTn id="28" dur="2" fill="hold">
                                          <p:stCondLst>
                                            <p:cond delay="499"/>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6D2D71B-AEA7-1109-484A-9D2F33701B59}"/>
              </a:ext>
            </a:extLst>
          </p:cNvPr>
          <p:cNvPicPr>
            <a:picLocks noChangeAspect="1"/>
          </p:cNvPicPr>
          <p:nvPr/>
        </p:nvPicPr>
        <p:blipFill>
          <a:blip r:embed="rId2"/>
          <a:stretch>
            <a:fillRect/>
          </a:stretch>
        </p:blipFill>
        <p:spPr>
          <a:xfrm>
            <a:off x="4274819" y="3810558"/>
            <a:ext cx="3189539" cy="3166998"/>
          </a:xfrm>
          <a:prstGeom prst="rect">
            <a:avLst/>
          </a:prstGeom>
        </p:spPr>
      </p:pic>
      <p:pic>
        <p:nvPicPr>
          <p:cNvPr id="12" name="Graphic 11">
            <a:extLst>
              <a:ext uri="{FF2B5EF4-FFF2-40B4-BE49-F238E27FC236}">
                <a16:creationId xmlns:a16="http://schemas.microsoft.com/office/drawing/2014/main" id="{022B3B5C-40BB-DBDC-DC19-B094001D54E0}"/>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t="21999"/>
          <a:stretch/>
        </p:blipFill>
        <p:spPr>
          <a:xfrm>
            <a:off x="8297635" y="3126587"/>
            <a:ext cx="1959493" cy="3705505"/>
          </a:xfrm>
          <a:prstGeom prst="rect">
            <a:avLst/>
          </a:prstGeom>
        </p:spPr>
      </p:pic>
      <p:pic>
        <p:nvPicPr>
          <p:cNvPr id="13" name="Graphic 12">
            <a:extLst>
              <a:ext uri="{FF2B5EF4-FFF2-40B4-BE49-F238E27FC236}">
                <a16:creationId xmlns:a16="http://schemas.microsoft.com/office/drawing/2014/main" id="{02ED6E2F-478B-0351-8CF5-5AE07F023E7E}"/>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t="47919" r="64927"/>
          <a:stretch/>
        </p:blipFill>
        <p:spPr>
          <a:xfrm>
            <a:off x="6848317" y="3047442"/>
            <a:ext cx="837110" cy="931136"/>
          </a:xfrm>
          <a:prstGeom prst="rect">
            <a:avLst/>
          </a:prstGeom>
        </p:spPr>
      </p:pic>
      <p:pic>
        <p:nvPicPr>
          <p:cNvPr id="14" name="Graphic 13">
            <a:extLst>
              <a:ext uri="{FF2B5EF4-FFF2-40B4-BE49-F238E27FC236}">
                <a16:creationId xmlns:a16="http://schemas.microsoft.com/office/drawing/2014/main" id="{87E2EA2B-6B04-37EE-2211-5BA11AAC1CC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869887" y="3149986"/>
            <a:ext cx="1351090" cy="915872"/>
          </a:xfrm>
          <a:prstGeom prst="rect">
            <a:avLst/>
          </a:prstGeom>
        </p:spPr>
      </p:pic>
      <p:pic>
        <p:nvPicPr>
          <p:cNvPr id="15" name="Graphic 14">
            <a:extLst>
              <a:ext uri="{FF2B5EF4-FFF2-40B4-BE49-F238E27FC236}">
                <a16:creationId xmlns:a16="http://schemas.microsoft.com/office/drawing/2014/main" id="{6C7C6A33-BFEE-DF11-2BAA-A76770CEEE1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752543" y="3492034"/>
            <a:ext cx="2119428" cy="3485521"/>
          </a:xfrm>
          <a:prstGeom prst="rect">
            <a:avLst/>
          </a:prstGeom>
        </p:spPr>
      </p:pic>
      <p:pic>
        <p:nvPicPr>
          <p:cNvPr id="16" name="Graphic 15">
            <a:extLst>
              <a:ext uri="{FF2B5EF4-FFF2-40B4-BE49-F238E27FC236}">
                <a16:creationId xmlns:a16="http://schemas.microsoft.com/office/drawing/2014/main" id="{E601E9F3-2FAC-7F40-E62A-86614B15F76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516193" y="4260434"/>
            <a:ext cx="1416197" cy="1174650"/>
          </a:xfrm>
          <a:prstGeom prst="rect">
            <a:avLst/>
          </a:prstGeom>
        </p:spPr>
      </p:pic>
      <p:pic>
        <p:nvPicPr>
          <p:cNvPr id="3" name="Picture 2">
            <a:extLst>
              <a:ext uri="{FF2B5EF4-FFF2-40B4-BE49-F238E27FC236}">
                <a16:creationId xmlns:a16="http://schemas.microsoft.com/office/drawing/2014/main" id="{A5DDE786-8171-14E7-68C4-27D4ED655860}"/>
              </a:ext>
            </a:extLst>
          </p:cNvPr>
          <p:cNvPicPr>
            <a:picLocks noChangeAspect="1"/>
          </p:cNvPicPr>
          <p:nvPr/>
        </p:nvPicPr>
        <p:blipFill>
          <a:blip r:embed="rId13"/>
          <a:stretch>
            <a:fillRect/>
          </a:stretch>
        </p:blipFill>
        <p:spPr>
          <a:xfrm>
            <a:off x="4829977" y="0"/>
            <a:ext cx="2085013" cy="1457070"/>
          </a:xfrm>
          <a:prstGeom prst="rect">
            <a:avLst/>
          </a:prstGeom>
        </p:spPr>
      </p:pic>
      <p:pic>
        <p:nvPicPr>
          <p:cNvPr id="7" name="Picture 6">
            <a:extLst>
              <a:ext uri="{FF2B5EF4-FFF2-40B4-BE49-F238E27FC236}">
                <a16:creationId xmlns:a16="http://schemas.microsoft.com/office/drawing/2014/main" id="{D71E22AE-6194-BEC8-5F81-5170FF162D07}"/>
              </a:ext>
            </a:extLst>
          </p:cNvPr>
          <p:cNvPicPr>
            <a:picLocks noChangeAspect="1"/>
          </p:cNvPicPr>
          <p:nvPr/>
        </p:nvPicPr>
        <p:blipFill>
          <a:blip r:embed="rId14"/>
          <a:stretch>
            <a:fillRect/>
          </a:stretch>
        </p:blipFill>
        <p:spPr>
          <a:xfrm>
            <a:off x="1626774" y="860332"/>
            <a:ext cx="8321761" cy="4541914"/>
          </a:xfrm>
          <a:prstGeom prst="rect">
            <a:avLst/>
          </a:prstGeom>
        </p:spPr>
      </p:pic>
    </p:spTree>
    <p:extLst>
      <p:ext uri="{BB962C8B-B14F-4D97-AF65-F5344CB8AC3E}">
        <p14:creationId xmlns:p14="http://schemas.microsoft.com/office/powerpoint/2010/main" val="4150557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F098804-D89B-46C5-AAD2-78E6E61CB3CE}"/>
              </a:ext>
            </a:extLst>
          </p:cNvPr>
          <p:cNvPicPr>
            <a:picLocks noChangeAspect="1"/>
          </p:cNvPicPr>
          <p:nvPr/>
        </p:nvPicPr>
        <p:blipFill>
          <a:blip r:embed="rId2"/>
          <a:stretch>
            <a:fillRect/>
          </a:stretch>
        </p:blipFill>
        <p:spPr>
          <a:xfrm>
            <a:off x="1951014" y="279783"/>
            <a:ext cx="8933447" cy="1934632"/>
          </a:xfrm>
          <a:prstGeom prst="rect">
            <a:avLst/>
          </a:prstGeom>
        </p:spPr>
      </p:pic>
      <p:sp>
        <p:nvSpPr>
          <p:cNvPr id="9" name="Rectangle 8">
            <a:extLst>
              <a:ext uri="{FF2B5EF4-FFF2-40B4-BE49-F238E27FC236}">
                <a16:creationId xmlns:a16="http://schemas.microsoft.com/office/drawing/2014/main" id="{7BFFCC29-3F08-4C29-9AD7-6D31D8100BCD}"/>
              </a:ext>
            </a:extLst>
          </p:cNvPr>
          <p:cNvSpPr/>
          <p:nvPr/>
        </p:nvSpPr>
        <p:spPr>
          <a:xfrm>
            <a:off x="3262162" y="2555936"/>
            <a:ext cx="8303617" cy="738664"/>
          </a:xfrm>
          <a:custGeom>
            <a:avLst/>
            <a:gdLst>
              <a:gd name="connsiteX0" fmla="*/ 0 w 8303617"/>
              <a:gd name="connsiteY0" fmla="*/ 0 h 738664"/>
              <a:gd name="connsiteX1" fmla="*/ 510079 w 8303617"/>
              <a:gd name="connsiteY1" fmla="*/ 0 h 738664"/>
              <a:gd name="connsiteX2" fmla="*/ 1269267 w 8303617"/>
              <a:gd name="connsiteY2" fmla="*/ 0 h 738664"/>
              <a:gd name="connsiteX3" fmla="*/ 1613274 w 8303617"/>
              <a:gd name="connsiteY3" fmla="*/ 0 h 738664"/>
              <a:gd name="connsiteX4" fmla="*/ 2372462 w 8303617"/>
              <a:gd name="connsiteY4" fmla="*/ 0 h 738664"/>
              <a:gd name="connsiteX5" fmla="*/ 3131650 w 8303617"/>
              <a:gd name="connsiteY5" fmla="*/ 0 h 738664"/>
              <a:gd name="connsiteX6" fmla="*/ 3807802 w 8303617"/>
              <a:gd name="connsiteY6" fmla="*/ 0 h 738664"/>
              <a:gd name="connsiteX7" fmla="*/ 4317881 w 8303617"/>
              <a:gd name="connsiteY7" fmla="*/ 0 h 738664"/>
              <a:gd name="connsiteX8" fmla="*/ 4910996 w 8303617"/>
              <a:gd name="connsiteY8" fmla="*/ 0 h 738664"/>
              <a:gd name="connsiteX9" fmla="*/ 5504112 w 8303617"/>
              <a:gd name="connsiteY9" fmla="*/ 0 h 738664"/>
              <a:gd name="connsiteX10" fmla="*/ 5931155 w 8303617"/>
              <a:gd name="connsiteY10" fmla="*/ 0 h 738664"/>
              <a:gd name="connsiteX11" fmla="*/ 6358198 w 8303617"/>
              <a:gd name="connsiteY11" fmla="*/ 0 h 738664"/>
              <a:gd name="connsiteX12" fmla="*/ 6951314 w 8303617"/>
              <a:gd name="connsiteY12" fmla="*/ 0 h 738664"/>
              <a:gd name="connsiteX13" fmla="*/ 7710501 w 8303617"/>
              <a:gd name="connsiteY13" fmla="*/ 0 h 738664"/>
              <a:gd name="connsiteX14" fmla="*/ 8303617 w 8303617"/>
              <a:gd name="connsiteY14" fmla="*/ 0 h 738664"/>
              <a:gd name="connsiteX15" fmla="*/ 8303617 w 8303617"/>
              <a:gd name="connsiteY15" fmla="*/ 384105 h 738664"/>
              <a:gd name="connsiteX16" fmla="*/ 8303617 w 8303617"/>
              <a:gd name="connsiteY16" fmla="*/ 738664 h 738664"/>
              <a:gd name="connsiteX17" fmla="*/ 7710502 w 8303617"/>
              <a:gd name="connsiteY17" fmla="*/ 738664 h 738664"/>
              <a:gd name="connsiteX18" fmla="*/ 7366495 w 8303617"/>
              <a:gd name="connsiteY18" fmla="*/ 738664 h 738664"/>
              <a:gd name="connsiteX19" fmla="*/ 6690343 w 8303617"/>
              <a:gd name="connsiteY19" fmla="*/ 738664 h 738664"/>
              <a:gd name="connsiteX20" fmla="*/ 6180264 w 8303617"/>
              <a:gd name="connsiteY20" fmla="*/ 738664 h 738664"/>
              <a:gd name="connsiteX21" fmla="*/ 5504112 w 8303617"/>
              <a:gd name="connsiteY21" fmla="*/ 738664 h 738664"/>
              <a:gd name="connsiteX22" fmla="*/ 4910996 w 8303617"/>
              <a:gd name="connsiteY22" fmla="*/ 738664 h 738664"/>
              <a:gd name="connsiteX23" fmla="*/ 4151809 w 8303617"/>
              <a:gd name="connsiteY23" fmla="*/ 738664 h 738664"/>
              <a:gd name="connsiteX24" fmla="*/ 3807802 w 8303617"/>
              <a:gd name="connsiteY24" fmla="*/ 738664 h 738664"/>
              <a:gd name="connsiteX25" fmla="*/ 3131650 w 8303617"/>
              <a:gd name="connsiteY25" fmla="*/ 738664 h 738664"/>
              <a:gd name="connsiteX26" fmla="*/ 2372462 w 8303617"/>
              <a:gd name="connsiteY26" fmla="*/ 738664 h 738664"/>
              <a:gd name="connsiteX27" fmla="*/ 1862383 w 8303617"/>
              <a:gd name="connsiteY27" fmla="*/ 738664 h 738664"/>
              <a:gd name="connsiteX28" fmla="*/ 1186231 w 8303617"/>
              <a:gd name="connsiteY28" fmla="*/ 738664 h 738664"/>
              <a:gd name="connsiteX29" fmla="*/ 759188 w 8303617"/>
              <a:gd name="connsiteY29" fmla="*/ 738664 h 738664"/>
              <a:gd name="connsiteX30" fmla="*/ 0 w 8303617"/>
              <a:gd name="connsiteY30" fmla="*/ 738664 h 738664"/>
              <a:gd name="connsiteX31" fmla="*/ 0 w 8303617"/>
              <a:gd name="connsiteY31" fmla="*/ 376719 h 738664"/>
              <a:gd name="connsiteX32" fmla="*/ 0 w 8303617"/>
              <a:gd name="connsiteY32" fmla="*/ 0 h 73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8303617" h="738664" fill="none" extrusionOk="0">
                <a:moveTo>
                  <a:pt x="0" y="0"/>
                </a:moveTo>
                <a:cubicBezTo>
                  <a:pt x="172379" y="-53599"/>
                  <a:pt x="337737" y="7680"/>
                  <a:pt x="510079" y="0"/>
                </a:cubicBezTo>
                <a:cubicBezTo>
                  <a:pt x="682421" y="-7680"/>
                  <a:pt x="1063993" y="12544"/>
                  <a:pt x="1269267" y="0"/>
                </a:cubicBezTo>
                <a:cubicBezTo>
                  <a:pt x="1474541" y="-12544"/>
                  <a:pt x="1532865" y="27422"/>
                  <a:pt x="1613274" y="0"/>
                </a:cubicBezTo>
                <a:cubicBezTo>
                  <a:pt x="1693683" y="-27422"/>
                  <a:pt x="2000850" y="19967"/>
                  <a:pt x="2372462" y="0"/>
                </a:cubicBezTo>
                <a:cubicBezTo>
                  <a:pt x="2744074" y="-19967"/>
                  <a:pt x="2808781" y="33176"/>
                  <a:pt x="3131650" y="0"/>
                </a:cubicBezTo>
                <a:cubicBezTo>
                  <a:pt x="3454519" y="-33176"/>
                  <a:pt x="3540220" y="49225"/>
                  <a:pt x="3807802" y="0"/>
                </a:cubicBezTo>
                <a:cubicBezTo>
                  <a:pt x="4075384" y="-49225"/>
                  <a:pt x="4114891" y="51350"/>
                  <a:pt x="4317881" y="0"/>
                </a:cubicBezTo>
                <a:cubicBezTo>
                  <a:pt x="4520871" y="-51350"/>
                  <a:pt x="4655497" y="16140"/>
                  <a:pt x="4910996" y="0"/>
                </a:cubicBezTo>
                <a:cubicBezTo>
                  <a:pt x="5166496" y="-16140"/>
                  <a:pt x="5355134" y="53275"/>
                  <a:pt x="5504112" y="0"/>
                </a:cubicBezTo>
                <a:cubicBezTo>
                  <a:pt x="5653090" y="-53275"/>
                  <a:pt x="5792564" y="14781"/>
                  <a:pt x="5931155" y="0"/>
                </a:cubicBezTo>
                <a:cubicBezTo>
                  <a:pt x="6069746" y="-14781"/>
                  <a:pt x="6191303" y="4104"/>
                  <a:pt x="6358198" y="0"/>
                </a:cubicBezTo>
                <a:cubicBezTo>
                  <a:pt x="6525093" y="-4104"/>
                  <a:pt x="6695722" y="57850"/>
                  <a:pt x="6951314" y="0"/>
                </a:cubicBezTo>
                <a:cubicBezTo>
                  <a:pt x="7206906" y="-57850"/>
                  <a:pt x="7558615" y="16529"/>
                  <a:pt x="7710501" y="0"/>
                </a:cubicBezTo>
                <a:cubicBezTo>
                  <a:pt x="7862387" y="-16529"/>
                  <a:pt x="8178061" y="56794"/>
                  <a:pt x="8303617" y="0"/>
                </a:cubicBezTo>
                <a:cubicBezTo>
                  <a:pt x="8325165" y="78309"/>
                  <a:pt x="8270221" y="288357"/>
                  <a:pt x="8303617" y="384105"/>
                </a:cubicBezTo>
                <a:cubicBezTo>
                  <a:pt x="8337013" y="479854"/>
                  <a:pt x="8267111" y="576937"/>
                  <a:pt x="8303617" y="738664"/>
                </a:cubicBezTo>
                <a:cubicBezTo>
                  <a:pt x="8031763" y="742807"/>
                  <a:pt x="7869438" y="724500"/>
                  <a:pt x="7710502" y="738664"/>
                </a:cubicBezTo>
                <a:cubicBezTo>
                  <a:pt x="7551567" y="752828"/>
                  <a:pt x="7439584" y="734783"/>
                  <a:pt x="7366495" y="738664"/>
                </a:cubicBezTo>
                <a:cubicBezTo>
                  <a:pt x="7293406" y="742545"/>
                  <a:pt x="6975454" y="702859"/>
                  <a:pt x="6690343" y="738664"/>
                </a:cubicBezTo>
                <a:cubicBezTo>
                  <a:pt x="6405232" y="774469"/>
                  <a:pt x="6337822" y="697163"/>
                  <a:pt x="6180264" y="738664"/>
                </a:cubicBezTo>
                <a:cubicBezTo>
                  <a:pt x="6022706" y="780165"/>
                  <a:pt x="5793118" y="701255"/>
                  <a:pt x="5504112" y="738664"/>
                </a:cubicBezTo>
                <a:cubicBezTo>
                  <a:pt x="5215106" y="776073"/>
                  <a:pt x="5087567" y="684147"/>
                  <a:pt x="4910996" y="738664"/>
                </a:cubicBezTo>
                <a:cubicBezTo>
                  <a:pt x="4734425" y="793181"/>
                  <a:pt x="4480990" y="676271"/>
                  <a:pt x="4151809" y="738664"/>
                </a:cubicBezTo>
                <a:cubicBezTo>
                  <a:pt x="3822628" y="801057"/>
                  <a:pt x="3920053" y="718597"/>
                  <a:pt x="3807802" y="738664"/>
                </a:cubicBezTo>
                <a:cubicBezTo>
                  <a:pt x="3695551" y="758731"/>
                  <a:pt x="3360361" y="683830"/>
                  <a:pt x="3131650" y="738664"/>
                </a:cubicBezTo>
                <a:cubicBezTo>
                  <a:pt x="2902939" y="793498"/>
                  <a:pt x="2565664" y="684382"/>
                  <a:pt x="2372462" y="738664"/>
                </a:cubicBezTo>
                <a:cubicBezTo>
                  <a:pt x="2179260" y="792946"/>
                  <a:pt x="2007167" y="690937"/>
                  <a:pt x="1862383" y="738664"/>
                </a:cubicBezTo>
                <a:cubicBezTo>
                  <a:pt x="1717599" y="786391"/>
                  <a:pt x="1353988" y="722861"/>
                  <a:pt x="1186231" y="738664"/>
                </a:cubicBezTo>
                <a:cubicBezTo>
                  <a:pt x="1018474" y="754467"/>
                  <a:pt x="884926" y="708581"/>
                  <a:pt x="759188" y="738664"/>
                </a:cubicBezTo>
                <a:cubicBezTo>
                  <a:pt x="633450" y="768747"/>
                  <a:pt x="357479" y="697953"/>
                  <a:pt x="0" y="738664"/>
                </a:cubicBezTo>
                <a:cubicBezTo>
                  <a:pt x="-6050" y="653516"/>
                  <a:pt x="35457" y="503962"/>
                  <a:pt x="0" y="376719"/>
                </a:cubicBezTo>
                <a:cubicBezTo>
                  <a:pt x="-35457" y="249477"/>
                  <a:pt x="29477" y="160309"/>
                  <a:pt x="0" y="0"/>
                </a:cubicBezTo>
                <a:close/>
              </a:path>
              <a:path w="8303617" h="738664" stroke="0" extrusionOk="0">
                <a:moveTo>
                  <a:pt x="0" y="0"/>
                </a:moveTo>
                <a:cubicBezTo>
                  <a:pt x="351289" y="-42105"/>
                  <a:pt x="499932" y="43011"/>
                  <a:pt x="759188" y="0"/>
                </a:cubicBezTo>
                <a:cubicBezTo>
                  <a:pt x="1018444" y="-43011"/>
                  <a:pt x="1146898" y="37062"/>
                  <a:pt x="1269267" y="0"/>
                </a:cubicBezTo>
                <a:cubicBezTo>
                  <a:pt x="1391636" y="-37062"/>
                  <a:pt x="1488850" y="18358"/>
                  <a:pt x="1696310" y="0"/>
                </a:cubicBezTo>
                <a:cubicBezTo>
                  <a:pt x="1903770" y="-18358"/>
                  <a:pt x="2129059" y="34837"/>
                  <a:pt x="2372462" y="0"/>
                </a:cubicBezTo>
                <a:cubicBezTo>
                  <a:pt x="2615865" y="-34837"/>
                  <a:pt x="2728268" y="29871"/>
                  <a:pt x="2882541" y="0"/>
                </a:cubicBezTo>
                <a:cubicBezTo>
                  <a:pt x="3036814" y="-29871"/>
                  <a:pt x="3277110" y="3389"/>
                  <a:pt x="3392621" y="0"/>
                </a:cubicBezTo>
                <a:cubicBezTo>
                  <a:pt x="3508132" y="-3389"/>
                  <a:pt x="3670802" y="57152"/>
                  <a:pt x="3902700" y="0"/>
                </a:cubicBezTo>
                <a:cubicBezTo>
                  <a:pt x="4134598" y="-57152"/>
                  <a:pt x="4147675" y="17814"/>
                  <a:pt x="4246707" y="0"/>
                </a:cubicBezTo>
                <a:cubicBezTo>
                  <a:pt x="4345739" y="-17814"/>
                  <a:pt x="4790288" y="2340"/>
                  <a:pt x="5005895" y="0"/>
                </a:cubicBezTo>
                <a:cubicBezTo>
                  <a:pt x="5221502" y="-2340"/>
                  <a:pt x="5232976" y="16631"/>
                  <a:pt x="5349902" y="0"/>
                </a:cubicBezTo>
                <a:cubicBezTo>
                  <a:pt x="5466828" y="-16631"/>
                  <a:pt x="5768922" y="36854"/>
                  <a:pt x="6109090" y="0"/>
                </a:cubicBezTo>
                <a:cubicBezTo>
                  <a:pt x="6449258" y="-36854"/>
                  <a:pt x="6529286" y="19417"/>
                  <a:pt x="6702205" y="0"/>
                </a:cubicBezTo>
                <a:cubicBezTo>
                  <a:pt x="6875124" y="-19417"/>
                  <a:pt x="7226899" y="74385"/>
                  <a:pt x="7461393" y="0"/>
                </a:cubicBezTo>
                <a:cubicBezTo>
                  <a:pt x="7695887" y="-74385"/>
                  <a:pt x="8118460" y="21828"/>
                  <a:pt x="8303617" y="0"/>
                </a:cubicBezTo>
                <a:cubicBezTo>
                  <a:pt x="8347983" y="85518"/>
                  <a:pt x="8303293" y="257171"/>
                  <a:pt x="8303617" y="376719"/>
                </a:cubicBezTo>
                <a:cubicBezTo>
                  <a:pt x="8303941" y="496267"/>
                  <a:pt x="8286650" y="627585"/>
                  <a:pt x="8303617" y="738664"/>
                </a:cubicBezTo>
                <a:cubicBezTo>
                  <a:pt x="8140521" y="810682"/>
                  <a:pt x="7857720" y="673190"/>
                  <a:pt x="7544429" y="738664"/>
                </a:cubicBezTo>
                <a:cubicBezTo>
                  <a:pt x="7231138" y="804138"/>
                  <a:pt x="7305571" y="731585"/>
                  <a:pt x="7200422" y="738664"/>
                </a:cubicBezTo>
                <a:cubicBezTo>
                  <a:pt x="7095273" y="745743"/>
                  <a:pt x="6849900" y="708302"/>
                  <a:pt x="6607307" y="738664"/>
                </a:cubicBezTo>
                <a:cubicBezTo>
                  <a:pt x="6364715" y="769026"/>
                  <a:pt x="6369481" y="737360"/>
                  <a:pt x="6180264" y="738664"/>
                </a:cubicBezTo>
                <a:cubicBezTo>
                  <a:pt x="5991047" y="739968"/>
                  <a:pt x="5666441" y="723744"/>
                  <a:pt x="5421076" y="738664"/>
                </a:cubicBezTo>
                <a:cubicBezTo>
                  <a:pt x="5175711" y="753584"/>
                  <a:pt x="4964164" y="663972"/>
                  <a:pt x="4661888" y="738664"/>
                </a:cubicBezTo>
                <a:cubicBezTo>
                  <a:pt x="4359612" y="813356"/>
                  <a:pt x="4424499" y="717328"/>
                  <a:pt x="4317881" y="738664"/>
                </a:cubicBezTo>
                <a:cubicBezTo>
                  <a:pt x="4211263" y="760000"/>
                  <a:pt x="3740039" y="713692"/>
                  <a:pt x="3558693" y="738664"/>
                </a:cubicBezTo>
                <a:cubicBezTo>
                  <a:pt x="3377347" y="763636"/>
                  <a:pt x="3176082" y="702703"/>
                  <a:pt x="2965578" y="738664"/>
                </a:cubicBezTo>
                <a:cubicBezTo>
                  <a:pt x="2755074" y="774625"/>
                  <a:pt x="2470265" y="690536"/>
                  <a:pt x="2289426" y="738664"/>
                </a:cubicBezTo>
                <a:cubicBezTo>
                  <a:pt x="2108587" y="786792"/>
                  <a:pt x="2058194" y="710373"/>
                  <a:pt x="1945419" y="738664"/>
                </a:cubicBezTo>
                <a:cubicBezTo>
                  <a:pt x="1832644" y="766955"/>
                  <a:pt x="1656482" y="718965"/>
                  <a:pt x="1518376" y="738664"/>
                </a:cubicBezTo>
                <a:cubicBezTo>
                  <a:pt x="1380270" y="758363"/>
                  <a:pt x="1209668" y="712182"/>
                  <a:pt x="925260" y="738664"/>
                </a:cubicBezTo>
                <a:cubicBezTo>
                  <a:pt x="640852" y="765146"/>
                  <a:pt x="404306" y="642878"/>
                  <a:pt x="0" y="738664"/>
                </a:cubicBezTo>
                <a:cubicBezTo>
                  <a:pt x="-37319" y="615088"/>
                  <a:pt x="28427" y="518568"/>
                  <a:pt x="0" y="354559"/>
                </a:cubicBezTo>
                <a:cubicBezTo>
                  <a:pt x="-28427" y="190551"/>
                  <a:pt x="5109" y="147777"/>
                  <a:pt x="0" y="0"/>
                </a:cubicBezTo>
                <a:close/>
              </a:path>
            </a:pathLst>
          </a:custGeom>
          <a:solidFill>
            <a:schemeClr val="accent2">
              <a:lumMod val="20000"/>
              <a:lumOff val="80000"/>
            </a:schemeClr>
          </a:solidFill>
          <a:ln w="38100">
            <a:solidFill>
              <a:srgbClr val="002060"/>
            </a:solidFill>
            <a:extLst>
              <a:ext uri="{C807C97D-BFC1-408E-A445-0C87EB9F89A2}">
                <ask:lineSketchStyleProps xmlns:ask="http://schemas.microsoft.com/office/drawing/2018/sketchyshapes" sd="1777272233">
                  <a:prstGeom prst="rect">
                    <a:avLst/>
                  </a:prstGeom>
                  <ask:type>
                    <ask:lineSketchScribble/>
                  </ask:type>
                </ask:lineSketchStyleProps>
              </a:ext>
            </a:extLst>
          </a:ln>
        </p:spPr>
        <p:txBody>
          <a:bodyPr wrap="square" lIns="121920" tIns="60960" rIns="121920" bIns="60960">
            <a:spAutoFit/>
          </a:bodyPr>
          <a:lstStyle/>
          <a:p>
            <a:pPr defTabSz="1219170">
              <a:buClr>
                <a:srgbClr val="000000"/>
              </a:buClr>
            </a:pPr>
            <a:r>
              <a:rPr lang="en-US" sz="4000" kern="0" dirty="0">
                <a:ln w="0"/>
                <a:solidFill>
                  <a:srgbClr val="EFEFEF">
                    <a:lumMod val="10000"/>
                  </a:srgbClr>
                </a:solidFill>
                <a:effectLst>
                  <a:outerShdw blurRad="38100" dist="19050" dir="2700000" algn="tl" rotWithShape="0">
                    <a:srgbClr val="EFEFEF">
                      <a:alpha val="40000"/>
                    </a:srgbClr>
                  </a:outerShdw>
                </a:effectLst>
                <a:latin typeface="Cambria" panose="02040503050406030204" pitchFamily="18" charset="0"/>
                <a:ea typeface="Cambria" panose="02040503050406030204" pitchFamily="18" charset="0"/>
                <a:cs typeface="Calibri" panose="020F0502020204030204" pitchFamily="34" charset="0"/>
                <a:sym typeface="Arial"/>
              </a:rPr>
              <a:t>V</a:t>
            </a:r>
            <a:r>
              <a:rPr lang="vi-VN" sz="4000" kern="0" dirty="0">
                <a:ln w="0"/>
                <a:solidFill>
                  <a:srgbClr val="EFEFEF">
                    <a:lumMod val="10000"/>
                  </a:srgbClr>
                </a:solidFill>
                <a:effectLst>
                  <a:outerShdw blurRad="38100" dist="19050" dir="2700000" algn="tl" rotWithShape="0">
                    <a:srgbClr val="EFEFEF">
                      <a:alpha val="40000"/>
                    </a:srgbClr>
                  </a:outerShdw>
                </a:effectLst>
                <a:latin typeface="Cambria" panose="02040503050406030204" pitchFamily="18" charset="0"/>
                <a:ea typeface="Cambria" panose="02040503050406030204" pitchFamily="18" charset="0"/>
                <a:cs typeface="Calibri" panose="020F0502020204030204" pitchFamily="34" charset="0"/>
                <a:sym typeface="Arial"/>
              </a:rPr>
              <a:t>iết được đơn theo yêu cầu.</a:t>
            </a:r>
            <a:endParaRPr lang="en-US" sz="4000" kern="0" dirty="0">
              <a:ln w="0"/>
              <a:solidFill>
                <a:srgbClr val="EFEFEF">
                  <a:lumMod val="10000"/>
                </a:srgbClr>
              </a:solidFill>
              <a:effectLst>
                <a:outerShdw blurRad="38100" dist="19050" dir="2700000" algn="tl" rotWithShape="0">
                  <a:srgbClr val="EFEFEF">
                    <a:alpha val="40000"/>
                  </a:srgbClr>
                </a:outerShdw>
              </a:effectLst>
              <a:latin typeface="Cambria" panose="02040503050406030204" pitchFamily="18" charset="0"/>
              <a:ea typeface="Cambria" panose="02040503050406030204" pitchFamily="18" charset="0"/>
              <a:cs typeface="Calibri" panose="020F0502020204030204" pitchFamily="34" charset="0"/>
              <a:sym typeface="Arial"/>
            </a:endParaRPr>
          </a:p>
        </p:txBody>
      </p:sp>
      <p:sp>
        <p:nvSpPr>
          <p:cNvPr id="10" name="Rectangle 9">
            <a:extLst>
              <a:ext uri="{FF2B5EF4-FFF2-40B4-BE49-F238E27FC236}">
                <a16:creationId xmlns:a16="http://schemas.microsoft.com/office/drawing/2014/main" id="{A76552E9-A283-40C5-A50E-9A584B0BEF54}"/>
              </a:ext>
            </a:extLst>
          </p:cNvPr>
          <p:cNvSpPr/>
          <p:nvPr/>
        </p:nvSpPr>
        <p:spPr>
          <a:xfrm>
            <a:off x="3212468" y="4116813"/>
            <a:ext cx="8303616" cy="1231106"/>
          </a:xfrm>
          <a:custGeom>
            <a:avLst/>
            <a:gdLst>
              <a:gd name="connsiteX0" fmla="*/ 0 w 8303616"/>
              <a:gd name="connsiteY0" fmla="*/ 0 h 1231106"/>
              <a:gd name="connsiteX1" fmla="*/ 344007 w 8303616"/>
              <a:gd name="connsiteY1" fmla="*/ 0 h 1231106"/>
              <a:gd name="connsiteX2" fmla="*/ 688014 w 8303616"/>
              <a:gd name="connsiteY2" fmla="*/ 0 h 1231106"/>
              <a:gd name="connsiteX3" fmla="*/ 1115057 w 8303616"/>
              <a:gd name="connsiteY3" fmla="*/ 0 h 1231106"/>
              <a:gd name="connsiteX4" fmla="*/ 1625136 w 8303616"/>
              <a:gd name="connsiteY4" fmla="*/ 0 h 1231106"/>
              <a:gd name="connsiteX5" fmla="*/ 2135216 w 8303616"/>
              <a:gd name="connsiteY5" fmla="*/ 0 h 1231106"/>
              <a:gd name="connsiteX6" fmla="*/ 2728331 w 8303616"/>
              <a:gd name="connsiteY6" fmla="*/ 0 h 1231106"/>
              <a:gd name="connsiteX7" fmla="*/ 3321446 w 8303616"/>
              <a:gd name="connsiteY7" fmla="*/ 0 h 1231106"/>
              <a:gd name="connsiteX8" fmla="*/ 3831526 w 8303616"/>
              <a:gd name="connsiteY8" fmla="*/ 0 h 1231106"/>
              <a:gd name="connsiteX9" fmla="*/ 4341605 w 8303616"/>
              <a:gd name="connsiteY9" fmla="*/ 0 h 1231106"/>
              <a:gd name="connsiteX10" fmla="*/ 4851684 w 8303616"/>
              <a:gd name="connsiteY10" fmla="*/ 0 h 1231106"/>
              <a:gd name="connsiteX11" fmla="*/ 5610872 w 8303616"/>
              <a:gd name="connsiteY11" fmla="*/ 0 h 1231106"/>
              <a:gd name="connsiteX12" fmla="*/ 6287024 w 8303616"/>
              <a:gd name="connsiteY12" fmla="*/ 0 h 1231106"/>
              <a:gd name="connsiteX13" fmla="*/ 6963175 w 8303616"/>
              <a:gd name="connsiteY13" fmla="*/ 0 h 1231106"/>
              <a:gd name="connsiteX14" fmla="*/ 7639327 w 8303616"/>
              <a:gd name="connsiteY14" fmla="*/ 0 h 1231106"/>
              <a:gd name="connsiteX15" fmla="*/ 8303616 w 8303616"/>
              <a:gd name="connsiteY15" fmla="*/ 0 h 1231106"/>
              <a:gd name="connsiteX16" fmla="*/ 8303616 w 8303616"/>
              <a:gd name="connsiteY16" fmla="*/ 373435 h 1231106"/>
              <a:gd name="connsiteX17" fmla="*/ 8303616 w 8303616"/>
              <a:gd name="connsiteY17" fmla="*/ 759182 h 1231106"/>
              <a:gd name="connsiteX18" fmla="*/ 8303616 w 8303616"/>
              <a:gd name="connsiteY18" fmla="*/ 1231106 h 1231106"/>
              <a:gd name="connsiteX19" fmla="*/ 7627464 w 8303616"/>
              <a:gd name="connsiteY19" fmla="*/ 1231106 h 1231106"/>
              <a:gd name="connsiteX20" fmla="*/ 6868277 w 8303616"/>
              <a:gd name="connsiteY20" fmla="*/ 1231106 h 1231106"/>
              <a:gd name="connsiteX21" fmla="*/ 6109089 w 8303616"/>
              <a:gd name="connsiteY21" fmla="*/ 1231106 h 1231106"/>
              <a:gd name="connsiteX22" fmla="*/ 5599010 w 8303616"/>
              <a:gd name="connsiteY22" fmla="*/ 1231106 h 1231106"/>
              <a:gd name="connsiteX23" fmla="*/ 5255003 w 8303616"/>
              <a:gd name="connsiteY23" fmla="*/ 1231106 h 1231106"/>
              <a:gd name="connsiteX24" fmla="*/ 4827960 w 8303616"/>
              <a:gd name="connsiteY24" fmla="*/ 1231106 h 1231106"/>
              <a:gd name="connsiteX25" fmla="*/ 4234844 w 8303616"/>
              <a:gd name="connsiteY25" fmla="*/ 1231106 h 1231106"/>
              <a:gd name="connsiteX26" fmla="*/ 3641729 w 8303616"/>
              <a:gd name="connsiteY26" fmla="*/ 1231106 h 1231106"/>
              <a:gd name="connsiteX27" fmla="*/ 2882541 w 8303616"/>
              <a:gd name="connsiteY27" fmla="*/ 1231106 h 1231106"/>
              <a:gd name="connsiteX28" fmla="*/ 2123353 w 8303616"/>
              <a:gd name="connsiteY28" fmla="*/ 1231106 h 1231106"/>
              <a:gd name="connsiteX29" fmla="*/ 1779346 w 8303616"/>
              <a:gd name="connsiteY29" fmla="*/ 1231106 h 1231106"/>
              <a:gd name="connsiteX30" fmla="*/ 1435339 w 8303616"/>
              <a:gd name="connsiteY30" fmla="*/ 1231106 h 1231106"/>
              <a:gd name="connsiteX31" fmla="*/ 925260 w 8303616"/>
              <a:gd name="connsiteY31" fmla="*/ 1231106 h 1231106"/>
              <a:gd name="connsiteX32" fmla="*/ 0 w 8303616"/>
              <a:gd name="connsiteY32" fmla="*/ 1231106 h 1231106"/>
              <a:gd name="connsiteX33" fmla="*/ 0 w 8303616"/>
              <a:gd name="connsiteY33" fmla="*/ 820737 h 1231106"/>
              <a:gd name="connsiteX34" fmla="*/ 0 w 8303616"/>
              <a:gd name="connsiteY34" fmla="*/ 422680 h 1231106"/>
              <a:gd name="connsiteX35" fmla="*/ 0 w 8303616"/>
              <a:gd name="connsiteY35" fmla="*/ 0 h 1231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303616" h="1231106" fill="none" extrusionOk="0">
                <a:moveTo>
                  <a:pt x="0" y="0"/>
                </a:moveTo>
                <a:cubicBezTo>
                  <a:pt x="88572" y="-10355"/>
                  <a:pt x="172012" y="28305"/>
                  <a:pt x="344007" y="0"/>
                </a:cubicBezTo>
                <a:cubicBezTo>
                  <a:pt x="516002" y="-28305"/>
                  <a:pt x="610161" y="39852"/>
                  <a:pt x="688014" y="0"/>
                </a:cubicBezTo>
                <a:cubicBezTo>
                  <a:pt x="765867" y="-39852"/>
                  <a:pt x="934725" y="3957"/>
                  <a:pt x="1115057" y="0"/>
                </a:cubicBezTo>
                <a:cubicBezTo>
                  <a:pt x="1295389" y="-3957"/>
                  <a:pt x="1477076" y="22703"/>
                  <a:pt x="1625136" y="0"/>
                </a:cubicBezTo>
                <a:cubicBezTo>
                  <a:pt x="1773196" y="-22703"/>
                  <a:pt x="1962244" y="50958"/>
                  <a:pt x="2135216" y="0"/>
                </a:cubicBezTo>
                <a:cubicBezTo>
                  <a:pt x="2308188" y="-50958"/>
                  <a:pt x="2596395" y="3098"/>
                  <a:pt x="2728331" y="0"/>
                </a:cubicBezTo>
                <a:cubicBezTo>
                  <a:pt x="2860267" y="-3098"/>
                  <a:pt x="3073405" y="33327"/>
                  <a:pt x="3321446" y="0"/>
                </a:cubicBezTo>
                <a:cubicBezTo>
                  <a:pt x="3569487" y="-33327"/>
                  <a:pt x="3725642" y="44716"/>
                  <a:pt x="3831526" y="0"/>
                </a:cubicBezTo>
                <a:cubicBezTo>
                  <a:pt x="3937410" y="-44716"/>
                  <a:pt x="4216351" y="57635"/>
                  <a:pt x="4341605" y="0"/>
                </a:cubicBezTo>
                <a:cubicBezTo>
                  <a:pt x="4466859" y="-57635"/>
                  <a:pt x="4661530" y="12714"/>
                  <a:pt x="4851684" y="0"/>
                </a:cubicBezTo>
                <a:cubicBezTo>
                  <a:pt x="5041838" y="-12714"/>
                  <a:pt x="5251939" y="57480"/>
                  <a:pt x="5610872" y="0"/>
                </a:cubicBezTo>
                <a:cubicBezTo>
                  <a:pt x="5969805" y="-57480"/>
                  <a:pt x="5973571" y="72461"/>
                  <a:pt x="6287024" y="0"/>
                </a:cubicBezTo>
                <a:cubicBezTo>
                  <a:pt x="6600477" y="-72461"/>
                  <a:pt x="6651531" y="12548"/>
                  <a:pt x="6963175" y="0"/>
                </a:cubicBezTo>
                <a:cubicBezTo>
                  <a:pt x="7274819" y="-12548"/>
                  <a:pt x="7325763" y="41012"/>
                  <a:pt x="7639327" y="0"/>
                </a:cubicBezTo>
                <a:cubicBezTo>
                  <a:pt x="7952891" y="-41012"/>
                  <a:pt x="8146842" y="18267"/>
                  <a:pt x="8303616" y="0"/>
                </a:cubicBezTo>
                <a:cubicBezTo>
                  <a:pt x="8328937" y="150831"/>
                  <a:pt x="8293437" y="217966"/>
                  <a:pt x="8303616" y="373435"/>
                </a:cubicBezTo>
                <a:cubicBezTo>
                  <a:pt x="8313795" y="528905"/>
                  <a:pt x="8276735" y="657743"/>
                  <a:pt x="8303616" y="759182"/>
                </a:cubicBezTo>
                <a:cubicBezTo>
                  <a:pt x="8330497" y="860621"/>
                  <a:pt x="8297603" y="1068929"/>
                  <a:pt x="8303616" y="1231106"/>
                </a:cubicBezTo>
                <a:cubicBezTo>
                  <a:pt x="8070079" y="1260570"/>
                  <a:pt x="7870353" y="1214428"/>
                  <a:pt x="7627464" y="1231106"/>
                </a:cubicBezTo>
                <a:cubicBezTo>
                  <a:pt x="7384575" y="1247784"/>
                  <a:pt x="7115371" y="1206521"/>
                  <a:pt x="6868277" y="1231106"/>
                </a:cubicBezTo>
                <a:cubicBezTo>
                  <a:pt x="6621183" y="1255691"/>
                  <a:pt x="6463745" y="1194783"/>
                  <a:pt x="6109089" y="1231106"/>
                </a:cubicBezTo>
                <a:cubicBezTo>
                  <a:pt x="5754433" y="1267429"/>
                  <a:pt x="5800855" y="1203767"/>
                  <a:pt x="5599010" y="1231106"/>
                </a:cubicBezTo>
                <a:cubicBezTo>
                  <a:pt x="5397165" y="1258445"/>
                  <a:pt x="5342102" y="1220101"/>
                  <a:pt x="5255003" y="1231106"/>
                </a:cubicBezTo>
                <a:cubicBezTo>
                  <a:pt x="5167904" y="1242111"/>
                  <a:pt x="4931738" y="1228653"/>
                  <a:pt x="4827960" y="1231106"/>
                </a:cubicBezTo>
                <a:cubicBezTo>
                  <a:pt x="4724182" y="1233559"/>
                  <a:pt x="4441328" y="1209482"/>
                  <a:pt x="4234844" y="1231106"/>
                </a:cubicBezTo>
                <a:cubicBezTo>
                  <a:pt x="4028360" y="1252730"/>
                  <a:pt x="3765577" y="1191532"/>
                  <a:pt x="3641729" y="1231106"/>
                </a:cubicBezTo>
                <a:cubicBezTo>
                  <a:pt x="3517882" y="1270680"/>
                  <a:pt x="3091964" y="1211404"/>
                  <a:pt x="2882541" y="1231106"/>
                </a:cubicBezTo>
                <a:cubicBezTo>
                  <a:pt x="2673118" y="1250808"/>
                  <a:pt x="2355096" y="1158565"/>
                  <a:pt x="2123353" y="1231106"/>
                </a:cubicBezTo>
                <a:cubicBezTo>
                  <a:pt x="1891610" y="1303647"/>
                  <a:pt x="1878372" y="1207981"/>
                  <a:pt x="1779346" y="1231106"/>
                </a:cubicBezTo>
                <a:cubicBezTo>
                  <a:pt x="1680320" y="1254231"/>
                  <a:pt x="1550792" y="1211549"/>
                  <a:pt x="1435339" y="1231106"/>
                </a:cubicBezTo>
                <a:cubicBezTo>
                  <a:pt x="1319886" y="1250663"/>
                  <a:pt x="1106260" y="1209761"/>
                  <a:pt x="925260" y="1231106"/>
                </a:cubicBezTo>
                <a:cubicBezTo>
                  <a:pt x="744260" y="1252451"/>
                  <a:pt x="307580" y="1150667"/>
                  <a:pt x="0" y="1231106"/>
                </a:cubicBezTo>
                <a:cubicBezTo>
                  <a:pt x="-29415" y="1079966"/>
                  <a:pt x="24896" y="919373"/>
                  <a:pt x="0" y="820737"/>
                </a:cubicBezTo>
                <a:cubicBezTo>
                  <a:pt x="-24896" y="722101"/>
                  <a:pt x="7481" y="525573"/>
                  <a:pt x="0" y="422680"/>
                </a:cubicBezTo>
                <a:cubicBezTo>
                  <a:pt x="-7481" y="319787"/>
                  <a:pt x="24171" y="138286"/>
                  <a:pt x="0" y="0"/>
                </a:cubicBezTo>
                <a:close/>
              </a:path>
              <a:path w="8303616" h="1231106" stroke="0" extrusionOk="0">
                <a:moveTo>
                  <a:pt x="0" y="0"/>
                </a:moveTo>
                <a:cubicBezTo>
                  <a:pt x="209364" y="-17269"/>
                  <a:pt x="429427" y="31296"/>
                  <a:pt x="593115" y="0"/>
                </a:cubicBezTo>
                <a:cubicBezTo>
                  <a:pt x="756804" y="-31296"/>
                  <a:pt x="858111" y="21252"/>
                  <a:pt x="1103195" y="0"/>
                </a:cubicBezTo>
                <a:cubicBezTo>
                  <a:pt x="1348279" y="-21252"/>
                  <a:pt x="1443959" y="42382"/>
                  <a:pt x="1530238" y="0"/>
                </a:cubicBezTo>
                <a:cubicBezTo>
                  <a:pt x="1616517" y="-42382"/>
                  <a:pt x="1965435" y="86030"/>
                  <a:pt x="2289426" y="0"/>
                </a:cubicBezTo>
                <a:cubicBezTo>
                  <a:pt x="2613417" y="-86030"/>
                  <a:pt x="2621048" y="5256"/>
                  <a:pt x="2882541" y="0"/>
                </a:cubicBezTo>
                <a:cubicBezTo>
                  <a:pt x="3144034" y="-5256"/>
                  <a:pt x="3216171" y="40906"/>
                  <a:pt x="3309584" y="0"/>
                </a:cubicBezTo>
                <a:cubicBezTo>
                  <a:pt x="3402997" y="-40906"/>
                  <a:pt x="3582124" y="30069"/>
                  <a:pt x="3819663" y="0"/>
                </a:cubicBezTo>
                <a:cubicBezTo>
                  <a:pt x="4057202" y="-30069"/>
                  <a:pt x="4066386" y="8365"/>
                  <a:pt x="4163670" y="0"/>
                </a:cubicBezTo>
                <a:cubicBezTo>
                  <a:pt x="4260954" y="-8365"/>
                  <a:pt x="4690394" y="8394"/>
                  <a:pt x="4922858" y="0"/>
                </a:cubicBezTo>
                <a:cubicBezTo>
                  <a:pt x="5155322" y="-8394"/>
                  <a:pt x="5231505" y="31541"/>
                  <a:pt x="5349901" y="0"/>
                </a:cubicBezTo>
                <a:cubicBezTo>
                  <a:pt x="5468297" y="-31541"/>
                  <a:pt x="5757581" y="56739"/>
                  <a:pt x="6026053" y="0"/>
                </a:cubicBezTo>
                <a:cubicBezTo>
                  <a:pt x="6294525" y="-56739"/>
                  <a:pt x="6578459" y="42201"/>
                  <a:pt x="6785241" y="0"/>
                </a:cubicBezTo>
                <a:cubicBezTo>
                  <a:pt x="6992023" y="-42201"/>
                  <a:pt x="7091643" y="26231"/>
                  <a:pt x="7212284" y="0"/>
                </a:cubicBezTo>
                <a:cubicBezTo>
                  <a:pt x="7332925" y="-26231"/>
                  <a:pt x="7839045" y="69567"/>
                  <a:pt x="8303616" y="0"/>
                </a:cubicBezTo>
                <a:cubicBezTo>
                  <a:pt x="8336469" y="151815"/>
                  <a:pt x="8278687" y="216640"/>
                  <a:pt x="8303616" y="422680"/>
                </a:cubicBezTo>
                <a:cubicBezTo>
                  <a:pt x="8328545" y="628720"/>
                  <a:pt x="8296935" y="628179"/>
                  <a:pt x="8303616" y="808426"/>
                </a:cubicBezTo>
                <a:cubicBezTo>
                  <a:pt x="8310297" y="988673"/>
                  <a:pt x="8260590" y="1070478"/>
                  <a:pt x="8303616" y="1231106"/>
                </a:cubicBezTo>
                <a:cubicBezTo>
                  <a:pt x="8122903" y="1289107"/>
                  <a:pt x="7811788" y="1162174"/>
                  <a:pt x="7627464" y="1231106"/>
                </a:cubicBezTo>
                <a:cubicBezTo>
                  <a:pt x="7443140" y="1300038"/>
                  <a:pt x="7327451" y="1161159"/>
                  <a:pt x="7034349" y="1231106"/>
                </a:cubicBezTo>
                <a:cubicBezTo>
                  <a:pt x="6741248" y="1301053"/>
                  <a:pt x="6641075" y="1216530"/>
                  <a:pt x="6441234" y="1231106"/>
                </a:cubicBezTo>
                <a:cubicBezTo>
                  <a:pt x="6241393" y="1245682"/>
                  <a:pt x="6198232" y="1194872"/>
                  <a:pt x="6097227" y="1231106"/>
                </a:cubicBezTo>
                <a:cubicBezTo>
                  <a:pt x="5996222" y="1267340"/>
                  <a:pt x="5504681" y="1226174"/>
                  <a:pt x="5338039" y="1231106"/>
                </a:cubicBezTo>
                <a:cubicBezTo>
                  <a:pt x="5171397" y="1236038"/>
                  <a:pt x="4739408" y="1155951"/>
                  <a:pt x="4578851" y="1231106"/>
                </a:cubicBezTo>
                <a:cubicBezTo>
                  <a:pt x="4418294" y="1306261"/>
                  <a:pt x="4300212" y="1218525"/>
                  <a:pt x="4068772" y="1231106"/>
                </a:cubicBezTo>
                <a:cubicBezTo>
                  <a:pt x="3837332" y="1243687"/>
                  <a:pt x="3686464" y="1201660"/>
                  <a:pt x="3392620" y="1231106"/>
                </a:cubicBezTo>
                <a:cubicBezTo>
                  <a:pt x="3098776" y="1260552"/>
                  <a:pt x="3078193" y="1228617"/>
                  <a:pt x="2882541" y="1231106"/>
                </a:cubicBezTo>
                <a:cubicBezTo>
                  <a:pt x="2686889" y="1233595"/>
                  <a:pt x="2565638" y="1202490"/>
                  <a:pt x="2372462" y="1231106"/>
                </a:cubicBezTo>
                <a:cubicBezTo>
                  <a:pt x="2179286" y="1259722"/>
                  <a:pt x="1966922" y="1213123"/>
                  <a:pt x="1779346" y="1231106"/>
                </a:cubicBezTo>
                <a:cubicBezTo>
                  <a:pt x="1591770" y="1249089"/>
                  <a:pt x="1404010" y="1227064"/>
                  <a:pt x="1186231" y="1231106"/>
                </a:cubicBezTo>
                <a:cubicBezTo>
                  <a:pt x="968452" y="1235148"/>
                  <a:pt x="934280" y="1203735"/>
                  <a:pt x="842224" y="1231106"/>
                </a:cubicBezTo>
                <a:cubicBezTo>
                  <a:pt x="750168" y="1258477"/>
                  <a:pt x="286520" y="1163481"/>
                  <a:pt x="0" y="1231106"/>
                </a:cubicBezTo>
                <a:cubicBezTo>
                  <a:pt x="-14542" y="1099456"/>
                  <a:pt x="9046" y="1004378"/>
                  <a:pt x="0" y="796115"/>
                </a:cubicBezTo>
                <a:cubicBezTo>
                  <a:pt x="-9046" y="587852"/>
                  <a:pt x="39205" y="551021"/>
                  <a:pt x="0" y="361124"/>
                </a:cubicBezTo>
                <a:cubicBezTo>
                  <a:pt x="-39205" y="171227"/>
                  <a:pt x="30366" y="151962"/>
                  <a:pt x="0" y="0"/>
                </a:cubicBezTo>
                <a:close/>
              </a:path>
            </a:pathLst>
          </a:custGeom>
          <a:solidFill>
            <a:schemeClr val="accent2">
              <a:lumMod val="20000"/>
              <a:lumOff val="80000"/>
            </a:schemeClr>
          </a:solidFill>
          <a:ln w="38100">
            <a:solidFill>
              <a:srgbClr val="002060"/>
            </a:solidFill>
            <a:extLst>
              <a:ext uri="{C807C97D-BFC1-408E-A445-0C87EB9F89A2}">
                <ask:lineSketchStyleProps xmlns:ask="http://schemas.microsoft.com/office/drawing/2018/sketchyshapes" sd="3202726459">
                  <a:prstGeom prst="rect">
                    <a:avLst/>
                  </a:prstGeom>
                  <ask:type>
                    <ask:lineSketchScribble/>
                  </ask:type>
                </ask:lineSketchStyleProps>
              </a:ext>
            </a:extLst>
          </a:ln>
        </p:spPr>
        <p:txBody>
          <a:bodyPr wrap="square" lIns="121920" tIns="60960" rIns="121920" bIns="60960">
            <a:spAutoFit/>
          </a:bodyPr>
          <a:lstStyle/>
          <a:p>
            <a:pPr defTabSz="1219170">
              <a:buClr>
                <a:srgbClr val="000000"/>
              </a:buClr>
            </a:pPr>
            <a:r>
              <a:rPr lang="vi-VN" sz="3600" kern="0" dirty="0">
                <a:ln w="0"/>
                <a:solidFill>
                  <a:srgbClr val="EFEFEF">
                    <a:lumMod val="10000"/>
                  </a:srgbClr>
                </a:solidFill>
                <a:effectLst>
                  <a:outerShdw blurRad="38100" dist="19050" dir="2700000" algn="tl" rotWithShape="0">
                    <a:srgbClr val="EFEFEF">
                      <a:alpha val="40000"/>
                    </a:srgbClr>
                  </a:outerShdw>
                </a:effectLst>
                <a:latin typeface="Cambria" panose="02040503050406030204" pitchFamily="18" charset="0"/>
                <a:ea typeface="Cambria" panose="02040503050406030204" pitchFamily="18" charset="0"/>
                <a:cs typeface="Calibri" panose="020F0502020204030204" pitchFamily="34" charset="0"/>
                <a:sym typeface="Arial"/>
              </a:rPr>
              <a:t>Biết sử dụng câu văn đúng, hay và phù hợp với hoàn cảnh để viết đơn.</a:t>
            </a:r>
            <a:endParaRPr lang="en-US" sz="3600" kern="0" dirty="0">
              <a:ln w="0"/>
              <a:solidFill>
                <a:srgbClr val="EFEFEF">
                  <a:lumMod val="10000"/>
                </a:srgbClr>
              </a:solidFill>
              <a:effectLst>
                <a:outerShdw blurRad="38100" dist="19050" dir="2700000" algn="tl" rotWithShape="0">
                  <a:srgbClr val="EFEFEF">
                    <a:alpha val="40000"/>
                  </a:srgbClr>
                </a:outerShdw>
              </a:effectLst>
              <a:latin typeface="Cambria" panose="02040503050406030204" pitchFamily="18" charset="0"/>
              <a:ea typeface="Cambria" panose="02040503050406030204" pitchFamily="18" charset="0"/>
              <a:cs typeface="Calibri" panose="020F0502020204030204" pitchFamily="34" charset="0"/>
              <a:sym typeface="Arial"/>
            </a:endParaRPr>
          </a:p>
        </p:txBody>
      </p:sp>
      <p:pic>
        <p:nvPicPr>
          <p:cNvPr id="12" name="Picture 6">
            <a:extLst>
              <a:ext uri="{FF2B5EF4-FFF2-40B4-BE49-F238E27FC236}">
                <a16:creationId xmlns:a16="http://schemas.microsoft.com/office/drawing/2014/main" id="{D01242B2-DA35-433A-B647-86F97C748A1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798132" y="2381388"/>
            <a:ext cx="1248877" cy="1282544"/>
          </a:xfrm>
          <a:prstGeom prst="rect">
            <a:avLst/>
          </a:prstGeom>
        </p:spPr>
      </p:pic>
      <p:pic>
        <p:nvPicPr>
          <p:cNvPr id="13" name="Picture 6">
            <a:extLst>
              <a:ext uri="{FF2B5EF4-FFF2-40B4-BE49-F238E27FC236}">
                <a16:creationId xmlns:a16="http://schemas.microsoft.com/office/drawing/2014/main" id="{8635A5F2-BB1C-47EC-88DC-7D855B10B14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748437" y="3942265"/>
            <a:ext cx="1248877" cy="1282544"/>
          </a:xfrm>
          <a:prstGeom prst="rect">
            <a:avLst/>
          </a:prstGeom>
        </p:spPr>
      </p:pic>
    </p:spTree>
    <p:extLst>
      <p:ext uri="{BB962C8B-B14F-4D97-AF65-F5344CB8AC3E}">
        <p14:creationId xmlns:p14="http://schemas.microsoft.com/office/powerpoint/2010/main" val="3078567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animEffect transition="in" filter="fade">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left)">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Shape 601"/>
        <p:cNvGrpSpPr/>
        <p:nvPr/>
      </p:nvGrpSpPr>
      <p:grpSpPr>
        <a:xfrm>
          <a:off x="0" y="0"/>
          <a:ext cx="0" cy="0"/>
          <a:chOff x="0" y="0"/>
          <a:chExt cx="0" cy="0"/>
        </a:xfrm>
      </p:grpSpPr>
      <p:sp>
        <p:nvSpPr>
          <p:cNvPr id="602" name="Google Shape;602;p34"/>
          <p:cNvSpPr/>
          <p:nvPr/>
        </p:nvSpPr>
        <p:spPr>
          <a:xfrm flipH="1">
            <a:off x="1789041" y="1391478"/>
            <a:ext cx="8120269" cy="2966423"/>
          </a:xfrm>
          <a:prstGeom prst="roundRect">
            <a:avLst>
              <a:gd name="adj" fmla="val 16667"/>
            </a:avLst>
          </a:prstGeom>
          <a:solidFill>
            <a:schemeClr val="accent6">
              <a:lumMod val="20000"/>
              <a:lumOff val="80000"/>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612" name="Google Shape;612;p34"/>
          <p:cNvGrpSpPr/>
          <p:nvPr/>
        </p:nvGrpSpPr>
        <p:grpSpPr>
          <a:xfrm rot="10800000" flipH="1">
            <a:off x="2054397" y="6051818"/>
            <a:ext cx="859372" cy="86167"/>
            <a:chOff x="15456318" y="3520944"/>
            <a:chExt cx="735848" cy="73781"/>
          </a:xfrm>
        </p:grpSpPr>
        <p:sp>
          <p:nvSpPr>
            <p:cNvPr id="613" name="Google Shape;613;p34"/>
            <p:cNvSpPr/>
            <p:nvPr/>
          </p:nvSpPr>
          <p:spPr>
            <a:xfrm rot="5400000">
              <a:off x="15732993" y="3253430"/>
              <a:ext cx="64621" cy="617970"/>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4" name="Google Shape;614;p34"/>
            <p:cNvSpPr/>
            <p:nvPr/>
          </p:nvSpPr>
          <p:spPr>
            <a:xfrm rot="5400000">
              <a:off x="16118579" y="3518686"/>
              <a:ext cx="71328" cy="75845"/>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615" name="Google Shape;615;p34"/>
          <p:cNvGrpSpPr/>
          <p:nvPr/>
        </p:nvGrpSpPr>
        <p:grpSpPr>
          <a:xfrm rot="10800000" flipH="1">
            <a:off x="11145833" y="5278615"/>
            <a:ext cx="86167" cy="859372"/>
            <a:chOff x="14673982" y="2858851"/>
            <a:chExt cx="73781" cy="735848"/>
          </a:xfrm>
        </p:grpSpPr>
        <p:sp>
          <p:nvSpPr>
            <p:cNvPr id="616" name="Google Shape;616;p34"/>
            <p:cNvSpPr/>
            <p:nvPr/>
          </p:nvSpPr>
          <p:spPr>
            <a:xfrm rot="10800000">
              <a:off x="14673982" y="2858851"/>
              <a:ext cx="64621" cy="617970"/>
            </a:xfrm>
            <a:custGeom>
              <a:avLst/>
              <a:gdLst/>
              <a:ahLst/>
              <a:cxnLst/>
              <a:rect l="l" t="t" r="r" b="b"/>
              <a:pathLst>
                <a:path w="2582" h="21396" extrusionOk="0">
                  <a:moveTo>
                    <a:pt x="1340" y="0"/>
                  </a:moveTo>
                  <a:cubicBezTo>
                    <a:pt x="691" y="0"/>
                    <a:pt x="1" y="451"/>
                    <a:pt x="5" y="1289"/>
                  </a:cubicBezTo>
                  <a:cubicBezTo>
                    <a:pt x="38" y="7629"/>
                    <a:pt x="65" y="13969"/>
                    <a:pt x="129" y="20309"/>
                  </a:cubicBezTo>
                  <a:cubicBezTo>
                    <a:pt x="136" y="21048"/>
                    <a:pt x="674" y="21396"/>
                    <a:pt x="1244" y="21396"/>
                  </a:cubicBezTo>
                  <a:cubicBezTo>
                    <a:pt x="1892" y="21396"/>
                    <a:pt x="2582" y="20944"/>
                    <a:pt x="2574" y="20107"/>
                  </a:cubicBezTo>
                  <a:cubicBezTo>
                    <a:pt x="2509" y="13769"/>
                    <a:pt x="2483" y="7428"/>
                    <a:pt x="2452" y="1088"/>
                  </a:cubicBezTo>
                  <a:cubicBezTo>
                    <a:pt x="2447" y="348"/>
                    <a:pt x="1909" y="0"/>
                    <a:pt x="1340"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7" name="Google Shape;617;p34"/>
            <p:cNvSpPr/>
            <p:nvPr/>
          </p:nvSpPr>
          <p:spPr>
            <a:xfrm rot="10800000">
              <a:off x="14676435" y="3518854"/>
              <a:ext cx="71328" cy="75845"/>
            </a:xfrm>
            <a:custGeom>
              <a:avLst/>
              <a:gdLst/>
              <a:ahLst/>
              <a:cxnLst/>
              <a:rect l="l" t="t" r="r" b="b"/>
              <a:pathLst>
                <a:path w="2850" h="2626" extrusionOk="0">
                  <a:moveTo>
                    <a:pt x="1421" y="1"/>
                  </a:moveTo>
                  <a:cubicBezTo>
                    <a:pt x="803" y="1"/>
                    <a:pt x="253" y="440"/>
                    <a:pt x="135" y="1070"/>
                  </a:cubicBezTo>
                  <a:cubicBezTo>
                    <a:pt x="0" y="1783"/>
                    <a:pt x="469" y="2468"/>
                    <a:pt x="1182" y="2603"/>
                  </a:cubicBezTo>
                  <a:cubicBezTo>
                    <a:pt x="1264" y="2618"/>
                    <a:pt x="1346" y="2626"/>
                    <a:pt x="1427" y="2626"/>
                  </a:cubicBezTo>
                  <a:cubicBezTo>
                    <a:pt x="2045" y="2626"/>
                    <a:pt x="2596" y="2186"/>
                    <a:pt x="2714" y="1556"/>
                  </a:cubicBezTo>
                  <a:cubicBezTo>
                    <a:pt x="2850" y="843"/>
                    <a:pt x="2381" y="158"/>
                    <a:pt x="1667" y="24"/>
                  </a:cubicBezTo>
                  <a:cubicBezTo>
                    <a:pt x="1585" y="8"/>
                    <a:pt x="1502" y="1"/>
                    <a:pt x="1421"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8" name="Rectangle 7">
            <a:extLst>
              <a:ext uri="{FF2B5EF4-FFF2-40B4-BE49-F238E27FC236}">
                <a16:creationId xmlns:a16="http://schemas.microsoft.com/office/drawing/2014/main" id="{083AB8DE-89B1-49CA-B3F6-740300A42C43}"/>
              </a:ext>
            </a:extLst>
          </p:cNvPr>
          <p:cNvSpPr/>
          <p:nvPr/>
        </p:nvSpPr>
        <p:spPr>
          <a:xfrm>
            <a:off x="2062716" y="1651619"/>
            <a:ext cx="7878726" cy="2339102"/>
          </a:xfrm>
          <a:prstGeom prst="rect">
            <a:avLst/>
          </a:prstGeom>
          <a:noFill/>
        </p:spPr>
        <p:txBody>
          <a:bodyPr wrap="square" lIns="121920" tIns="60960" rIns="121920" bIns="60960">
            <a:spAutoFit/>
          </a:bodyPr>
          <a:lstStyle/>
          <a:p>
            <a:pPr algn="ctr" defTabSz="1219170">
              <a:buClr>
                <a:srgbClr val="000000"/>
              </a:buClr>
            </a:pPr>
            <a:r>
              <a:rPr lang="vi-VN" sz="3600" b="1" kern="0" dirty="0">
                <a:solidFill>
                  <a:srgbClr val="002060"/>
                </a:solidFill>
                <a:latin typeface="Cambria" panose="02040503050406030204" pitchFamily="18" charset="0"/>
                <a:ea typeface="Cambria" panose="02040503050406030204" pitchFamily="18" charset="0"/>
                <a:cs typeface="Calibri" panose="020F0502020204030204" pitchFamily="34" charset="0"/>
                <a:sym typeface="Arial"/>
              </a:rPr>
              <a:t>Chọn 1 trong 2 đề dưới đây:</a:t>
            </a:r>
          </a:p>
          <a:p>
            <a:pPr algn="just" defTabSz="1219170">
              <a:buClr>
                <a:srgbClr val="000000"/>
              </a:buClr>
            </a:pPr>
            <a:r>
              <a:rPr lang="vi-VN" sz="3600" b="1" kern="0" dirty="0">
                <a:solidFill>
                  <a:srgbClr val="002060"/>
                </a:solidFill>
                <a:latin typeface="Cambria" panose="02040503050406030204" pitchFamily="18" charset="0"/>
                <a:ea typeface="Cambria" panose="02040503050406030204" pitchFamily="18" charset="0"/>
                <a:cs typeface="Calibri" panose="020F0502020204030204" pitchFamily="34" charset="0"/>
                <a:sym typeface="Arial"/>
              </a:rPr>
              <a:t>Đề 1: Viết đơn xin tham gia câu lạc bộ em thích.</a:t>
            </a:r>
          </a:p>
          <a:p>
            <a:pPr algn="just" defTabSz="1219170">
              <a:buClr>
                <a:srgbClr val="000000"/>
              </a:buClr>
            </a:pPr>
            <a:r>
              <a:rPr lang="vi-VN" sz="3600" b="1" kern="0" dirty="0">
                <a:solidFill>
                  <a:srgbClr val="002060"/>
                </a:solidFill>
                <a:latin typeface="Cambria" panose="02040503050406030204" pitchFamily="18" charset="0"/>
                <a:ea typeface="Cambria" panose="02040503050406030204" pitchFamily="18" charset="0"/>
                <a:cs typeface="Calibri" panose="020F0502020204030204" pitchFamily="34" charset="0"/>
                <a:sym typeface="Arial"/>
              </a:rPr>
              <a:t>Đề 2: Viết đơn xin nghỉ một buổi học</a:t>
            </a:r>
            <a:endParaRPr lang="en-US" sz="9600" b="1" kern="0" spc="67" dirty="0">
              <a:ln w="0"/>
              <a:solidFill>
                <a:srgbClr val="002060"/>
              </a:solidFill>
              <a:effectLst>
                <a:innerShdw blurRad="63500" dist="50800" dir="13500000">
                  <a:srgbClr val="000000">
                    <a:alpha val="50000"/>
                  </a:srgbClr>
                </a:innerShdw>
              </a:effectLst>
              <a:latin typeface="Cambria" panose="02040503050406030204" pitchFamily="18" charset="0"/>
              <a:ea typeface="Cambria" panose="02040503050406030204" pitchFamily="18" charset="0"/>
              <a:cs typeface="Calibri" panose="020F0502020204030204" pitchFamily="34" charset="0"/>
              <a:sym typeface="Arial"/>
            </a:endParaRPr>
          </a:p>
        </p:txBody>
      </p:sp>
      <p:pic>
        <p:nvPicPr>
          <p:cNvPr id="70" name="Picture 6">
            <a:extLst>
              <a:ext uri="{FF2B5EF4-FFF2-40B4-BE49-F238E27FC236}">
                <a16:creationId xmlns:a16="http://schemas.microsoft.com/office/drawing/2014/main" id="{AF4CFD34-B44D-4F73-B472-250E9E46F01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620107" y="2216425"/>
            <a:ext cx="2691362" cy="4504371"/>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02"/>
                                        </p:tgtEl>
                                        <p:attrNameLst>
                                          <p:attrName>style.visibility</p:attrName>
                                        </p:attrNameLst>
                                      </p:cBhvr>
                                      <p:to>
                                        <p:strVal val="visible"/>
                                      </p:to>
                                    </p:set>
                                    <p:animEffect transition="in" filter="fade">
                                      <p:cBhvr>
                                        <p:cTn id="12" dur="1000"/>
                                        <p:tgtEl>
                                          <p:spTgt spid="602"/>
                                        </p:tgtEl>
                                      </p:cBhvr>
                                    </p:animEffect>
                                    <p:anim calcmode="lin" valueType="num">
                                      <p:cBhvr>
                                        <p:cTn id="13" dur="1000" fill="hold"/>
                                        <p:tgtEl>
                                          <p:spTgt spid="602"/>
                                        </p:tgtEl>
                                        <p:attrNameLst>
                                          <p:attrName>ppt_x</p:attrName>
                                        </p:attrNameLst>
                                      </p:cBhvr>
                                      <p:tavLst>
                                        <p:tav tm="0">
                                          <p:val>
                                            <p:strVal val="#ppt_x"/>
                                          </p:val>
                                        </p:tav>
                                        <p:tav tm="100000">
                                          <p:val>
                                            <p:strVal val="#ppt_x"/>
                                          </p:val>
                                        </p:tav>
                                      </p:tavLst>
                                    </p:anim>
                                    <p:anim calcmode="lin" valueType="num">
                                      <p:cBhvr>
                                        <p:cTn id="14" dur="1000" fill="hold"/>
                                        <p:tgtEl>
                                          <p:spTgt spid="60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2" grpId="0" animBg="1"/>
      <p:bldP spid="8" grpId="0"/>
    </p:bldLst>
  </p:timing>
</p:sld>
</file>

<file path=ppt/theme/theme1.xml><?xml version="1.0" encoding="utf-8"?>
<a:theme xmlns:a="http://schemas.openxmlformats.org/drawingml/2006/main" name="Printable Number Sense Activities for Pre-K by Slidesgo">
  <a:themeElements>
    <a:clrScheme name="Simple Light">
      <a:dk1>
        <a:srgbClr val="EFEFEF"/>
      </a:dk1>
      <a:lt1>
        <a:srgbClr val="FFFFFF"/>
      </a:lt1>
      <a:dk2>
        <a:srgbClr val="6B4C6D"/>
      </a:dk2>
      <a:lt2>
        <a:srgbClr val="B64BA7"/>
      </a:lt2>
      <a:accent1>
        <a:srgbClr val="FF828A"/>
      </a:accent1>
      <a:accent2>
        <a:srgbClr val="85E2E6"/>
      </a:accent2>
      <a:accent3>
        <a:srgbClr val="B2B911"/>
      </a:accent3>
      <a:accent4>
        <a:srgbClr val="E1F337"/>
      </a:accent4>
      <a:accent5>
        <a:srgbClr val="A77644"/>
      </a:accent5>
      <a:accent6>
        <a:srgbClr val="FFC736"/>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Calibri"/>
        <a:ea typeface=""/>
        <a:cs typeface=""/>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TotalTime>
  <Words>795</Words>
  <Application>Microsoft Office PowerPoint</Application>
  <PresentationFormat>Widescreen</PresentationFormat>
  <Paragraphs>66</Paragraphs>
  <Slides>20</Slides>
  <Notes>4</Notes>
  <HiddenSlides>0</HiddenSlides>
  <MMClips>0</MMClips>
  <ScaleCrop>false</ScaleCrop>
  <HeadingPairs>
    <vt:vector size="6" baseType="variant">
      <vt:variant>
        <vt:lpstr>Fonts Used</vt:lpstr>
      </vt:variant>
      <vt:variant>
        <vt:i4>4</vt:i4>
      </vt:variant>
      <vt:variant>
        <vt:lpstr>Theme</vt:lpstr>
      </vt:variant>
      <vt:variant>
        <vt:i4>6</vt:i4>
      </vt:variant>
      <vt:variant>
        <vt:lpstr>Slide Titles</vt:lpstr>
      </vt:variant>
      <vt:variant>
        <vt:i4>20</vt:i4>
      </vt:variant>
    </vt:vector>
  </HeadingPairs>
  <TitlesOfParts>
    <vt:vector size="30" baseType="lpstr">
      <vt:lpstr>Arial</vt:lpstr>
      <vt:lpstr>Calibri</vt:lpstr>
      <vt:lpstr>Cambria</vt:lpstr>
      <vt:lpstr>Times New Roman</vt:lpstr>
      <vt:lpstr>Printable Number Sense Activities for Pre-K by Slidesgo</vt:lpstr>
      <vt:lpstr>3_Office Theme</vt:lpstr>
      <vt:lpstr>4_Office Theme</vt:lpstr>
      <vt:lpstr>Office Theme</vt:lpstr>
      <vt:lpstr>Office 主题​​</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Thao Tran</cp:lastModifiedBy>
  <cp:revision>29</cp:revision>
  <dcterms:created xsi:type="dcterms:W3CDTF">2023-09-26T00:49:33Z</dcterms:created>
  <dcterms:modified xsi:type="dcterms:W3CDTF">2025-11-04T02:54:04Z</dcterms:modified>
</cp:coreProperties>
</file>