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80" r:id="rId5"/>
    <p:sldId id="261" r:id="rId6"/>
    <p:sldId id="262" r:id="rId7"/>
    <p:sldId id="263" r:id="rId8"/>
    <p:sldId id="270" r:id="rId9"/>
    <p:sldId id="271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35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35DF-F507-4767-B414-1BBD1763DDB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F7DE-D790-4653-AA72-16A087C5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0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9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218941"/>
            <a:ext cx="11620500" cy="6334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10029452" y="85305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3510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511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38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2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045296" y="482600"/>
            <a:ext cx="10350500" cy="604438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68E6151-850B-ED2C-5D88-E1BB01669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22" y="266834"/>
            <a:ext cx="2882603" cy="2882603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210711" y="5452354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/>
          <a:srcRect b="53723"/>
          <a:stretch/>
        </p:blipFill>
        <p:spPr>
          <a:xfrm rot="358301">
            <a:off x="2518750" y="1366959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6964" y="-103742"/>
            <a:ext cx="1523956" cy="150886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4767" y="2967335"/>
            <a:ext cx="670247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SINH HOẠT LỚP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CHỦ ĐỘNG THỰC HIỆN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NHIỆM VỤ ĐỌC SÁCH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175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6878" t="2658" r="25757" b="62903"/>
          <a:stretch/>
        </p:blipFill>
        <p:spPr>
          <a:xfrm>
            <a:off x="3537677" y="1334125"/>
            <a:ext cx="4392119" cy="166642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88475" y="2707047"/>
            <a:ext cx="88046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877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585740" flipH="1">
            <a:off x="9066638" y="14469"/>
            <a:ext cx="3478671" cy="170525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9661E9A-BB10-ADE2-16FE-57DCDFE879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1602" y="2842693"/>
            <a:ext cx="4510398" cy="451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4469" r="14633" b="41954"/>
          <a:stretch/>
        </p:blipFill>
        <p:spPr>
          <a:xfrm>
            <a:off x="1364104" y="1362189"/>
            <a:ext cx="7901470" cy="3368361"/>
          </a:xfrm>
          <a:prstGeom prst="rect">
            <a:avLst/>
          </a:prstGeom>
        </p:spPr>
      </p:pic>
      <p:pic>
        <p:nvPicPr>
          <p:cNvPr id="7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21014260">
            <a:off x="-375232" y="69769"/>
            <a:ext cx="3478671" cy="17052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495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312810" y="148902"/>
            <a:ext cx="11693076" cy="655508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677687" y="-376877"/>
            <a:ext cx="3264910" cy="326491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509590" y="4071568"/>
            <a:ext cx="2801997" cy="2853859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57" y="4457604"/>
            <a:ext cx="2666143" cy="2666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9643" y="148902"/>
            <a:ext cx="7206214" cy="15084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4768" y="1836082"/>
            <a:ext cx="105693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005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772" y="2126394"/>
            <a:ext cx="8827773" cy="18594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816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976" y="1314450"/>
            <a:ext cx="9829800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/>
              <a:t>1. Chia </a:t>
            </a:r>
            <a:r>
              <a:rPr lang="en-US" sz="4800" b="1" dirty="0" err="1" smtClean="0"/>
              <a:t>sẻ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hoạt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động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cuối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tuần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đã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làm</a:t>
            </a:r>
            <a:r>
              <a:rPr lang="en-US" sz="4800" b="1" dirty="0"/>
              <a:t> </a:t>
            </a:r>
            <a:r>
              <a:rPr lang="en-US" sz="4800" b="1" dirty="0" err="1" smtClean="0"/>
              <a:t>theo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nhóm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đôi</a:t>
            </a:r>
            <a:r>
              <a:rPr lang="en-US" sz="48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/>
              <a:t>2. Chia </a:t>
            </a:r>
            <a:r>
              <a:rPr lang="en-US" sz="4800" b="1" dirty="0" err="1" smtClean="0"/>
              <a:t>sẻ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trước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lớp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39423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807" y="2074149"/>
            <a:ext cx="9390575" cy="1977987"/>
          </a:xfrm>
          <a:prstGeom prst="rect">
            <a:avLst/>
          </a:prstGeom>
        </p:spPr>
      </p:pic>
      <p:pic>
        <p:nvPicPr>
          <p:cNvPr id="13" name="图片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3609" r="58123" b="62136"/>
          <a:stretch/>
        </p:blipFill>
        <p:spPr>
          <a:xfrm>
            <a:off x="9655041" y="590000"/>
            <a:ext cx="2619916" cy="16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092825"/>
            <a:ext cx="4049445" cy="3797458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图片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3609" r="58123" b="62136"/>
          <a:stretch/>
        </p:blipFill>
        <p:spPr>
          <a:xfrm>
            <a:off x="120173" y="48995"/>
            <a:ext cx="2714748" cy="17387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4186" y="2014282"/>
            <a:ext cx="9023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Đánh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trong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7550" y="3229003"/>
            <a:ext cx="7715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hoạch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tới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313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18256">
            <a:off x="1236731" y="1110074"/>
            <a:ext cx="4109060" cy="27556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2531" y="2923519"/>
            <a:ext cx="5666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Chia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sẻ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thu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hoạch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sau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trải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nghiệm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47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680452" y="560368"/>
            <a:ext cx="10350500" cy="6044380"/>
          </a:xfrm>
          <a:prstGeom prst="rect">
            <a:avLst/>
          </a:prstGeom>
        </p:spPr>
      </p:pic>
      <p:pic>
        <p:nvPicPr>
          <p:cNvPr id="5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53" y="4280537"/>
            <a:ext cx="3170827" cy="31708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2302" y="2258019"/>
            <a:ext cx="944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4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84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9" t="45283" r="43280" b="217"/>
          <a:stretch/>
        </p:blipFill>
        <p:spPr>
          <a:xfrm>
            <a:off x="-156370" y="0"/>
            <a:ext cx="1571624" cy="3164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9" y="3983125"/>
            <a:ext cx="2898739" cy="1978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9100" y="1128896"/>
            <a:ext cx="7502311" cy="50783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87385" y="-10888"/>
            <a:ext cx="4995863" cy="1581150"/>
            <a:chOff x="770575" y="103846"/>
            <a:chExt cx="4995863" cy="1581150"/>
          </a:xfrm>
        </p:grpSpPr>
        <p:pic>
          <p:nvPicPr>
            <p:cNvPr id="8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770575" y="103846"/>
              <a:ext cx="4995863" cy="15811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14858" y="791376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 DUNG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56370" y="5560878"/>
            <a:ext cx="40639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Chia </a:t>
            </a:r>
            <a:r>
              <a:rPr lang="en-US" sz="3600" dirty="0" err="1" smtClean="0">
                <a:solidFill>
                  <a:srgbClr val="002060"/>
                </a:solidFill>
              </a:rPr>
              <a:t>sẻ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</a:rPr>
              <a:t> 4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2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230</Words>
  <Application>Microsoft Office PowerPoint</Application>
  <PresentationFormat>Widescreen</PresentationFormat>
  <Paragraphs>41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#9Slide07 HoneyCream</vt:lpstr>
      <vt:lpstr>Arial</vt:lpstr>
      <vt:lpstr>Calibri</vt:lpstr>
      <vt:lpstr>Cambria</vt:lpstr>
      <vt:lpstr>等线</vt:lpstr>
      <vt:lpstr>思源黑体 CN Bold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admin</cp:lastModifiedBy>
  <cp:revision>27</cp:revision>
  <dcterms:created xsi:type="dcterms:W3CDTF">2023-10-21T13:54:24Z</dcterms:created>
  <dcterms:modified xsi:type="dcterms:W3CDTF">2023-11-21T05:49:17Z</dcterms:modified>
</cp:coreProperties>
</file>