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63" r:id="rId3"/>
  </p:sldMasterIdLst>
  <p:notesMasterIdLst>
    <p:notesMasterId r:id="rId18"/>
  </p:notesMasterIdLst>
  <p:sldIdLst>
    <p:sldId id="409" r:id="rId4"/>
    <p:sldId id="410" r:id="rId5"/>
    <p:sldId id="411" r:id="rId6"/>
    <p:sldId id="412" r:id="rId7"/>
    <p:sldId id="421" r:id="rId8"/>
    <p:sldId id="414" r:id="rId9"/>
    <p:sldId id="435" r:id="rId10"/>
    <p:sldId id="434" r:id="rId11"/>
    <p:sldId id="416" r:id="rId12"/>
    <p:sldId id="417" r:id="rId13"/>
    <p:sldId id="422" r:id="rId14"/>
    <p:sldId id="427" r:id="rId15"/>
    <p:sldId id="425" r:id="rId16"/>
    <p:sldId id="430" r:id="rId17"/>
  </p:sldIdLst>
  <p:sldSz cx="12192000" cy="6858000"/>
  <p:notesSz cx="6858000" cy="9144000"/>
  <p:embeddedFontLst>
    <p:embeddedFont>
      <p:font typeface="#9Slide07 HoneyCream" panose="020B0604020202020204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  <p:embeddedFont>
      <p:font typeface="Vogue-ExtraBold" panose="020B0500000000000000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C6E"/>
    <a:srgbClr val="60BF86"/>
    <a:srgbClr val="E1F3E8"/>
    <a:srgbClr val="E05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2220" y="7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76DF-92FE-4E9D-8F37-12B19E5A1796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BDEDB-305A-45CB-B66E-7A146F1F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5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00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2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0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hyperlink" Target="https://www.facebook.com/groups/629898828017053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A237-CE22-A200-B738-E9DE997F5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1AE13-804E-1D3D-CBB1-453AD49D4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2C977-B81D-55DA-CE05-33B9736F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B5D2-AF6D-49CD-9F06-B296DFD78657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7355-D209-9BDE-9DFA-ED277C30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C8389-4B5D-DD0D-EB5C-4A1F3EFD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3D59-30B6-4AA8-81B9-2FD9E83C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254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54FA-DE87-B0EC-CD5D-D34C5AA2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BB424-0B20-8C9D-2F81-875B63091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0EF2D-1008-1F1F-6AC9-86EE30B3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B5D2-AF6D-49CD-9F06-B296DFD78657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D49F3-8452-BD12-7648-DF9E2B06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E290-C9E6-1AE2-90A9-04E16E7A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3D59-30B6-4AA8-81B9-2FD9E83C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544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19A94-C474-62F0-5DA1-2E14F629A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2BDCF-CF78-17B0-CD53-9DB3DC2E1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E4324-07BD-8659-6ABC-4112CD92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B5D2-AF6D-49CD-9F06-B296DFD78657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EC87C-6E7D-AF9E-90E9-DC20D658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582CB-902F-4A9E-BCA4-5646CDA1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3D59-30B6-4AA8-81B9-2FD9E83C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2992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97324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60B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-635"/>
            <a:ext cx="12192635" cy="6858000"/>
            <a:chOff x="0" y="-1"/>
            <a:chExt cx="19201" cy="10800"/>
          </a:xfrm>
        </p:grpSpPr>
        <p:pic>
          <p:nvPicPr>
            <p:cNvPr id="3" name="图片 2" descr="5b7e77aaade9a-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rcRect l="2437" r="92048"/>
            <a:stretch>
              <a:fillRect/>
            </a:stretch>
          </p:blipFill>
          <p:spPr>
            <a:xfrm rot="5400000">
              <a:off x="9247" y="-9248"/>
              <a:ext cx="706" cy="19201"/>
            </a:xfrm>
            <a:prstGeom prst="rect">
              <a:avLst/>
            </a:prstGeom>
          </p:spPr>
        </p:pic>
        <p:pic>
          <p:nvPicPr>
            <p:cNvPr id="5" name="图片 4" descr="5b7e77aaade9a-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 l="34666" t="3906" r="33636" b="5208"/>
            <a:stretch>
              <a:fillRect/>
            </a:stretch>
          </p:blipFill>
          <p:spPr>
            <a:xfrm rot="5400000">
              <a:off x="7370" y="-4618"/>
              <a:ext cx="4462" cy="19198"/>
            </a:xfrm>
            <a:prstGeom prst="rect">
              <a:avLst/>
            </a:prstGeom>
          </p:spPr>
        </p:pic>
        <p:pic>
          <p:nvPicPr>
            <p:cNvPr id="4" name="图片 3" descr="5b7e77aaade9a-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/>
            <a:srcRect l="76003" r="3859"/>
            <a:stretch>
              <a:fillRect/>
            </a:stretch>
          </p:blipFill>
          <p:spPr>
            <a:xfrm rot="5400000">
              <a:off x="8312" y="-90"/>
              <a:ext cx="2578" cy="19201"/>
            </a:xfrm>
            <a:prstGeom prst="rect">
              <a:avLst/>
            </a:prstGeom>
          </p:spPr>
        </p:pic>
        <p:sp>
          <p:nvSpPr>
            <p:cNvPr id="2" name="矩形 1"/>
            <p:cNvSpPr/>
            <p:nvPr>
              <p:custDataLst>
                <p:tags r:id="rId5"/>
              </p:custDataLst>
            </p:nvPr>
          </p:nvSpPr>
          <p:spPr>
            <a:xfrm>
              <a:off x="483" y="451"/>
              <a:ext cx="18230" cy="9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pic>
        <p:nvPicPr>
          <p:cNvPr id="12" name="图片 11" descr="5b7e77aaade9a-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/>
          <a:srcRect l="74621" b="81593"/>
          <a:stretch>
            <a:fillRect/>
          </a:stretch>
        </p:blipFill>
        <p:spPr>
          <a:xfrm>
            <a:off x="0" y="-1270"/>
            <a:ext cx="894080" cy="97282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A95D9F4A-535D-19F4-A98E-AC6897FAE64C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7F1F01-F706-F321-ADA1-09C283724654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78556-4E1D-AA77-F18A-190F9B26B8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64EF8E-0FBA-B944-9722-03CAAEC787A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45FEDC-6FD8-F9FA-0567-F0B50A10F0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D4B826-DEA1-45E7-3A4F-3A31C8EA59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469292A-3DC7-0F34-E3C8-C84B214FA839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704365-353E-6EE8-BBE0-527D13CBE74D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2ABB86-C1DF-CB83-F997-07C4475C287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1342D-0C5D-3602-87EC-6EFA90E109A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9899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30FB848-08D4-A9E4-9172-6A794CC43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60AEFC7-0406-DCC1-6301-AD21D6AD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6B198-269B-4255-872E-9F9AE3A6780F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3EEBAA5-98FD-79AB-EE49-EA175F4C4436}"/>
              </a:ext>
            </a:extLst>
          </p:cNvPr>
          <p:cNvSpPr txBox="1"/>
          <p:nvPr userDrawn="1"/>
        </p:nvSpPr>
        <p:spPr>
          <a:xfrm>
            <a:off x="3048000" y="9098618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588">
            <a:extLst>
              <a:ext uri="{FF2B5EF4-FFF2-40B4-BE49-F238E27FC236}">
                <a16:creationId xmlns:a16="http://schemas.microsoft.com/office/drawing/2014/main" id="{52BE1099-71E7-9C00-47F2-0DB8A7D0E9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83383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DA0050A7-3806-0A46-2EFA-9898D65194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01BCB09F-53A9-4B37-0CB4-DF3A34C463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4876F7-A367-5022-940D-2B8F12379C0C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22B3D0EE-AD79-C2FD-5FB3-23E8E6A438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FEF1DFD5-08F9-3443-0D61-F6911F9070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AC5D630-A4C7-1EC2-9C52-24D1056C02A7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8C4E027D-6596-207F-54B0-843A2A9080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E6A3533E-7812-5EDD-7B9E-2E0736F8ED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96F4558-3E15-1FF4-C386-23785BBCA5EB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6D4AC469-380D-0256-2617-094F979E1928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FD189B5-269F-F76D-2747-118216D4F1F5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C4FA35-50CD-81BB-E49F-EAF86A2352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E0736E-AEEE-2955-3C27-AE5B12869EC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726922-F946-F166-151F-FEE3A8966A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8415DE-28E5-6F92-C69E-A18DA57C3C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E208231-DB22-9705-4E85-47496BFD9D68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78120B2-27F3-3CAE-33E5-F24F2D6A292C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CDA059-9FD2-778D-8B2D-618A58DF65D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0326A1-7873-AC5D-91A7-CE56056EB3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375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0EE801-6279-3FEE-06AF-4963172B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56813BE-3AC8-F26A-D33C-B95E2175D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97577FA-D3FC-EE2A-DC51-33A5F3DB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2DF65-02FC-47B6-9217-5E6B020E886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5A794A-9BD0-4BBA-0809-C9A8DE5A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A80D432-C834-4B89-25DF-A54ECA61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6B198-269B-4255-872E-9F9AE3A6780F}" type="slidenum">
              <a:rPr lang="vi-VN" smtClean="0"/>
              <a:t>‹#›</a:t>
            </a:fld>
            <a:endParaRPr lang="vi-VN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BB9BD2A-6054-495F-9F1C-6FE117CF048B}"/>
              </a:ext>
            </a:extLst>
          </p:cNvPr>
          <p:cNvSpPr txBox="1"/>
          <p:nvPr userDrawn="1"/>
        </p:nvSpPr>
        <p:spPr>
          <a:xfrm>
            <a:off x="3048000" y="9098618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ACF50434-4082-DEE7-38A7-E75429334A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07B5D74-78EC-9453-D5ED-6D85E77601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27E8146-9090-6C37-B4CF-C08B6CA690CF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9C9B1559-57BE-A4D9-903A-43F27AFDA0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5A9AFE62-5FE5-DDD7-B443-6AE8152073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8E43571-B118-2EE4-A071-0AFF553FBF44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289157BB-6DDC-4F98-030A-F0746D2B37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B542DA5C-3824-BDDB-0919-A63991D7C9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C432009-C473-F35A-D8A6-08EE4D3B7BAE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3757050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F1EF74-982D-E664-B818-E1670C8F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B45E6A3-8268-ACB2-9D81-C5EE5FD22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C3EC037-A63D-3A49-3288-2AFD15C4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2DF65-02FC-47B6-9217-5E6B020E886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33E48D5-7891-FD68-1DE3-69F7140D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35C58D8-74EE-8B58-04A5-4A23E6A0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6B198-269B-4255-872E-9F9AE3A678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781303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1146A1-F77E-02E9-8B32-1063C14A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70CC107-A8E5-280F-493A-FA728449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3E3DC3-7A7D-FE27-E487-D70001371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EC262B2-D037-254C-3A02-01BBBAA9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2DF65-02FC-47B6-9217-5E6B020E886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9996CD-BC37-1C3A-382A-6D1FCC17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0BB7C71-4F66-713F-A6F6-8BEBB1A5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6B198-269B-4255-872E-9F9AE3A6780F}" type="slidenum">
              <a:rPr lang="vi-VN" smtClean="0"/>
              <a:t>‹#›</a:t>
            </a:fld>
            <a:endParaRPr lang="vi-VN"/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809ABFF1-42E3-6132-A352-69FDF737A6BE}"/>
              </a:ext>
            </a:extLst>
          </p:cNvPr>
          <p:cNvSpPr txBox="1"/>
          <p:nvPr userDrawn="1"/>
        </p:nvSpPr>
        <p:spPr>
          <a:xfrm>
            <a:off x="3048000" y="9098618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DD31F294-F1D0-5440-7583-56F40F230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id="{721D3D40-7372-8D57-7D49-686B98297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66F3B047-033B-88CF-E674-A1E74DF6E264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30" name="Picture 10">
            <a:extLst>
              <a:ext uri="{FF2B5EF4-FFF2-40B4-BE49-F238E27FC236}">
                <a16:creationId xmlns:a16="http://schemas.microsoft.com/office/drawing/2014/main" id="{48929ED1-96A4-4EAB-1EC5-DC8D3876CF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id="{AC0CC138-3207-5867-668C-85E5387ACF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A348FCF8-7FE9-C428-89D2-659DC80451E8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33" name="Picture 14">
            <a:extLst>
              <a:ext uri="{FF2B5EF4-FFF2-40B4-BE49-F238E27FC236}">
                <a16:creationId xmlns:a16="http://schemas.microsoft.com/office/drawing/2014/main" id="{3D7AEEB6-00DF-6389-C074-6DD614B16C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34" name="Picture 15">
            <a:extLst>
              <a:ext uri="{FF2B5EF4-FFF2-40B4-BE49-F238E27FC236}">
                <a16:creationId xmlns:a16="http://schemas.microsoft.com/office/drawing/2014/main" id="{F1448817-CA42-0870-CD93-C16AEDA383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DBB99434-67CB-4A27-1DA0-02EE7BB98045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2313931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DE84D1-6DF3-E9B0-7670-E6CEA1D6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89ABEFD-23C3-CB60-6FDD-6F2E733D7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339D2A5-0410-C9F6-BB50-C776A505D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EAD9087-49A4-D172-8193-97DB736F4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E30A903-2DB1-B44E-F986-76C579440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830D5CA-2CA0-85A1-7EEB-B4B084DB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2DF65-02FC-47B6-9217-5E6B020E886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D89B896-54A9-B813-2B26-2588BF0F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7183B55-752A-9E35-2930-7C2608CB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6B198-269B-4255-872E-9F9AE3A678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343877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F9207D-98BD-B77C-565B-49D16F87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20BD49F-9253-37B7-840F-7FC1C8B1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2DF65-02FC-47B6-9217-5E6B020E886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8E3F59B-864C-516E-D631-CF100C83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56A8420-73E7-6E7D-1E89-BC7E515A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6B198-269B-4255-872E-9F9AE3A678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333714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2BA7-D5C9-BF1B-DA4D-6F114479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85EF3-C2C9-63E5-863F-2480D3E64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5A4BA-8BF0-1179-76C7-C5D34558A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B5D2-AF6D-49CD-9F06-B296DFD78657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3AEC-51E5-FE39-502E-56110F72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E8FF0-790C-D052-1204-415633F3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3D59-30B6-4AA8-81B9-2FD9E83C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818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36427B8-B237-D92B-E87C-39CCFE7DE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2DF65-02FC-47B6-9217-5E6B020E886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BB42D2E-ED5E-A914-A511-25DA9221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CF1C206-8BA9-2042-4160-E717A26F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6B198-269B-4255-872E-9F9AE3A6780F}" type="slidenum">
              <a:rPr lang="vi-VN" smtClean="0"/>
              <a:t>‹#›</a:t>
            </a:fld>
            <a:endParaRPr lang="vi-VN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4977975-637A-88A6-0021-91CEBE4F0A72}"/>
              </a:ext>
            </a:extLst>
          </p:cNvPr>
          <p:cNvSpPr txBox="1"/>
          <p:nvPr userDrawn="1"/>
        </p:nvSpPr>
        <p:spPr>
          <a:xfrm>
            <a:off x="3048000" y="9098618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6AF5FAA-34B1-F7D6-389E-BBC21EE7BB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0AD271C-5F4A-3F71-FE28-2B42EF3F82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C93965-57FE-41B5-6085-BFACFDB75B89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3289A7-CCB7-170E-0134-B5063E763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596AB4-C869-1686-8933-CC8D7DAED6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AEFA7C1-A077-044F-5233-003AF71A79B3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01B1DC03-BED1-558E-48F8-3770E8D0AA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EFF68EB-6453-11BB-3F2D-2B2B1BE020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6FA26F7-B66B-0D67-6E46-8D4A5D83EC8C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6721590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039080-C600-D789-EC47-07AEDCDD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4587A8E-00C7-97AE-4BA5-0DA30E944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D0B34B2-B2D3-338C-D2F5-10F350231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96185CB-0635-E1A4-351A-4A894458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2DF65-02FC-47B6-9217-5E6B020E886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2A0F4E0-EFA5-E819-6C4F-A5E28AF7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1E95FA2-EF45-3208-69B7-BCB6230F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6B198-269B-4255-872E-9F9AE3A678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681842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C50AC3-95CC-CCDA-227B-A211FC71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BF0424B-BD85-B08F-7C88-739BFFC34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730F4B-ADF8-AD88-C7C2-C7DF11E36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D43F09C-3D68-2323-000E-F6EB38BB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2DF65-02FC-47B6-9217-5E6B020E886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F82CE8-B607-3029-D07D-8C239047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AFA9654-3F8F-E640-23FD-68CC5AA1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6B198-269B-4255-872E-9F9AE3A678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2226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FB0C18-44EB-30BD-B0BB-1CC96F92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81C09B8-6C1B-CC42-0581-195F84614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C2EBE1-5CB9-E785-EF8F-8890A9E7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2DF65-02FC-47B6-9217-5E6B020E886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16B85A-DC98-06E6-6A46-6ACA741BD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4F11B22-8D83-D397-25B3-357B216F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6B198-269B-4255-872E-9F9AE3A678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668764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4E59FD1-796E-FC0F-207A-627E6018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0FD7BD8-E5EC-ABE3-5BC3-C6CA82C1D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8BA446-2002-6ACB-9CBB-75311D4D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2DF65-02FC-47B6-9217-5E6B020E886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177B5B-2F84-02DB-8511-B7BC4386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3B4499-98C8-C5B4-8720-8CB000F8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6B198-269B-4255-872E-9F9AE3A678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25825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78854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25212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91986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>
            <a:extLst>
              <a:ext uri="{FF2B5EF4-FFF2-40B4-BE49-F238E27FC236}">
                <a16:creationId xmlns:a16="http://schemas.microsoft.com/office/drawing/2014/main" id="{10020A98-5024-FFA6-C2DA-D19450488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15264" r="86395" b="60214"/>
          <a:stretch/>
        </p:blipFill>
        <p:spPr>
          <a:xfrm rot="5400000">
            <a:off x="1456607" y="-1456606"/>
            <a:ext cx="1276798" cy="4190016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C343F6E4-0D87-0005-6FB6-D6FB9C55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5" r="6352" b="75100"/>
          <a:stretch/>
        </p:blipFill>
        <p:spPr>
          <a:xfrm rot="16200000">
            <a:off x="9081378" y="-1343343"/>
            <a:ext cx="1767280" cy="4453964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:a16="http://schemas.microsoft.com/office/drawing/2014/main" id="{0B1E60C3-9521-0908-E20F-17099CBDA311}"/>
              </a:ext>
            </a:extLst>
          </p:cNvPr>
          <p:cNvSpPr/>
          <p:nvPr userDrawn="1"/>
        </p:nvSpPr>
        <p:spPr>
          <a:xfrm>
            <a:off x="390525" y="542611"/>
            <a:ext cx="11410950" cy="591533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30">
            <a:extLst>
              <a:ext uri="{FF2B5EF4-FFF2-40B4-BE49-F238E27FC236}">
                <a16:creationId xmlns:a16="http://schemas.microsoft.com/office/drawing/2014/main" id="{3D308B17-293F-7E13-20AF-859CB600BD31}"/>
              </a:ext>
            </a:extLst>
          </p:cNvPr>
          <p:cNvGrpSpPr/>
          <p:nvPr userDrawn="1"/>
        </p:nvGrpSpPr>
        <p:grpSpPr>
          <a:xfrm>
            <a:off x="0" y="6101307"/>
            <a:ext cx="12192000" cy="756693"/>
            <a:chOff x="0" y="6101307"/>
            <a:chExt cx="12192000" cy="756693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8E1908ED-961D-7D46-EEDE-F32606CCC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EE3E86DF-340A-5D58-27D7-0CDA249C5D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9" name="图片 27">
              <a:extLst>
                <a:ext uri="{FF2B5EF4-FFF2-40B4-BE49-F238E27FC236}">
                  <a16:creationId xmlns:a16="http://schemas.microsoft.com/office/drawing/2014/main" id="{04085452-ED7E-577C-6DE6-6AED9BA1EF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id="{F2CDB38B-8ABE-21F0-1B2E-34DF85B937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9689D37-EFE0-ABC0-323E-EA23E9C3494D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73603288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8BD21-2D60-BECE-0CDD-E5ED0E9E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55FE5-3257-5436-B475-BB55CE33C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CD0A5-CA07-E3E1-3497-68FA0530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B5D2-AF6D-49CD-9F06-B296DFD78657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FD988-159B-2F3E-8CD4-66FC0E0B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7F1F5-9FC7-C7FE-F456-F85E0F0F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3D59-30B6-4AA8-81B9-2FD9E83C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4692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79E1-146C-267B-FDFC-7E93C8BA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FC6DD-5285-9F8D-9BE5-DAA491C6B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C8DD9-F7F7-E97B-19FB-B9F8421F8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DCAF3-408B-2C6B-4E54-A16DE407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B5D2-AF6D-49CD-9F06-B296DFD78657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28408-9E31-BF3E-8564-A7D9371F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F45E0-2EC4-3650-E622-30862161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3D59-30B6-4AA8-81B9-2FD9E83C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454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F796-5173-8F75-5098-9D6AFF5B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77801-7001-1591-4F2A-A6971AB95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6BE15-C00C-8AEE-28F9-6C1AAA37D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500B2-EF05-1395-9036-2D829DA85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10EB0-B8EC-A539-05AA-92F9728E8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A8067-EC96-4FFD-DB6D-418EE0A7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B5D2-AF6D-49CD-9F06-B296DFD78657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3C86C-7003-4511-12C4-BCD8DA8D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91D2E-480F-124E-BA64-31E9FA0D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3D59-30B6-4AA8-81B9-2FD9E83C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3435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2EA9-2F91-7C8F-CA4A-42D18E07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C1D74-6CC7-D0B6-D89B-AED25CEF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B5D2-AF6D-49CD-9F06-B296DFD78657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682A0-02D7-7A20-B9C5-ACB837B0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FBBD3-F5A9-E0E3-4DA5-A4D97D74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3D59-30B6-4AA8-81B9-2FD9E83C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431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63087-DA1B-1EF7-DE16-17B98D1FD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B5D2-AF6D-49CD-9F06-B296DFD78657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5F037-DCC5-14A5-E41D-B593AAFF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4E444-B499-3347-A2E8-5004891F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3D59-30B6-4AA8-81B9-2FD9E83C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645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08E4-85EA-CE55-73AC-3971415C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57524-D6CD-4724-8F6E-9808287E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260A1-3F31-2E4A-17CB-22EEC9785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8D307-6C0E-8FF1-AD1C-EFF01607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B5D2-AF6D-49CD-9F06-B296DFD78657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C5C95-DD3D-FDBD-1D51-5E5268AA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2B670-1252-42FC-AD88-C46124C5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3D59-30B6-4AA8-81B9-2FD9E83C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661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4123-D625-F91C-DC98-ECE75161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97198-9C0D-84F5-FC71-F905F04AB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54084-CF91-1784-CC91-F52A785A8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F4A68-ECB7-6997-CDBB-4DC4BFD6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B5D2-AF6D-49CD-9F06-B296DFD78657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8DFBC-B92A-36E2-21F4-89F7E2E5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5325D-D323-AAE4-E560-0F77D6B0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3D59-30B6-4AA8-81B9-2FD9E83C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7815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AF4F60-60EA-631C-2088-9524BD5ED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ADCD6-170F-8622-93D5-D509D4010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D3673-2464-B519-0B6A-DE42B35B9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AB5D2-AF6D-49CD-9F06-B296DFD78657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83F76-6888-965C-51C2-5452A98D9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7F4F3-E819-BED7-7A38-A9BF90791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3D59-30B6-4AA8-81B9-2FD9E83C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3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8BCFD5E-5668-DD7F-BD32-8971F9353AF2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34F5FF-3B98-147F-8AC5-69CA9C1FD0BD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46FEE-7691-3628-2183-0A782DDE86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71890F-641C-C59E-DCD5-157DC4F20E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11AE4C-E1A4-0C57-3288-A8C1131543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55247C-4533-89C5-A733-39DB219D44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C4E367-F16A-1939-B0FB-FDF71FFAEE55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D84A60-47D0-AADA-6ED6-660F150FC828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DB25BC-9C9B-502D-A0E3-A2FE883FDE6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EE648A-0B24-2448-AFF4-C8F7938D06E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94281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fad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10360" algn="l"/>
          <a:tab pos="1610360" algn="l"/>
          <a:tab pos="1610360" algn="l"/>
          <a:tab pos="1610360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>
            <a:extLst>
              <a:ext uri="{FF2B5EF4-FFF2-40B4-BE49-F238E27FC236}">
                <a16:creationId xmlns:a16="http://schemas.microsoft.com/office/drawing/2014/main" id="{567114DC-BD9A-204A-2E7F-9C8DAE5A9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05550"/>
            <a:ext cx="2743200" cy="365125"/>
          </a:xfrm>
          <a:prstGeom prst="rect">
            <a:avLst/>
          </a:prstGeom>
        </p:spPr>
        <p:txBody>
          <a:bodyPr/>
          <a:lstStyle/>
          <a:p>
            <a:fld id="{583E8761-A14E-4E6E-B19C-D0ABAA7747FF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7D6730F0-C3DD-5B5A-0DA5-5AF7F140E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BB7FEB94-9190-4A40-06C7-C193EF761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5550"/>
            <a:ext cx="2743200" cy="365125"/>
          </a:xfrm>
          <a:prstGeom prst="rect">
            <a:avLst/>
          </a:prstGeom>
        </p:spPr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40ADA4F-951F-15B3-22EC-173643502B03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457CBF-5C23-F2BA-2FEF-207C421AB710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9CB04-3198-4901-0A03-4ED83CCE85B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28DCE-1DE9-0184-DE41-159E01CC3D2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CD655-AD19-7F2A-EC5F-32D26147361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FC8614-55B1-DE4C-AD01-B066D42603F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5D2F2F4-3E18-E981-A203-056A72E0F47F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933676-A6D0-76C3-FBB3-5FE866666119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61DE7C-782D-0A9D-6B9D-8447309F88B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5D5C1-534E-85B2-E26D-89BFA9966DA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5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3.png"/><Relationship Id="rId5" Type="http://schemas.openxmlformats.org/officeDocument/2006/relationships/tags" Target="../tags/tag11.xml"/><Relationship Id="rId10" Type="http://schemas.openxmlformats.org/officeDocument/2006/relationships/image" Target="../media/image4.png"/><Relationship Id="rId4" Type="http://schemas.openxmlformats.org/officeDocument/2006/relationships/tags" Target="../tags/tag10.xm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9.pn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8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4.png"/><Relationship Id="rId5" Type="http://schemas.openxmlformats.org/officeDocument/2006/relationships/tags" Target="../tags/tag31.xml"/><Relationship Id="rId10" Type="http://schemas.openxmlformats.org/officeDocument/2006/relationships/image" Target="../media/image17.png"/><Relationship Id="rId4" Type="http://schemas.openxmlformats.org/officeDocument/2006/relationships/tags" Target="../tags/tag30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9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8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4.png"/><Relationship Id="rId5" Type="http://schemas.openxmlformats.org/officeDocument/2006/relationships/tags" Target="../tags/tag37.xml"/><Relationship Id="rId10" Type="http://schemas.openxmlformats.org/officeDocument/2006/relationships/image" Target="../media/image17.png"/><Relationship Id="rId4" Type="http://schemas.openxmlformats.org/officeDocument/2006/relationships/tags" Target="../tags/tag36.xml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6.png"/><Relationship Id="rId3" Type="http://schemas.openxmlformats.org/officeDocument/2006/relationships/tags" Target="../tags/tag41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4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3.png"/><Relationship Id="rId5" Type="http://schemas.openxmlformats.org/officeDocument/2006/relationships/tags" Target="../tags/tag43.xml"/><Relationship Id="rId10" Type="http://schemas.openxmlformats.org/officeDocument/2006/relationships/image" Target="../media/image4.png"/><Relationship Id="rId4" Type="http://schemas.openxmlformats.org/officeDocument/2006/relationships/tags" Target="../tags/tag42.xml"/><Relationship Id="rId9" Type="http://schemas.openxmlformats.org/officeDocument/2006/relationships/image" Target="../media/image1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4.png"/><Relationship Id="rId5" Type="http://schemas.openxmlformats.org/officeDocument/2006/relationships/tags" Target="../tags/tag16.xml"/><Relationship Id="rId10" Type="http://schemas.openxmlformats.org/officeDocument/2006/relationships/image" Target="../media/image12.png"/><Relationship Id="rId4" Type="http://schemas.openxmlformats.org/officeDocument/2006/relationships/tags" Target="../tags/tag15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9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4.png"/><Relationship Id="rId5" Type="http://schemas.openxmlformats.org/officeDocument/2006/relationships/tags" Target="../tags/tag23.xml"/><Relationship Id="rId10" Type="http://schemas.openxmlformats.org/officeDocument/2006/relationships/image" Target="../media/image17.png"/><Relationship Id="rId4" Type="http://schemas.openxmlformats.org/officeDocument/2006/relationships/tags" Target="../tags/tag22.xml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-130319"/>
            <a:ext cx="12193270" cy="6864350"/>
            <a:chOff x="0" y="-10"/>
            <a:chExt cx="19202" cy="10810"/>
          </a:xfrm>
        </p:grpSpPr>
        <p:pic>
          <p:nvPicPr>
            <p:cNvPr id="3" name="图片 2" descr="5b7e77aaade9a-5"/>
            <p:cNvPicPr>
              <a:picLocks noChangeAspect="1"/>
            </p:cNvPicPr>
            <p:nvPr/>
          </p:nvPicPr>
          <p:blipFill>
            <a:blip r:embed="rId8"/>
            <a:srcRect r="87494"/>
            <a:stretch>
              <a:fillRect/>
            </a:stretch>
          </p:blipFill>
          <p:spPr>
            <a:xfrm rot="5400000">
              <a:off x="8800" y="-8798"/>
              <a:ext cx="1601" cy="19201"/>
            </a:xfrm>
            <a:prstGeom prst="rect">
              <a:avLst/>
            </a:prstGeom>
          </p:spPr>
        </p:pic>
        <p:pic>
          <p:nvPicPr>
            <p:cNvPr id="4" name="图片 3" descr="5b7e77aaade9a-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 l="75027" r="1414"/>
            <a:stretch>
              <a:fillRect/>
            </a:stretch>
          </p:blipFill>
          <p:spPr>
            <a:xfrm rot="5400000">
              <a:off x="8093" y="-309"/>
              <a:ext cx="3016" cy="19201"/>
            </a:xfrm>
            <a:prstGeom prst="rect">
              <a:avLst/>
            </a:prstGeom>
          </p:spPr>
        </p:pic>
        <p:pic>
          <p:nvPicPr>
            <p:cNvPr id="5" name="图片 4" descr="5b7e77aaade9a-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rcRect l="34666" r="33636"/>
            <a:stretch>
              <a:fillRect/>
            </a:stretch>
          </p:blipFill>
          <p:spPr>
            <a:xfrm rot="5400000">
              <a:off x="7572" y="-4823"/>
              <a:ext cx="4058" cy="19201"/>
            </a:xfrm>
            <a:prstGeom prst="rect">
              <a:avLst/>
            </a:prstGeom>
          </p:spPr>
        </p:pic>
        <p:pic>
          <p:nvPicPr>
            <p:cNvPr id="6" name="图片 5" descr="5b7e77aaade9a-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5200" y="-4980"/>
              <a:ext cx="8801" cy="19202"/>
            </a:xfrm>
            <a:prstGeom prst="rect">
              <a:avLst/>
            </a:prstGeom>
          </p:spPr>
        </p:pic>
        <p:pic>
          <p:nvPicPr>
            <p:cNvPr id="8" name="图片 7" descr="5b7e77aaade9a-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rcRect l="3938" t="4176" r="82240" b="87260"/>
            <a:stretch>
              <a:fillRect/>
            </a:stretch>
          </p:blipFill>
          <p:spPr>
            <a:xfrm>
              <a:off x="16260" y="-10"/>
              <a:ext cx="2704" cy="2512"/>
            </a:xfrm>
            <a:prstGeom prst="rect">
              <a:avLst/>
            </a:prstGeom>
          </p:spPr>
        </p:pic>
        <p:pic>
          <p:nvPicPr>
            <p:cNvPr id="10" name="图片 9" descr="5b7e77aaade9a-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rcRect l="74621" b="81593"/>
            <a:stretch>
              <a:fillRect/>
            </a:stretch>
          </p:blipFill>
          <p:spPr>
            <a:xfrm>
              <a:off x="676" y="-10"/>
              <a:ext cx="3108" cy="3380"/>
            </a:xfrm>
            <a:prstGeom prst="rect">
              <a:avLst/>
            </a:prstGeom>
          </p:spPr>
        </p:pic>
      </p:grpSp>
      <p:pic>
        <p:nvPicPr>
          <p:cNvPr id="2" name="图片 8" descr="5b763b723d274">
            <a:extLst>
              <a:ext uri="{FF2B5EF4-FFF2-40B4-BE49-F238E27FC236}">
                <a16:creationId xmlns:a16="http://schemas.microsoft.com/office/drawing/2014/main" id="{CB151BCC-9383-8306-B1DE-1E14FB2C64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7594" y="4020796"/>
            <a:ext cx="4843203" cy="28148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34B34E-D00A-BC3A-4352-8EBF0E3D97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" y="2652230"/>
            <a:ext cx="5070322" cy="4183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4CBBAA-AD36-9DCF-40E2-15D1C945C5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3571" y="933146"/>
            <a:ext cx="6047756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368812-94F3-A04D-132D-9F63B026E7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535" y="212786"/>
            <a:ext cx="1299843" cy="12998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97281" y="2131185"/>
            <a:ext cx="68403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SINH HOẠT LỚP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CAM KẾT TÌNH BẠN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D360385-3BF9-8A27-2D63-4477F0DB7286}"/>
              </a:ext>
            </a:extLst>
          </p:cNvPr>
          <p:cNvGrpSpPr/>
          <p:nvPr/>
        </p:nvGrpSpPr>
        <p:grpSpPr>
          <a:xfrm>
            <a:off x="-209966" y="1176753"/>
            <a:ext cx="11193145" cy="4682118"/>
            <a:chOff x="-556182" y="1612276"/>
            <a:chExt cx="11193145" cy="4682118"/>
          </a:xfrm>
        </p:grpSpPr>
        <p:pic>
          <p:nvPicPr>
            <p:cNvPr id="2" name="图片 10" descr="5b7e77aaade9a-2">
              <a:extLst>
                <a:ext uri="{FF2B5EF4-FFF2-40B4-BE49-F238E27FC236}">
                  <a16:creationId xmlns:a16="http://schemas.microsoft.com/office/drawing/2014/main" id="{B07AD1BF-10AE-BED5-9D31-D6A84762E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782648" y="-1559921"/>
              <a:ext cx="4515485" cy="1119314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29AC7D-506C-799D-00CF-CB1D9DDC47D6}"/>
                </a:ext>
              </a:extLst>
            </p:cNvPr>
            <p:cNvSpPr txBox="1"/>
            <p:nvPr/>
          </p:nvSpPr>
          <p:spPr>
            <a:xfrm>
              <a:off x="736189" y="1612276"/>
              <a:ext cx="9900774" cy="3477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Khi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nhìn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ra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được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những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điều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hài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lòng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hoặc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chưa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hài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lòng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về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mình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và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về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bạn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,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chúng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ta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sẽ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nhận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ra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những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điểm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điều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chỉnh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để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hiểu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nhau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hơn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và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hợp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tác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với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nhau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tốt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hơn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.</a:t>
              </a:r>
              <a:endPara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0F55642-BF3C-F96F-51BA-50D935773F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9"/>
          <a:stretch/>
        </p:blipFill>
        <p:spPr>
          <a:xfrm>
            <a:off x="8367231" y="5032290"/>
            <a:ext cx="2843213" cy="15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97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288472" y="632278"/>
            <a:ext cx="12193905" cy="6881495"/>
            <a:chOff x="-20" y="-10"/>
            <a:chExt cx="19203" cy="10837"/>
          </a:xfrm>
        </p:grpSpPr>
        <p:grpSp>
          <p:nvGrpSpPr>
            <p:cNvPr id="7" name="组合 6"/>
            <p:cNvGrpSpPr/>
            <p:nvPr/>
          </p:nvGrpSpPr>
          <p:grpSpPr>
            <a:xfrm flipH="1">
              <a:off x="-20" y="30"/>
              <a:ext cx="19201" cy="10797"/>
              <a:chOff x="-20" y="30"/>
              <a:chExt cx="19201" cy="10797"/>
            </a:xfrm>
          </p:grpSpPr>
          <p:pic>
            <p:nvPicPr>
              <p:cNvPr id="3" name="图片 2" descr="5b7e77aaade9a-5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8"/>
              <a:srcRect r="87494"/>
              <a:stretch>
                <a:fillRect/>
              </a:stretch>
            </p:blipFill>
            <p:spPr>
              <a:xfrm rot="5400000">
                <a:off x="8780" y="-8770"/>
                <a:ext cx="1601" cy="19201"/>
              </a:xfrm>
              <a:prstGeom prst="rect">
                <a:avLst/>
              </a:prstGeom>
            </p:spPr>
          </p:pic>
          <p:pic>
            <p:nvPicPr>
              <p:cNvPr id="4" name="图片 3" descr="5b7e77aaade9a-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8"/>
              <a:srcRect l="75027" r="1414"/>
              <a:stretch>
                <a:fillRect/>
              </a:stretch>
            </p:blipFill>
            <p:spPr>
              <a:xfrm rot="5400000">
                <a:off x="8073" y="-281"/>
                <a:ext cx="3016" cy="19201"/>
              </a:xfrm>
              <a:prstGeom prst="rect">
                <a:avLst/>
              </a:prstGeom>
            </p:spPr>
          </p:pic>
          <p:pic>
            <p:nvPicPr>
              <p:cNvPr id="5" name="图片 4" descr="5b7e77aaade9a-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8"/>
              <a:srcRect l="34666" r="33636"/>
              <a:stretch>
                <a:fillRect/>
              </a:stretch>
            </p:blipFill>
            <p:spPr>
              <a:xfrm rot="5400000">
                <a:off x="7552" y="-4795"/>
                <a:ext cx="4058" cy="19201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652" y="531"/>
              <a:ext cx="17627" cy="7111"/>
              <a:chOff x="652" y="531"/>
              <a:chExt cx="17627" cy="7111"/>
            </a:xfrm>
          </p:grpSpPr>
          <p:pic>
            <p:nvPicPr>
              <p:cNvPr id="11" name="图片 10" descr="5b7e77aaade9a-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5910" y="-4727"/>
                <a:ext cx="7111" cy="17627"/>
              </a:xfrm>
              <a:prstGeom prst="rect">
                <a:avLst/>
              </a:prstGeom>
            </p:spPr>
          </p:pic>
          <p:pic>
            <p:nvPicPr>
              <p:cNvPr id="29" name="图片 28" descr="5b7e77aaade9a-4"/>
              <p:cNvPicPr>
                <a:picLocks noChangeAspect="1"/>
              </p:cNvPicPr>
              <p:nvPr/>
            </p:nvPicPr>
            <p:blipFill>
              <a:blip r:embed="rId10"/>
              <a:srcRect l="19381" t="9648" r="23143" b="76769"/>
              <a:stretch>
                <a:fillRect/>
              </a:stretch>
            </p:blipFill>
            <p:spPr>
              <a:xfrm rot="2220000">
                <a:off x="11099" y="3004"/>
                <a:ext cx="6183" cy="2191"/>
              </a:xfrm>
              <a:prstGeom prst="rect">
                <a:avLst/>
              </a:prstGeom>
            </p:spPr>
          </p:pic>
        </p:grpSp>
        <p:pic>
          <p:nvPicPr>
            <p:cNvPr id="12" name="图片 11" descr="5b7e77aaade9a-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/>
            <a:srcRect t="76954" r="71806" b="2208"/>
            <a:stretch>
              <a:fillRect/>
            </a:stretch>
          </p:blipFill>
          <p:spPr>
            <a:xfrm>
              <a:off x="15636" y="-10"/>
              <a:ext cx="3545" cy="3929"/>
            </a:xfrm>
            <a:prstGeom prst="rect">
              <a:avLst/>
            </a:prstGeom>
          </p:spPr>
        </p:pic>
        <p:pic>
          <p:nvPicPr>
            <p:cNvPr id="16" name="图片 15" descr="5b7e77aaade9a-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 l="3938" t="4176" r="82240" b="87260"/>
            <a:stretch>
              <a:fillRect/>
            </a:stretch>
          </p:blipFill>
          <p:spPr>
            <a:xfrm>
              <a:off x="484" y="-10"/>
              <a:ext cx="2704" cy="2512"/>
            </a:xfrm>
            <a:prstGeom prst="rect">
              <a:avLst/>
            </a:prstGeom>
          </p:spPr>
        </p:pic>
        <p:pic>
          <p:nvPicPr>
            <p:cNvPr id="17" name="图片 16" descr="5b6fe4d9b6d4e"/>
            <p:cNvPicPr>
              <a:picLocks noChangeAspect="1"/>
            </p:cNvPicPr>
            <p:nvPr/>
          </p:nvPicPr>
          <p:blipFill>
            <a:blip r:embed="rId12"/>
            <a:srcRect l="28882" t="26231" r="23573" b="15241"/>
            <a:stretch>
              <a:fillRect/>
            </a:stretch>
          </p:blipFill>
          <p:spPr>
            <a:xfrm>
              <a:off x="14236" y="6499"/>
              <a:ext cx="4947" cy="4301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E437D42-D5AA-EA48-7D51-E80D2B501C7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9"/>
          <a:stretch/>
        </p:blipFill>
        <p:spPr>
          <a:xfrm>
            <a:off x="18384" y="3224460"/>
            <a:ext cx="6432092" cy="36050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77179" y="2193499"/>
            <a:ext cx="74606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CAM KẾT TÌNH BẠN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559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12700" y="-6350"/>
            <a:ext cx="12193905" cy="6881495"/>
            <a:chOff x="-20" y="-10"/>
            <a:chExt cx="19203" cy="10837"/>
          </a:xfrm>
        </p:grpSpPr>
        <p:grpSp>
          <p:nvGrpSpPr>
            <p:cNvPr id="7" name="组合 6"/>
            <p:cNvGrpSpPr/>
            <p:nvPr/>
          </p:nvGrpSpPr>
          <p:grpSpPr>
            <a:xfrm flipH="1">
              <a:off x="-20" y="30"/>
              <a:ext cx="19201" cy="10797"/>
              <a:chOff x="-20" y="30"/>
              <a:chExt cx="19201" cy="10797"/>
            </a:xfrm>
          </p:grpSpPr>
          <p:pic>
            <p:nvPicPr>
              <p:cNvPr id="3" name="图片 2" descr="5b7e77aaade9a-5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8"/>
              <a:srcRect r="87494"/>
              <a:stretch>
                <a:fillRect/>
              </a:stretch>
            </p:blipFill>
            <p:spPr>
              <a:xfrm rot="5400000">
                <a:off x="8780" y="-8770"/>
                <a:ext cx="1601" cy="19201"/>
              </a:xfrm>
              <a:prstGeom prst="rect">
                <a:avLst/>
              </a:prstGeom>
            </p:spPr>
          </p:pic>
          <p:pic>
            <p:nvPicPr>
              <p:cNvPr id="4" name="图片 3" descr="5b7e77aaade9a-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8"/>
              <a:srcRect l="75027" r="1414"/>
              <a:stretch>
                <a:fillRect/>
              </a:stretch>
            </p:blipFill>
            <p:spPr>
              <a:xfrm rot="5400000">
                <a:off x="8073" y="-281"/>
                <a:ext cx="3016" cy="19201"/>
              </a:xfrm>
              <a:prstGeom prst="rect">
                <a:avLst/>
              </a:prstGeom>
            </p:spPr>
          </p:pic>
          <p:pic>
            <p:nvPicPr>
              <p:cNvPr id="5" name="图片 4" descr="5b7e77aaade9a-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8"/>
              <a:srcRect l="34666" r="33636"/>
              <a:stretch>
                <a:fillRect/>
              </a:stretch>
            </p:blipFill>
            <p:spPr>
              <a:xfrm rot="5400000">
                <a:off x="7552" y="-4795"/>
                <a:ext cx="4058" cy="19201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652" y="531"/>
              <a:ext cx="17627" cy="7111"/>
              <a:chOff x="652" y="531"/>
              <a:chExt cx="17627" cy="7111"/>
            </a:xfrm>
          </p:grpSpPr>
          <p:pic>
            <p:nvPicPr>
              <p:cNvPr id="11" name="图片 10" descr="5b7e77aaade9a-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5910" y="-4727"/>
                <a:ext cx="7111" cy="17627"/>
              </a:xfrm>
              <a:prstGeom prst="rect">
                <a:avLst/>
              </a:prstGeom>
            </p:spPr>
          </p:pic>
          <p:pic>
            <p:nvPicPr>
              <p:cNvPr id="29" name="图片 28" descr="5b7e77aaade9a-4"/>
              <p:cNvPicPr>
                <a:picLocks noChangeAspect="1"/>
              </p:cNvPicPr>
              <p:nvPr/>
            </p:nvPicPr>
            <p:blipFill>
              <a:blip r:embed="rId10"/>
              <a:srcRect l="19381" t="9648" r="23143" b="76769"/>
              <a:stretch>
                <a:fillRect/>
              </a:stretch>
            </p:blipFill>
            <p:spPr>
              <a:xfrm rot="2220000">
                <a:off x="11099" y="3004"/>
                <a:ext cx="6183" cy="2191"/>
              </a:xfrm>
              <a:prstGeom prst="rect">
                <a:avLst/>
              </a:prstGeom>
            </p:spPr>
          </p:pic>
        </p:grpSp>
        <p:pic>
          <p:nvPicPr>
            <p:cNvPr id="12" name="图片 11" descr="5b7e77aaade9a-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/>
            <a:srcRect t="76954" r="71806" b="2208"/>
            <a:stretch>
              <a:fillRect/>
            </a:stretch>
          </p:blipFill>
          <p:spPr>
            <a:xfrm>
              <a:off x="15636" y="-10"/>
              <a:ext cx="3545" cy="3929"/>
            </a:xfrm>
            <a:prstGeom prst="rect">
              <a:avLst/>
            </a:prstGeom>
          </p:spPr>
        </p:pic>
        <p:pic>
          <p:nvPicPr>
            <p:cNvPr id="16" name="图片 15" descr="5b7e77aaade9a-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 l="3938" t="4176" r="82240" b="87260"/>
            <a:stretch>
              <a:fillRect/>
            </a:stretch>
          </p:blipFill>
          <p:spPr>
            <a:xfrm>
              <a:off x="484" y="-10"/>
              <a:ext cx="2704" cy="2512"/>
            </a:xfrm>
            <a:prstGeom prst="rect">
              <a:avLst/>
            </a:prstGeom>
          </p:spPr>
        </p:pic>
        <p:pic>
          <p:nvPicPr>
            <p:cNvPr id="17" name="图片 16" descr="5b6fe4d9b6d4e"/>
            <p:cNvPicPr>
              <a:picLocks noChangeAspect="1"/>
            </p:cNvPicPr>
            <p:nvPr/>
          </p:nvPicPr>
          <p:blipFill>
            <a:blip r:embed="rId12"/>
            <a:srcRect l="28882" t="26231" r="23573" b="15241"/>
            <a:stretch>
              <a:fillRect/>
            </a:stretch>
          </p:blipFill>
          <p:spPr>
            <a:xfrm>
              <a:off x="14236" y="6499"/>
              <a:ext cx="4947" cy="4301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E437D42-D5AA-EA48-7D51-E80D2B501C7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9"/>
          <a:stretch/>
        </p:blipFill>
        <p:spPr>
          <a:xfrm>
            <a:off x="18384" y="3224460"/>
            <a:ext cx="6432092" cy="3605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4D99CD-10EC-35BF-B3EB-4E58514C09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22816" y="1468575"/>
            <a:ext cx="8827773" cy="1914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421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">
            <a:extLst>
              <a:ext uri="{FF2B5EF4-FFF2-40B4-BE49-F238E27FC236}">
                <a16:creationId xmlns:a16="http://schemas.microsoft.com/office/drawing/2014/main" id="{13339E8C-EB6E-0339-4D51-86C3B9DA8474}"/>
              </a:ext>
            </a:extLst>
          </p:cNvPr>
          <p:cNvGrpSpPr/>
          <p:nvPr/>
        </p:nvGrpSpPr>
        <p:grpSpPr>
          <a:xfrm>
            <a:off x="709607" y="496659"/>
            <a:ext cx="10772786" cy="1493788"/>
            <a:chOff x="4295" y="6070"/>
            <a:chExt cx="10309" cy="1304"/>
          </a:xfrm>
        </p:grpSpPr>
        <p:sp>
          <p:nvSpPr>
            <p:cNvPr id="3" name="圆角矩形 18">
              <a:extLst>
                <a:ext uri="{FF2B5EF4-FFF2-40B4-BE49-F238E27FC236}">
                  <a16:creationId xmlns:a16="http://schemas.microsoft.com/office/drawing/2014/main" id="{824E5B51-6C57-82A4-F6E8-ACF59415188E}"/>
                </a:ext>
              </a:extLst>
            </p:cNvPr>
            <p:cNvSpPr/>
            <p:nvPr/>
          </p:nvSpPr>
          <p:spPr>
            <a:xfrm>
              <a:off x="4295" y="6070"/>
              <a:ext cx="10309" cy="1304"/>
            </a:xfrm>
            <a:prstGeom prst="roundRect">
              <a:avLst>
                <a:gd name="adj" fmla="val 50000"/>
              </a:avLst>
            </a:prstGeom>
            <a:solidFill>
              <a:srgbClr val="60B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阿里巴巴普惠体"/>
                <a:cs typeface="阿里巴巴普惠体" panose="00020600040101010101" charset="-122"/>
              </a:endParaRPr>
            </a:p>
          </p:txBody>
        </p:sp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4650FB02-D068-4E8C-42E4-E183A7F946A0}"/>
                </a:ext>
              </a:extLst>
            </p:cNvPr>
            <p:cNvSpPr txBox="1"/>
            <p:nvPr/>
          </p:nvSpPr>
          <p:spPr>
            <a:xfrm>
              <a:off x="4613" y="6198"/>
              <a:ext cx="9673" cy="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Hãy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tự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làm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một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món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quà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hoặc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viết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thông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điệp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yêu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thương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để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gửi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đến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người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bạn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thân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của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em</a:t>
              </a:r>
              <a:r>
                <a:rPr lang="en-US" altLang="zh-CN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.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BD384AD-768D-D2CC-A2FE-FDBBD4DB8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94" y="2560176"/>
            <a:ext cx="7703127" cy="400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6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-130319"/>
            <a:ext cx="12193270" cy="6864350"/>
            <a:chOff x="0" y="-10"/>
            <a:chExt cx="19202" cy="10810"/>
          </a:xfrm>
        </p:grpSpPr>
        <p:pic>
          <p:nvPicPr>
            <p:cNvPr id="3" name="图片 2" descr="5b7e77aaade9a-5"/>
            <p:cNvPicPr>
              <a:picLocks noChangeAspect="1"/>
            </p:cNvPicPr>
            <p:nvPr/>
          </p:nvPicPr>
          <p:blipFill>
            <a:blip r:embed="rId8"/>
            <a:srcRect r="87494"/>
            <a:stretch>
              <a:fillRect/>
            </a:stretch>
          </p:blipFill>
          <p:spPr>
            <a:xfrm rot="5400000">
              <a:off x="8800" y="-8798"/>
              <a:ext cx="1601" cy="19201"/>
            </a:xfrm>
            <a:prstGeom prst="rect">
              <a:avLst/>
            </a:prstGeom>
          </p:spPr>
        </p:pic>
        <p:pic>
          <p:nvPicPr>
            <p:cNvPr id="4" name="图片 3" descr="5b7e77aaade9a-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 l="75027" r="1414"/>
            <a:stretch>
              <a:fillRect/>
            </a:stretch>
          </p:blipFill>
          <p:spPr>
            <a:xfrm rot="5400000">
              <a:off x="8093" y="-309"/>
              <a:ext cx="3016" cy="19201"/>
            </a:xfrm>
            <a:prstGeom prst="rect">
              <a:avLst/>
            </a:prstGeom>
          </p:spPr>
        </p:pic>
        <p:pic>
          <p:nvPicPr>
            <p:cNvPr id="5" name="图片 4" descr="5b7e77aaade9a-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rcRect l="34666" r="33636"/>
            <a:stretch>
              <a:fillRect/>
            </a:stretch>
          </p:blipFill>
          <p:spPr>
            <a:xfrm rot="5400000">
              <a:off x="7572" y="-4823"/>
              <a:ext cx="4058" cy="19201"/>
            </a:xfrm>
            <a:prstGeom prst="rect">
              <a:avLst/>
            </a:prstGeom>
          </p:spPr>
        </p:pic>
        <p:pic>
          <p:nvPicPr>
            <p:cNvPr id="6" name="图片 5" descr="5b7e77aaade9a-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5200" y="-4980"/>
              <a:ext cx="8801" cy="19202"/>
            </a:xfrm>
            <a:prstGeom prst="rect">
              <a:avLst/>
            </a:prstGeom>
          </p:spPr>
        </p:pic>
        <p:pic>
          <p:nvPicPr>
            <p:cNvPr id="8" name="图片 7" descr="5b7e77aaade9a-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rcRect l="3938" t="4176" r="82240" b="87260"/>
            <a:stretch>
              <a:fillRect/>
            </a:stretch>
          </p:blipFill>
          <p:spPr>
            <a:xfrm>
              <a:off x="16260" y="-10"/>
              <a:ext cx="2704" cy="2512"/>
            </a:xfrm>
            <a:prstGeom prst="rect">
              <a:avLst/>
            </a:prstGeom>
          </p:spPr>
        </p:pic>
        <p:pic>
          <p:nvPicPr>
            <p:cNvPr id="10" name="图片 9" descr="5b7e77aaade9a-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rcRect l="74621" b="81593"/>
            <a:stretch>
              <a:fillRect/>
            </a:stretch>
          </p:blipFill>
          <p:spPr>
            <a:xfrm>
              <a:off x="676" y="-10"/>
              <a:ext cx="3108" cy="3380"/>
            </a:xfrm>
            <a:prstGeom prst="rect">
              <a:avLst/>
            </a:prstGeom>
          </p:spPr>
        </p:pic>
      </p:grpSp>
      <p:pic>
        <p:nvPicPr>
          <p:cNvPr id="2" name="图片 8" descr="5b763b723d274">
            <a:extLst>
              <a:ext uri="{FF2B5EF4-FFF2-40B4-BE49-F238E27FC236}">
                <a16:creationId xmlns:a16="http://schemas.microsoft.com/office/drawing/2014/main" id="{CB151BCC-9383-8306-B1DE-1E14FB2C64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7594" y="4020796"/>
            <a:ext cx="4843203" cy="28148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34B34E-D00A-BC3A-4352-8EBF0E3D97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" y="2652230"/>
            <a:ext cx="5070322" cy="4183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279DCD-7657-7C79-D83E-F5B5ABA26A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2394" y="1786795"/>
            <a:ext cx="7882811" cy="28653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2FF19-3A90-C84D-05D0-7A9B6CAA37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5144" y="1032683"/>
            <a:ext cx="6047756" cy="749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027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-339345" y="0"/>
            <a:ext cx="12531635" cy="6579373"/>
            <a:chOff x="-1843" y="-342"/>
            <a:chExt cx="21435" cy="11592"/>
          </a:xfrm>
        </p:grpSpPr>
        <p:grpSp>
          <p:nvGrpSpPr>
            <p:cNvPr id="33" name="组合 32"/>
            <p:cNvGrpSpPr/>
            <p:nvPr/>
          </p:nvGrpSpPr>
          <p:grpSpPr>
            <a:xfrm>
              <a:off x="-1843" y="-342"/>
              <a:ext cx="21435" cy="11592"/>
              <a:chOff x="-1843" y="-342"/>
              <a:chExt cx="21435" cy="11592"/>
            </a:xfrm>
          </p:grpSpPr>
          <p:pic>
            <p:nvPicPr>
              <p:cNvPr id="3" name="图片 2" descr="5b7e77aaade9a-5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9"/>
              <a:srcRect r="87494"/>
              <a:stretch>
                <a:fillRect/>
              </a:stretch>
            </p:blipFill>
            <p:spPr>
              <a:xfrm rot="5400000">
                <a:off x="8800" y="-8798"/>
                <a:ext cx="1601" cy="19201"/>
              </a:xfrm>
              <a:prstGeom prst="rect">
                <a:avLst/>
              </a:prstGeom>
            </p:spPr>
          </p:pic>
          <p:pic>
            <p:nvPicPr>
              <p:cNvPr id="4" name="图片 3" descr="5b7e77aaade9a-5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9"/>
              <a:srcRect l="75027" r="1414"/>
              <a:stretch>
                <a:fillRect/>
              </a:stretch>
            </p:blipFill>
            <p:spPr>
              <a:xfrm rot="5400000">
                <a:off x="8093" y="-309"/>
                <a:ext cx="3016" cy="19201"/>
              </a:xfrm>
              <a:prstGeom prst="rect">
                <a:avLst/>
              </a:prstGeom>
            </p:spPr>
          </p:pic>
          <p:pic>
            <p:nvPicPr>
              <p:cNvPr id="5" name="图片 4" descr="5b7e77aaade9a-5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9"/>
              <a:srcRect l="34666" r="33636"/>
              <a:stretch>
                <a:fillRect/>
              </a:stretch>
            </p:blipFill>
            <p:spPr>
              <a:xfrm rot="5400000">
                <a:off x="7572" y="-4823"/>
                <a:ext cx="4058" cy="19201"/>
              </a:xfrm>
              <a:prstGeom prst="rect">
                <a:avLst/>
              </a:prstGeom>
            </p:spPr>
          </p:pic>
          <p:pic>
            <p:nvPicPr>
              <p:cNvPr id="6" name="图片 5" descr="5b7e77aaade9a-2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 rot="5400000">
                <a:off x="3079" y="-5264"/>
                <a:ext cx="11592" cy="21435"/>
              </a:xfrm>
              <a:prstGeom prst="rect">
                <a:avLst/>
              </a:prstGeom>
            </p:spPr>
          </p:pic>
          <p:pic>
            <p:nvPicPr>
              <p:cNvPr id="8" name="图片 7" descr="5b7e77aaade9a-3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1"/>
              <a:srcRect l="3938" t="4176" r="82240" b="87260"/>
              <a:stretch>
                <a:fillRect/>
              </a:stretch>
            </p:blipFill>
            <p:spPr>
              <a:xfrm>
                <a:off x="16260" y="-10"/>
                <a:ext cx="2704" cy="2512"/>
              </a:xfrm>
              <a:prstGeom prst="rect">
                <a:avLst/>
              </a:prstGeom>
            </p:spPr>
          </p:pic>
          <p:pic>
            <p:nvPicPr>
              <p:cNvPr id="10" name="图片 9" descr="5b7e77aaade9a-3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1"/>
              <a:srcRect l="74621" b="81593"/>
              <a:stretch>
                <a:fillRect/>
              </a:stretch>
            </p:blipFill>
            <p:spPr>
              <a:xfrm>
                <a:off x="676" y="-10"/>
                <a:ext cx="2309" cy="2512"/>
              </a:xfrm>
              <a:prstGeom prst="rect">
                <a:avLst/>
              </a:prstGeom>
            </p:spPr>
          </p:pic>
        </p:grpSp>
        <p:pic>
          <p:nvPicPr>
            <p:cNvPr id="34" name="图片 33" descr="5b7e77aaade9a-4"/>
            <p:cNvPicPr>
              <a:picLocks noChangeAspect="1"/>
            </p:cNvPicPr>
            <p:nvPr/>
          </p:nvPicPr>
          <p:blipFill>
            <a:blip r:embed="rId12"/>
            <a:srcRect l="22102" t="18407" r="69985" b="77157"/>
            <a:stretch>
              <a:fillRect/>
            </a:stretch>
          </p:blipFill>
          <p:spPr>
            <a:xfrm>
              <a:off x="13173" y="1414"/>
              <a:ext cx="1294" cy="1088"/>
            </a:xfrm>
            <a:prstGeom prst="rect">
              <a:avLst/>
            </a:prstGeom>
          </p:spPr>
        </p:pic>
      </p:grpSp>
      <p:grpSp>
        <p:nvGrpSpPr>
          <p:cNvPr id="7" name="组合 29">
            <a:extLst>
              <a:ext uri="{FF2B5EF4-FFF2-40B4-BE49-F238E27FC236}">
                <a16:creationId xmlns:a16="http://schemas.microsoft.com/office/drawing/2014/main" id="{A9CBA994-6F5E-205F-5F27-EC7E9AC5CF5F}"/>
              </a:ext>
            </a:extLst>
          </p:cNvPr>
          <p:cNvGrpSpPr/>
          <p:nvPr/>
        </p:nvGrpSpPr>
        <p:grpSpPr>
          <a:xfrm>
            <a:off x="3421589" y="1135981"/>
            <a:ext cx="5437598" cy="650055"/>
            <a:chOff x="4804" y="6150"/>
            <a:chExt cx="9514" cy="864"/>
          </a:xfrm>
        </p:grpSpPr>
        <p:sp>
          <p:nvSpPr>
            <p:cNvPr id="12" name="圆角矩形 18">
              <a:extLst>
                <a:ext uri="{FF2B5EF4-FFF2-40B4-BE49-F238E27FC236}">
                  <a16:creationId xmlns:a16="http://schemas.microsoft.com/office/drawing/2014/main" id="{B4DE406B-729F-1CAD-0817-563CD6714425}"/>
                </a:ext>
              </a:extLst>
            </p:cNvPr>
            <p:cNvSpPr/>
            <p:nvPr/>
          </p:nvSpPr>
          <p:spPr>
            <a:xfrm>
              <a:off x="4804" y="6150"/>
              <a:ext cx="9514" cy="832"/>
            </a:xfrm>
            <a:prstGeom prst="roundRect">
              <a:avLst>
                <a:gd name="adj" fmla="val 50000"/>
              </a:avLst>
            </a:prstGeom>
            <a:solidFill>
              <a:srgbClr val="60B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阿里巴巴普惠体"/>
                <a:cs typeface="阿里巴巴普惠体" panose="00020600040101010101" charset="-122"/>
              </a:endParaRPr>
            </a:p>
          </p:txBody>
        </p:sp>
        <p:sp>
          <p:nvSpPr>
            <p:cNvPr id="13" name="文本框 17">
              <a:extLst>
                <a:ext uri="{FF2B5EF4-FFF2-40B4-BE49-F238E27FC236}">
                  <a16:creationId xmlns:a16="http://schemas.microsoft.com/office/drawing/2014/main" id="{69AA44AC-8310-3B6E-D421-ABBC93B5DF2A}"/>
                </a:ext>
              </a:extLst>
            </p:cNvPr>
            <p:cNvSpPr txBox="1"/>
            <p:nvPr/>
          </p:nvSpPr>
          <p:spPr>
            <a:xfrm>
              <a:off x="5323" y="6155"/>
              <a:ext cx="8476" cy="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6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Yêu</a:t>
              </a:r>
              <a:r>
                <a:rPr kumimoji="0" lang="en-US" altLang="zh-CN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3600" b="0" i="0" u="none" strike="noStrike" kern="1200" cap="none" spc="6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cầu</a:t>
              </a:r>
              <a:r>
                <a:rPr kumimoji="0" lang="en-US" altLang="zh-CN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3600" b="0" i="0" u="none" strike="noStrike" kern="1200" cap="none" spc="6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cần</a:t>
              </a:r>
              <a:r>
                <a:rPr kumimoji="0" lang="en-US" altLang="zh-CN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altLang="zh-CN" sz="3600" b="0" i="0" u="none" strike="noStrike" kern="1200" cap="none" spc="6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đạt</a:t>
              </a:r>
              <a:endPara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sp>
        <p:nvSpPr>
          <p:cNvPr id="2" name="文本框 17">
            <a:extLst>
              <a:ext uri="{FF2B5EF4-FFF2-40B4-BE49-F238E27FC236}">
                <a16:creationId xmlns:a16="http://schemas.microsoft.com/office/drawing/2014/main" id="{9C9EF3FE-5306-B105-FA03-DF6C18AAAFD3}"/>
              </a:ext>
            </a:extLst>
          </p:cNvPr>
          <p:cNvSpPr txBox="1"/>
          <p:nvPr/>
        </p:nvSpPr>
        <p:spPr>
          <a:xfrm>
            <a:off x="1028094" y="2109260"/>
            <a:ext cx="97973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-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Đánh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giá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kết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quả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trong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tuần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,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đề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ra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kế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hoạch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hoạt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động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tuần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tới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-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Biết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cách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xử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lí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các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tình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huống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mâu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thuẫn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,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bất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hòa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với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nhau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và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cùng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xây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dựng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Cam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kết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tình</a:t>
            </a:r>
            <a:r>
              <a:rPr lang="en-US" altLang="zh-CN" sz="3600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dirty="0" err="1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bạn</a:t>
            </a:r>
            <a:endParaRPr lang="en-US" altLang="zh-CN" sz="3600" dirty="0"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dirty="0"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12700" y="-6350"/>
            <a:ext cx="12193905" cy="6881495"/>
            <a:chOff x="-20" y="-10"/>
            <a:chExt cx="19203" cy="10837"/>
          </a:xfrm>
        </p:grpSpPr>
        <p:grpSp>
          <p:nvGrpSpPr>
            <p:cNvPr id="7" name="组合 6"/>
            <p:cNvGrpSpPr/>
            <p:nvPr/>
          </p:nvGrpSpPr>
          <p:grpSpPr>
            <a:xfrm flipH="1">
              <a:off x="-20" y="30"/>
              <a:ext cx="19201" cy="10797"/>
              <a:chOff x="-20" y="30"/>
              <a:chExt cx="19201" cy="10797"/>
            </a:xfrm>
          </p:grpSpPr>
          <p:pic>
            <p:nvPicPr>
              <p:cNvPr id="3" name="图片 2" descr="5b7e77aaade9a-5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8"/>
              <a:srcRect r="87494"/>
              <a:stretch>
                <a:fillRect/>
              </a:stretch>
            </p:blipFill>
            <p:spPr>
              <a:xfrm rot="5400000">
                <a:off x="8780" y="-8770"/>
                <a:ext cx="1601" cy="19201"/>
              </a:xfrm>
              <a:prstGeom prst="rect">
                <a:avLst/>
              </a:prstGeom>
            </p:spPr>
          </p:pic>
          <p:pic>
            <p:nvPicPr>
              <p:cNvPr id="4" name="图片 3" descr="5b7e77aaade9a-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8"/>
              <a:srcRect l="75027" r="1414"/>
              <a:stretch>
                <a:fillRect/>
              </a:stretch>
            </p:blipFill>
            <p:spPr>
              <a:xfrm rot="5400000">
                <a:off x="8073" y="-281"/>
                <a:ext cx="3016" cy="19201"/>
              </a:xfrm>
              <a:prstGeom prst="rect">
                <a:avLst/>
              </a:prstGeom>
            </p:spPr>
          </p:pic>
          <p:pic>
            <p:nvPicPr>
              <p:cNvPr id="5" name="图片 4" descr="5b7e77aaade9a-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8"/>
              <a:srcRect l="34666" r="33636"/>
              <a:stretch>
                <a:fillRect/>
              </a:stretch>
            </p:blipFill>
            <p:spPr>
              <a:xfrm rot="5400000">
                <a:off x="7552" y="-4795"/>
                <a:ext cx="4058" cy="19201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652" y="531"/>
              <a:ext cx="17627" cy="7111"/>
              <a:chOff x="652" y="531"/>
              <a:chExt cx="17627" cy="7111"/>
            </a:xfrm>
          </p:grpSpPr>
          <p:pic>
            <p:nvPicPr>
              <p:cNvPr id="11" name="图片 10" descr="5b7e77aaade9a-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5910" y="-4727"/>
                <a:ext cx="7111" cy="17627"/>
              </a:xfrm>
              <a:prstGeom prst="rect">
                <a:avLst/>
              </a:prstGeom>
            </p:spPr>
          </p:pic>
          <p:pic>
            <p:nvPicPr>
              <p:cNvPr id="29" name="图片 28" descr="5b7e77aaade9a-4"/>
              <p:cNvPicPr>
                <a:picLocks noChangeAspect="1"/>
              </p:cNvPicPr>
              <p:nvPr/>
            </p:nvPicPr>
            <p:blipFill>
              <a:blip r:embed="rId10"/>
              <a:srcRect l="19381" t="9648" r="23143" b="76769"/>
              <a:stretch>
                <a:fillRect/>
              </a:stretch>
            </p:blipFill>
            <p:spPr>
              <a:xfrm rot="2220000">
                <a:off x="11099" y="3004"/>
                <a:ext cx="6183" cy="2191"/>
              </a:xfrm>
              <a:prstGeom prst="rect">
                <a:avLst/>
              </a:prstGeom>
            </p:spPr>
          </p:pic>
        </p:grpSp>
        <p:pic>
          <p:nvPicPr>
            <p:cNvPr id="12" name="图片 11" descr="5b7e77aaade9a-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/>
            <a:srcRect t="76954" r="71806" b="2208"/>
            <a:stretch>
              <a:fillRect/>
            </a:stretch>
          </p:blipFill>
          <p:spPr>
            <a:xfrm>
              <a:off x="15636" y="-10"/>
              <a:ext cx="3545" cy="3929"/>
            </a:xfrm>
            <a:prstGeom prst="rect">
              <a:avLst/>
            </a:prstGeom>
          </p:spPr>
        </p:pic>
        <p:pic>
          <p:nvPicPr>
            <p:cNvPr id="16" name="图片 15" descr="5b7e77aaade9a-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 l="3938" t="4176" r="82240" b="87260"/>
            <a:stretch>
              <a:fillRect/>
            </a:stretch>
          </p:blipFill>
          <p:spPr>
            <a:xfrm>
              <a:off x="484" y="-10"/>
              <a:ext cx="2704" cy="2512"/>
            </a:xfrm>
            <a:prstGeom prst="rect">
              <a:avLst/>
            </a:prstGeom>
          </p:spPr>
        </p:pic>
        <p:pic>
          <p:nvPicPr>
            <p:cNvPr id="17" name="图片 16" descr="5b6fe4d9b6d4e"/>
            <p:cNvPicPr>
              <a:picLocks noChangeAspect="1"/>
            </p:cNvPicPr>
            <p:nvPr/>
          </p:nvPicPr>
          <p:blipFill>
            <a:blip r:embed="rId12"/>
            <a:srcRect l="28882" t="26231" r="23573" b="15241"/>
            <a:stretch>
              <a:fillRect/>
            </a:stretch>
          </p:blipFill>
          <p:spPr>
            <a:xfrm>
              <a:off x="14236" y="6499"/>
              <a:ext cx="4947" cy="4301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E437D42-D5AA-EA48-7D51-E80D2B501C7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9"/>
          <a:stretch/>
        </p:blipFill>
        <p:spPr>
          <a:xfrm>
            <a:off x="781955" y="4099384"/>
            <a:ext cx="4676164" cy="2620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A0B5C2-9549-5E2E-62D1-E8912A4B06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9804" y="1544616"/>
            <a:ext cx="8827773" cy="19386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">
            <a:extLst>
              <a:ext uri="{FF2B5EF4-FFF2-40B4-BE49-F238E27FC236}">
                <a16:creationId xmlns:a16="http://schemas.microsoft.com/office/drawing/2014/main" id="{3705FEF3-EDFC-EDE1-F5B1-F83E2DF5AC1C}"/>
              </a:ext>
            </a:extLst>
          </p:cNvPr>
          <p:cNvGrpSpPr/>
          <p:nvPr/>
        </p:nvGrpSpPr>
        <p:grpSpPr>
          <a:xfrm>
            <a:off x="1060675" y="1934495"/>
            <a:ext cx="9360879" cy="4122750"/>
            <a:chOff x="566" y="6749"/>
            <a:chExt cx="19216" cy="2762"/>
          </a:xfrm>
        </p:grpSpPr>
        <p:sp>
          <p:nvSpPr>
            <p:cNvPr id="3" name="圆角矩形 18">
              <a:extLst>
                <a:ext uri="{FF2B5EF4-FFF2-40B4-BE49-F238E27FC236}">
                  <a16:creationId xmlns:a16="http://schemas.microsoft.com/office/drawing/2014/main" id="{4D50F3C4-89A3-2573-04B5-6C105312BA71}"/>
                </a:ext>
              </a:extLst>
            </p:cNvPr>
            <p:cNvSpPr/>
            <p:nvPr/>
          </p:nvSpPr>
          <p:spPr>
            <a:xfrm>
              <a:off x="566" y="6749"/>
              <a:ext cx="19216" cy="2762"/>
            </a:xfrm>
            <a:prstGeom prst="roundRect">
              <a:avLst>
                <a:gd name="adj" fmla="val 19363"/>
              </a:avLst>
            </a:prstGeom>
            <a:solidFill>
              <a:srgbClr val="E1F3E8"/>
            </a:solidFill>
            <a:ln>
              <a:solidFill>
                <a:srgbClr val="60BF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阿里巴巴普惠体"/>
                <a:cs typeface="阿里巴巴普惠体" panose="00020600040101010101" charset="-122"/>
              </a:endParaRPr>
            </a:p>
          </p:txBody>
        </p:sp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3783F118-4BDE-60D3-8AD8-1AA9A6800323}"/>
                </a:ext>
              </a:extLst>
            </p:cNvPr>
            <p:cNvSpPr txBox="1"/>
            <p:nvPr/>
          </p:nvSpPr>
          <p:spPr>
            <a:xfrm>
              <a:off x="1227" y="6829"/>
              <a:ext cx="17962" cy="1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    - </a:t>
              </a:r>
              <a:r>
                <a:rPr lang="en-US" altLang="zh-CN" sz="36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Em</a:t>
              </a:r>
              <a:r>
                <a:rPr lang="en-US" altLang="zh-CN" sz="36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hãy</a:t>
              </a:r>
              <a:r>
                <a:rPr lang="en-US" altLang="zh-CN" sz="36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chia </a:t>
              </a:r>
              <a:r>
                <a:rPr lang="en-US" altLang="zh-CN" sz="36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sẻ</a:t>
              </a:r>
              <a:r>
                <a:rPr lang="en-US" altLang="zh-CN" sz="36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bản</a:t>
              </a:r>
              <a:r>
                <a:rPr lang="en-US" altLang="zh-CN" sz="36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thân</a:t>
              </a:r>
              <a:r>
                <a:rPr lang="en-US" altLang="zh-CN" sz="36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có</a:t>
              </a:r>
              <a:r>
                <a:rPr lang="en-US" altLang="zh-CN" sz="36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điểm</a:t>
              </a:r>
              <a:r>
                <a:rPr lang="en-US" altLang="zh-CN" sz="36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tốt</a:t>
              </a:r>
              <a:r>
                <a:rPr lang="en-US" altLang="zh-CN" sz="36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gì</a:t>
              </a:r>
              <a:r>
                <a:rPr lang="en-US" altLang="zh-CN" sz="36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đúng</a:t>
              </a:r>
              <a:r>
                <a:rPr lang="en-US" altLang="zh-CN" sz="36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hay </a:t>
              </a:r>
              <a:r>
                <a:rPr lang="en-US" altLang="zh-CN" sz="36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chưa</a:t>
              </a:r>
              <a:r>
                <a:rPr lang="en-US" altLang="zh-CN" sz="36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đúng</a:t>
              </a:r>
              <a:r>
                <a:rPr lang="en-US" altLang="zh-CN" sz="36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theo</a:t>
              </a:r>
              <a:r>
                <a:rPr lang="en-US" altLang="zh-CN" sz="36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mẫu</a:t>
              </a:r>
              <a:r>
                <a:rPr lang="en-US" altLang="zh-CN" sz="36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THÁCH: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Thách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bạn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nêu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được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điểm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tốt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của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bạn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THẬT: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hãy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tự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nhận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xét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về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bản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thân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3600" b="1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mình</a:t>
              </a:r>
              <a:r>
                <a:rPr lang="en-US" altLang="zh-CN" sz="3600" b="1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97459" y="532221"/>
            <a:ext cx="10087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CHƠI: THÁCH HAY THẬT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D86A6DC-22E0-B583-4126-AC37BEE0D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55" y="745186"/>
            <a:ext cx="5598645" cy="57084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622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094EB8-69B6-BDC0-1456-0C6EB6598B07}"/>
              </a:ext>
            </a:extLst>
          </p:cNvPr>
          <p:cNvSpPr txBox="1"/>
          <p:nvPr/>
        </p:nvSpPr>
        <p:spPr>
          <a:xfrm>
            <a:off x="501404" y="1098333"/>
            <a:ext cx="110393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TH1: An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hứa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cho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Nam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mượn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truyện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nhưng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lại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đổi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ý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không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cho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mượn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nữa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Nếu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là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Nam, </a:t>
            </a: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em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sẽ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làm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gì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DCED4E-0F37-2C05-5DAA-EF5650A94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4" y="4514653"/>
            <a:ext cx="2995703" cy="19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61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094EB8-69B6-BDC0-1456-0C6EB6598B07}"/>
              </a:ext>
            </a:extLst>
          </p:cNvPr>
          <p:cNvSpPr txBox="1"/>
          <p:nvPr/>
        </p:nvSpPr>
        <p:spPr>
          <a:xfrm>
            <a:off x="501404" y="1098333"/>
            <a:ext cx="1103930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Nếu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là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Nam, </a:t>
            </a: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em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sẽ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-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Hỏi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bạn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lý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do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-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Đặt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mình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vào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vị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trí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của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bạn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để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tìm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hiểu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lý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do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và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cảm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thông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với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bạn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vì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sao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không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cho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mượn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1877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094EB8-69B6-BDC0-1456-0C6EB6598B07}"/>
              </a:ext>
            </a:extLst>
          </p:cNvPr>
          <p:cNvSpPr txBox="1"/>
          <p:nvPr/>
        </p:nvSpPr>
        <p:spPr>
          <a:xfrm>
            <a:off x="617518" y="604847"/>
            <a:ext cx="1103930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TH2: Do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có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sự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hiểu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lầm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,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bạn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Minh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dùng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lời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lẽ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không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hay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để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nói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bạn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Hoa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baseline="0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Nếu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là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Hoa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,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em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phải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làm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thế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nào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để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bạn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không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hiểu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lầm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mình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?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693FC-FB31-FE2F-0B1C-415289F92C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5" y="4857673"/>
            <a:ext cx="2572162" cy="17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19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9">
            <a:extLst>
              <a:ext uri="{FF2B5EF4-FFF2-40B4-BE49-F238E27FC236}">
                <a16:creationId xmlns:a16="http://schemas.microsoft.com/office/drawing/2014/main" id="{6014D04C-4491-2EFA-C6B1-07E9E20EF727}"/>
              </a:ext>
            </a:extLst>
          </p:cNvPr>
          <p:cNvGrpSpPr/>
          <p:nvPr/>
        </p:nvGrpSpPr>
        <p:grpSpPr>
          <a:xfrm>
            <a:off x="570193" y="1236269"/>
            <a:ext cx="10547750" cy="4938288"/>
            <a:chOff x="793" y="6679"/>
            <a:chExt cx="18871" cy="2938"/>
          </a:xfrm>
        </p:grpSpPr>
        <p:sp>
          <p:nvSpPr>
            <p:cNvPr id="5" name="圆角矩形 18">
              <a:extLst>
                <a:ext uri="{FF2B5EF4-FFF2-40B4-BE49-F238E27FC236}">
                  <a16:creationId xmlns:a16="http://schemas.microsoft.com/office/drawing/2014/main" id="{CE83B43C-3E47-E96A-D62C-7BB14A281B62}"/>
                </a:ext>
              </a:extLst>
            </p:cNvPr>
            <p:cNvSpPr/>
            <p:nvPr/>
          </p:nvSpPr>
          <p:spPr>
            <a:xfrm>
              <a:off x="793" y="6679"/>
              <a:ext cx="18871" cy="2938"/>
            </a:xfrm>
            <a:prstGeom prst="roundRect">
              <a:avLst>
                <a:gd name="adj" fmla="val 19363"/>
              </a:avLst>
            </a:prstGeom>
            <a:solidFill>
              <a:srgbClr val="E1F3E8"/>
            </a:solidFill>
            <a:ln>
              <a:solidFill>
                <a:srgbClr val="60BF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阿里巴巴普惠体"/>
                <a:cs typeface="阿里巴巴普惠体" panose="00020600040101010101" charset="-122"/>
              </a:endParaRPr>
            </a:p>
          </p:txBody>
        </p:sp>
        <p:sp>
          <p:nvSpPr>
            <p:cNvPr id="6" name="文本框 17">
              <a:extLst>
                <a:ext uri="{FF2B5EF4-FFF2-40B4-BE49-F238E27FC236}">
                  <a16:creationId xmlns:a16="http://schemas.microsoft.com/office/drawing/2014/main" id="{15F5CBCF-EBD4-4E2A-39F7-75E8DE7E13E7}"/>
                </a:ext>
              </a:extLst>
            </p:cNvPr>
            <p:cNvSpPr txBox="1"/>
            <p:nvPr/>
          </p:nvSpPr>
          <p:spPr>
            <a:xfrm>
              <a:off x="1313" y="6757"/>
              <a:ext cx="17192" cy="1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  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Dừng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lại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suy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xét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,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giải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thích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cho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bạn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hiểu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,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nhận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lỗi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nếu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cần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, chia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sẻ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cảm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xúc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của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altLang="zh-CN" sz="5400" dirty="0" err="1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mình</a:t>
              </a:r>
              <a:r>
                <a:rPr lang="en-US" altLang="zh-CN" sz="5400" dirty="0"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830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285</Words>
  <Application>Microsoft Office PowerPoint</Application>
  <PresentationFormat>Widescreen</PresentationFormat>
  <Paragraphs>20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SVN-Ready</vt:lpstr>
      <vt:lpstr>Calibri Light</vt:lpstr>
      <vt:lpstr>Vogue-ExtraBold</vt:lpstr>
      <vt:lpstr>Wingdings</vt:lpstr>
      <vt:lpstr>阿里巴巴普惠体</vt:lpstr>
      <vt:lpstr>Cambria</vt:lpstr>
      <vt:lpstr>#9Slide07 HoneyCream</vt:lpstr>
      <vt:lpstr>UTM Avo</vt:lpstr>
      <vt:lpstr>Times New Roman</vt:lpstr>
      <vt:lpstr>SVN-Newton</vt:lpstr>
      <vt:lpstr>Arial</vt:lpstr>
      <vt:lpstr>Calibri</vt:lpstr>
      <vt:lpstr>Office Theme</vt:lpstr>
      <vt:lpstr>Office 主题​​</vt:lpstr>
      <vt:lpstr>Thiết kế Tùy chỉnh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</dc:creator>
  <cp:keywords>MANGNONTEAM;MNT</cp:keywords>
  <cp:lastModifiedBy>Quý Thắng</cp:lastModifiedBy>
  <cp:revision>26</cp:revision>
  <dcterms:created xsi:type="dcterms:W3CDTF">2023-07-26T09:03:34Z</dcterms:created>
  <dcterms:modified xsi:type="dcterms:W3CDTF">2025-11-25T03:50:46Z</dcterms:modified>
</cp:coreProperties>
</file>