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3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32C1-985F-72A5-9A4E-C3ABB7D50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88B1C-12FD-F855-A153-518163206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074C-1AFE-05F5-62CC-043CBCAF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FBB4-E75F-0C36-5E0D-7A217C64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915D9-91A5-DDE7-3E60-FE8F97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1C4D-0487-C293-F5FC-D5631080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727F0-7C02-F2DB-CF52-6401732D2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66D1-CB65-3FDB-44E7-82DE478D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B8F0E-E2F6-9696-70D4-D4E536FF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5D048-5DA7-B313-E8B2-93E7B5FB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D5BDF-F485-0B92-190E-7375E4CF3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8EA7-96B4-0ED7-5A64-6C908A813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24F08-0E3E-F986-E091-FC5CF842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8903A-9145-53C4-0AF2-55C7E6F2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E898A-0E66-831A-0CD2-A0B4173F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FFC7-7A82-47E9-869B-550DA979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97383-8428-FDC8-A4DB-C1F210ECD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EB5B6-EE5F-D8ED-C731-7DE4764C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D4064-A54B-239A-96F7-0DD4E9F3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B6E15-E36E-0516-5D63-9409E359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8A58-DC1C-D669-06F6-024E935D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450C2-5AE0-8CF0-9861-2298C46A4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669EE-C0E0-6632-76E9-40FF7016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7A164-EFB9-0D62-769E-7AFF4D0F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A431-45DD-315D-50DE-806C2576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276C-73F3-09D1-EF69-4505D49A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E7F9-1904-5236-4C7A-439FE0B56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4841C-6315-4252-7618-EDACBC15F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90E99-5956-BC00-79A2-9B47DE1C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4A05C-265B-16D4-DAD3-913A8915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739F0-8E0E-E4AC-D3EB-0D14BB8F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FF1C-9A29-9B8E-2570-B52DA32B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C63E0-5862-2FC1-2B87-61E4C068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17FD5-0F58-02FF-563A-B41F21530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CD7D9-5648-26C9-9DD3-659C84D9C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E188A-BFF9-E655-1DFC-97AF50D06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6CDE6-B520-EAE8-E570-8A0C17F2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C0F56-64DC-5E00-8E92-F1DB606D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F621B-0C52-4299-ACD4-BD2A51D7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F526-C842-3530-52A3-F4C13C52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55732-485E-5814-CEA7-F54A2F29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B9EF3-EEB8-10EB-E12C-9C3E8906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E0D87-5A79-DC67-6A8C-76EA4F88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B1BE1-7340-C017-460C-EAE37C03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EE4B7-F01D-B42E-08A2-44E162E3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CDF68-2905-F526-5956-AB595BAA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19E1-F01E-2198-67E1-486B353A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E90-9A02-ACA1-2F23-3CCE8D7D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8CA59-A8DC-5B2F-7D50-E488C1D3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628A9-2F71-9171-4415-0BD5F925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204B9-5C3D-7E49-9703-F1B15E5E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D8B2-5E24-186B-B4CA-392EF348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08D3-DFBF-0A4C-5809-25178C2F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2C310-AF05-43FF-66B6-24162FAAD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3BF53-D4BA-8B67-406A-75566F6B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022B4-7403-7973-E6B5-551EB36D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43BB0-B0C4-6A7D-F3D8-65068D10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011C6-1C40-A595-EA7B-5FFE14DE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34F46-971E-FF91-AC8E-C184CF2D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4C2AD-A9F1-6679-CB63-A3A9080AB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FC4EA-A6AC-B583-BB74-9336461B6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A0C5-A7AD-4F68-A265-6E1579D9808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4D3A-5905-D4CA-A1AB-FFCB6F798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FEF27-4879-D806-EDCB-FE9ABDC95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66EE3-C057-4C04-A667-6F97C194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3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74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73.png"/><Relationship Id="rId2" Type="http://schemas.openxmlformats.org/officeDocument/2006/relationships/image" Target="../media/image36.png"/><Relationship Id="rId16" Type="http://schemas.openxmlformats.org/officeDocument/2006/relationships/image" Target="../media/image7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77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0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7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8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0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7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3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8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8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8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8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8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8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8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6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8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svg"/><Relationship Id="rId18" Type="http://schemas.openxmlformats.org/officeDocument/2006/relationships/image" Target="../media/image96.png"/><Relationship Id="rId3" Type="http://schemas.openxmlformats.org/officeDocument/2006/relationships/image" Target="../media/image2.svg"/><Relationship Id="rId21" Type="http://schemas.openxmlformats.org/officeDocument/2006/relationships/image" Target="../media/image26.svg"/><Relationship Id="rId7" Type="http://schemas.openxmlformats.org/officeDocument/2006/relationships/image" Target="../media/image4.svg"/><Relationship Id="rId12" Type="http://schemas.openxmlformats.org/officeDocument/2006/relationships/image" Target="../media/image92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1.svg"/><Relationship Id="rId24" Type="http://schemas.openxmlformats.org/officeDocument/2006/relationships/image" Target="../media/image100.png"/><Relationship Id="rId5" Type="http://schemas.openxmlformats.org/officeDocument/2006/relationships/image" Target="../media/image24.svg"/><Relationship Id="rId15" Type="http://schemas.openxmlformats.org/officeDocument/2006/relationships/image" Target="../media/image95.svg"/><Relationship Id="rId23" Type="http://schemas.openxmlformats.org/officeDocument/2006/relationships/image" Target="../media/image99.svg"/><Relationship Id="rId10" Type="http://schemas.openxmlformats.org/officeDocument/2006/relationships/image" Target="../media/image90.png"/><Relationship Id="rId19" Type="http://schemas.openxmlformats.org/officeDocument/2006/relationships/image" Target="../media/image97.svg"/><Relationship Id="rId4" Type="http://schemas.openxmlformats.org/officeDocument/2006/relationships/image" Target="../media/image23.png"/><Relationship Id="rId9" Type="http://schemas.openxmlformats.org/officeDocument/2006/relationships/image" Target="../media/image89.svg"/><Relationship Id="rId14" Type="http://schemas.openxmlformats.org/officeDocument/2006/relationships/image" Target="../media/image94.png"/><Relationship Id="rId22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image" Target="../media/image14.svg"/><Relationship Id="rId7" Type="http://schemas.openxmlformats.org/officeDocument/2006/relationships/image" Target="../media/image28.svg"/><Relationship Id="rId12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image" Target="../media/image32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svg"/><Relationship Id="rId18" Type="http://schemas.openxmlformats.org/officeDocument/2006/relationships/image" Target="../media/image96.png"/><Relationship Id="rId3" Type="http://schemas.openxmlformats.org/officeDocument/2006/relationships/image" Target="../media/image2.svg"/><Relationship Id="rId21" Type="http://schemas.openxmlformats.org/officeDocument/2006/relationships/image" Target="../media/image26.svg"/><Relationship Id="rId7" Type="http://schemas.openxmlformats.org/officeDocument/2006/relationships/image" Target="../media/image4.svg"/><Relationship Id="rId12" Type="http://schemas.openxmlformats.org/officeDocument/2006/relationships/image" Target="../media/image92.png"/><Relationship Id="rId17" Type="http://schemas.openxmlformats.org/officeDocument/2006/relationships/image" Target="../media/image20.svg"/><Relationship Id="rId25" Type="http://schemas.openxmlformats.org/officeDocument/2006/relationships/image" Target="../media/image102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1.svg"/><Relationship Id="rId24" Type="http://schemas.openxmlformats.org/officeDocument/2006/relationships/image" Target="../media/image101.png"/><Relationship Id="rId5" Type="http://schemas.openxmlformats.org/officeDocument/2006/relationships/image" Target="../media/image24.svg"/><Relationship Id="rId15" Type="http://schemas.openxmlformats.org/officeDocument/2006/relationships/image" Target="../media/image95.svg"/><Relationship Id="rId23" Type="http://schemas.openxmlformats.org/officeDocument/2006/relationships/image" Target="../media/image99.svg"/><Relationship Id="rId10" Type="http://schemas.openxmlformats.org/officeDocument/2006/relationships/image" Target="../media/image90.png"/><Relationship Id="rId19" Type="http://schemas.openxmlformats.org/officeDocument/2006/relationships/image" Target="../media/image97.svg"/><Relationship Id="rId4" Type="http://schemas.openxmlformats.org/officeDocument/2006/relationships/image" Target="../media/image23.png"/><Relationship Id="rId9" Type="http://schemas.openxmlformats.org/officeDocument/2006/relationships/image" Target="../media/image89.svg"/><Relationship Id="rId14" Type="http://schemas.openxmlformats.org/officeDocument/2006/relationships/image" Target="../media/image94.png"/><Relationship Id="rId22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5.png"/><Relationship Id="rId3" Type="http://schemas.openxmlformats.org/officeDocument/2006/relationships/image" Target="../media/image14.svg"/><Relationship Id="rId7" Type="http://schemas.openxmlformats.org/officeDocument/2006/relationships/image" Target="../media/image28.svg"/><Relationship Id="rId12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image" Target="../media/image32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37.svg"/><Relationship Id="rId21" Type="http://schemas.openxmlformats.org/officeDocument/2006/relationships/image" Target="../media/image55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5" Type="http://schemas.openxmlformats.org/officeDocument/2006/relationships/image" Target="../media/image59.sv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24" Type="http://schemas.openxmlformats.org/officeDocument/2006/relationships/image" Target="../media/image58.pn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23" Type="http://schemas.openxmlformats.org/officeDocument/2006/relationships/image" Target="../media/image57.sv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3" Type="http://schemas.openxmlformats.org/officeDocument/2006/relationships/image" Target="../media/image2.svg"/><Relationship Id="rId21" Type="http://schemas.openxmlformats.org/officeDocument/2006/relationships/image" Target="../media/image57.svg"/><Relationship Id="rId7" Type="http://schemas.openxmlformats.org/officeDocument/2006/relationships/image" Target="../media/image16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7.svg"/><Relationship Id="rId5" Type="http://schemas.openxmlformats.org/officeDocument/2006/relationships/image" Target="../media/image61.svg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10" Type="http://schemas.openxmlformats.org/officeDocument/2006/relationships/image" Target="../media/image36.png"/><Relationship Id="rId19" Type="http://schemas.openxmlformats.org/officeDocument/2006/relationships/image" Target="../media/image55.svg"/><Relationship Id="rId4" Type="http://schemas.openxmlformats.org/officeDocument/2006/relationships/image" Target="../media/image60.png"/><Relationship Id="rId9" Type="http://schemas.openxmlformats.org/officeDocument/2006/relationships/image" Target="../media/image63.sv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67.svg"/><Relationship Id="rId2" Type="http://schemas.openxmlformats.org/officeDocument/2006/relationships/image" Target="../media/image36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65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9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68.png"/><Relationship Id="rId2" Type="http://schemas.openxmlformats.org/officeDocument/2006/relationships/image" Target="../media/image36.png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71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7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75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7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0865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102007" y="889000"/>
            <a:ext cx="7708253" cy="4894741"/>
          </a:xfrm>
          <a:custGeom>
            <a:avLst/>
            <a:gdLst/>
            <a:ahLst/>
            <a:cxnLst/>
            <a:rect l="l" t="t" r="r" b="b"/>
            <a:pathLst>
              <a:path w="11562380" h="7342111">
                <a:moveTo>
                  <a:pt x="0" y="0"/>
                </a:moveTo>
                <a:lnTo>
                  <a:pt x="11562380" y="0"/>
                </a:lnTo>
                <a:lnTo>
                  <a:pt x="11562380" y="7342111"/>
                </a:lnTo>
                <a:lnTo>
                  <a:pt x="0" y="7342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1127007">
            <a:off x="8313912" y="716778"/>
            <a:ext cx="1622822" cy="1348971"/>
          </a:xfrm>
          <a:custGeom>
            <a:avLst/>
            <a:gdLst/>
            <a:ahLst/>
            <a:cxnLst/>
            <a:rect l="l" t="t" r="r" b="b"/>
            <a:pathLst>
              <a:path w="2434233" h="2023456">
                <a:moveTo>
                  <a:pt x="0" y="0"/>
                </a:moveTo>
                <a:lnTo>
                  <a:pt x="2434233" y="0"/>
                </a:lnTo>
                <a:lnTo>
                  <a:pt x="2434233" y="2023456"/>
                </a:lnTo>
                <a:lnTo>
                  <a:pt x="0" y="2023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106861">
            <a:off x="1070777" y="4229087"/>
            <a:ext cx="2617175" cy="2054483"/>
          </a:xfrm>
          <a:custGeom>
            <a:avLst/>
            <a:gdLst/>
            <a:ahLst/>
            <a:cxnLst/>
            <a:rect l="l" t="t" r="r" b="b"/>
            <a:pathLst>
              <a:path w="3925763" h="3081724">
                <a:moveTo>
                  <a:pt x="0" y="0"/>
                </a:moveTo>
                <a:lnTo>
                  <a:pt x="3925763" y="0"/>
                </a:lnTo>
                <a:lnTo>
                  <a:pt x="3925763" y="3081724"/>
                </a:lnTo>
                <a:lnTo>
                  <a:pt x="0" y="3081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35493" y="3750650"/>
            <a:ext cx="809693" cy="818906"/>
          </a:xfrm>
          <a:custGeom>
            <a:avLst/>
            <a:gdLst/>
            <a:ahLst/>
            <a:cxnLst/>
            <a:rect l="l" t="t" r="r" b="b"/>
            <a:pathLst>
              <a:path w="1214540" h="1228359">
                <a:moveTo>
                  <a:pt x="0" y="0"/>
                </a:moveTo>
                <a:lnTo>
                  <a:pt x="1214540" y="0"/>
                </a:lnTo>
                <a:lnTo>
                  <a:pt x="1214540" y="1228359"/>
                </a:lnTo>
                <a:lnTo>
                  <a:pt x="0" y="1228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766719" flipH="1">
            <a:off x="1249871" y="694042"/>
            <a:ext cx="1886400" cy="2113614"/>
          </a:xfrm>
          <a:custGeom>
            <a:avLst/>
            <a:gdLst/>
            <a:ahLst/>
            <a:cxnLst/>
            <a:rect l="l" t="t" r="r" b="b"/>
            <a:pathLst>
              <a:path w="2829600" h="3170421">
                <a:moveTo>
                  <a:pt x="2829600" y="0"/>
                </a:moveTo>
                <a:lnTo>
                  <a:pt x="0" y="0"/>
                </a:lnTo>
                <a:lnTo>
                  <a:pt x="0" y="3170421"/>
                </a:lnTo>
                <a:lnTo>
                  <a:pt x="2829600" y="3170421"/>
                </a:lnTo>
                <a:lnTo>
                  <a:pt x="282960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rot="441737">
            <a:off x="9373612" y="3958101"/>
            <a:ext cx="2103127" cy="2596453"/>
          </a:xfrm>
          <a:custGeom>
            <a:avLst/>
            <a:gdLst/>
            <a:ahLst/>
            <a:cxnLst/>
            <a:rect l="l" t="t" r="r" b="b"/>
            <a:pathLst>
              <a:path w="3154691" h="3894680">
                <a:moveTo>
                  <a:pt x="0" y="0"/>
                </a:moveTo>
                <a:lnTo>
                  <a:pt x="3154691" y="0"/>
                </a:lnTo>
                <a:lnTo>
                  <a:pt x="3154691" y="3894680"/>
                </a:lnTo>
                <a:lnTo>
                  <a:pt x="0" y="38946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262491" y="5103171"/>
            <a:ext cx="1667018" cy="306315"/>
          </a:xfrm>
          <a:custGeom>
            <a:avLst/>
            <a:gdLst/>
            <a:ahLst/>
            <a:cxnLst/>
            <a:rect l="l" t="t" r="r" b="b"/>
            <a:pathLst>
              <a:path w="2500527" h="459472">
                <a:moveTo>
                  <a:pt x="0" y="0"/>
                </a:moveTo>
                <a:lnTo>
                  <a:pt x="2500528" y="0"/>
                </a:lnTo>
                <a:lnTo>
                  <a:pt x="2500528" y="459472"/>
                </a:lnTo>
                <a:lnTo>
                  <a:pt x="0" y="4594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902378" y="4455459"/>
            <a:ext cx="470326" cy="460919"/>
          </a:xfrm>
          <a:custGeom>
            <a:avLst/>
            <a:gdLst/>
            <a:ahLst/>
            <a:cxnLst/>
            <a:rect l="l" t="t" r="r" b="b"/>
            <a:pathLst>
              <a:path w="705489" h="691379">
                <a:moveTo>
                  <a:pt x="0" y="0"/>
                </a:moveTo>
                <a:lnTo>
                  <a:pt x="705489" y="0"/>
                </a:lnTo>
                <a:lnTo>
                  <a:pt x="705489" y="691379"/>
                </a:lnTo>
                <a:lnTo>
                  <a:pt x="0" y="691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8001821" y="4460366"/>
            <a:ext cx="470326" cy="460919"/>
          </a:xfrm>
          <a:custGeom>
            <a:avLst/>
            <a:gdLst/>
            <a:ahLst/>
            <a:cxnLst/>
            <a:rect l="l" t="t" r="r" b="b"/>
            <a:pathLst>
              <a:path w="705489" h="691379">
                <a:moveTo>
                  <a:pt x="0" y="0"/>
                </a:moveTo>
                <a:lnTo>
                  <a:pt x="705489" y="0"/>
                </a:lnTo>
                <a:lnTo>
                  <a:pt x="705489" y="691379"/>
                </a:lnTo>
                <a:lnTo>
                  <a:pt x="0" y="691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600256" y="-445212"/>
            <a:ext cx="2271497" cy="2668426"/>
          </a:xfrm>
          <a:custGeom>
            <a:avLst/>
            <a:gdLst/>
            <a:ahLst/>
            <a:cxnLst/>
            <a:rect l="l" t="t" r="r" b="b"/>
            <a:pathLst>
              <a:path w="3407246" h="4002639">
                <a:moveTo>
                  <a:pt x="0" y="0"/>
                </a:moveTo>
                <a:lnTo>
                  <a:pt x="3407246" y="0"/>
                </a:lnTo>
                <a:lnTo>
                  <a:pt x="3407246" y="4002638"/>
                </a:lnTo>
                <a:lnTo>
                  <a:pt x="0" y="400263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 rot="-1356929">
            <a:off x="10417044" y="5335056"/>
            <a:ext cx="2726055" cy="2743200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 rot="-7306239">
            <a:off x="-563983" y="5440369"/>
            <a:ext cx="2809789" cy="1879047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"/>
          <p:cNvSpPr/>
          <p:nvPr/>
        </p:nvSpPr>
        <p:spPr>
          <a:xfrm rot="4957828">
            <a:off x="10143458" y="-313185"/>
            <a:ext cx="3500096" cy="27432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9921673" y="1750849"/>
            <a:ext cx="2143456" cy="1219091"/>
          </a:xfrm>
          <a:custGeom>
            <a:avLst/>
            <a:gdLst/>
            <a:ahLst/>
            <a:cxnLst/>
            <a:rect l="l" t="t" r="r" b="b"/>
            <a:pathLst>
              <a:path w="3215184" h="1828636">
                <a:moveTo>
                  <a:pt x="0" y="0"/>
                </a:moveTo>
                <a:lnTo>
                  <a:pt x="3215183" y="0"/>
                </a:lnTo>
                <a:lnTo>
                  <a:pt x="3215183" y="1828635"/>
                </a:lnTo>
                <a:lnTo>
                  <a:pt x="0" y="182863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ABAE37-3817-DC53-4BEB-95B36972821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58320" y="1587848"/>
            <a:ext cx="8675360" cy="3682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062C47-998B-9DF8-3BFD-36620102B17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" y="-42735"/>
            <a:ext cx="1157452" cy="1253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C659CF-F294-A867-A82A-18C6F554BA71}"/>
              </a:ext>
            </a:extLst>
          </p:cNvPr>
          <p:cNvSpPr txBox="1"/>
          <p:nvPr/>
        </p:nvSpPr>
        <p:spPr>
          <a:xfrm>
            <a:off x="4232555" y="4656414"/>
            <a:ext cx="3556741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1 - 2</a:t>
            </a:r>
            <a:endParaRPr lang="en-US" sz="44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71197" y="498980"/>
            <a:ext cx="1040421" cy="1040421"/>
          </a:xfrm>
          <a:custGeom>
            <a:avLst/>
            <a:gdLst/>
            <a:ahLst/>
            <a:cxnLst/>
            <a:rect l="l" t="t" r="r" b="b"/>
            <a:pathLst>
              <a:path w="1560631" h="1560631">
                <a:moveTo>
                  <a:pt x="0" y="0"/>
                </a:moveTo>
                <a:lnTo>
                  <a:pt x="1560631" y="0"/>
                </a:lnTo>
                <a:lnTo>
                  <a:pt x="1560631" y="1560630"/>
                </a:lnTo>
                <a:lnTo>
                  <a:pt x="0" y="1560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398559" y="509595"/>
            <a:ext cx="7966579" cy="1090708"/>
            <a:chOff x="0" y="0"/>
            <a:chExt cx="15933159" cy="2181416"/>
          </a:xfrm>
        </p:grpSpPr>
        <p:grpSp>
          <p:nvGrpSpPr>
            <p:cNvPr id="12" name="Group 12"/>
            <p:cNvGrpSpPr/>
            <p:nvPr/>
          </p:nvGrpSpPr>
          <p:grpSpPr>
            <a:xfrm>
              <a:off x="161480" y="0"/>
              <a:ext cx="15771679" cy="2181416"/>
              <a:chOff x="0" y="0"/>
              <a:chExt cx="2516264" cy="3480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16264" cy="348030"/>
              </a:xfrm>
              <a:custGeom>
                <a:avLst/>
                <a:gdLst/>
                <a:ahLst/>
                <a:cxnLst/>
                <a:rect l="l" t="t" r="r" b="b"/>
                <a:pathLst>
                  <a:path w="2516264" h="348030">
                    <a:moveTo>
                      <a:pt x="26834" y="0"/>
                    </a:moveTo>
                    <a:lnTo>
                      <a:pt x="2489430" y="0"/>
                    </a:lnTo>
                    <a:cubicBezTo>
                      <a:pt x="2504250" y="0"/>
                      <a:pt x="2516264" y="12014"/>
                      <a:pt x="2516264" y="26834"/>
                    </a:cubicBezTo>
                    <a:lnTo>
                      <a:pt x="2516264" y="321196"/>
                    </a:lnTo>
                    <a:cubicBezTo>
                      <a:pt x="2516264" y="336016"/>
                      <a:pt x="2504250" y="348030"/>
                      <a:pt x="2489430" y="348030"/>
                    </a:cubicBezTo>
                    <a:lnTo>
                      <a:pt x="26834" y="348030"/>
                    </a:lnTo>
                    <a:cubicBezTo>
                      <a:pt x="12014" y="348030"/>
                      <a:pt x="0" y="336016"/>
                      <a:pt x="0" y="321196"/>
                    </a:cubicBezTo>
                    <a:lnTo>
                      <a:pt x="0" y="26834"/>
                    </a:lnTo>
                    <a:cubicBezTo>
                      <a:pt x="0" y="12014"/>
                      <a:pt x="12014" y="0"/>
                      <a:pt x="26834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516264" cy="376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188958"/>
              <a:ext cx="15933159" cy="1795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28"/>
                </a:lnSpc>
                <a:spcBef>
                  <a:spcPct val="0"/>
                </a:spcBef>
              </a:pP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hoàn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thiện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sơ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đồ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đây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rồi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đặt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mỗi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nhóm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85800" y="2569571"/>
            <a:ext cx="4866075" cy="3990181"/>
          </a:xfrm>
          <a:custGeom>
            <a:avLst/>
            <a:gdLst/>
            <a:ahLst/>
            <a:cxnLst/>
            <a:rect l="l" t="t" r="r" b="b"/>
            <a:pathLst>
              <a:path w="7299112" h="5985272">
                <a:moveTo>
                  <a:pt x="0" y="0"/>
                </a:moveTo>
                <a:lnTo>
                  <a:pt x="7299112" y="0"/>
                </a:lnTo>
                <a:lnTo>
                  <a:pt x="7299112" y="5985272"/>
                </a:lnTo>
                <a:lnTo>
                  <a:pt x="0" y="5985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968631" y="2069858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60693" y="2047182"/>
            <a:ext cx="5816214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Chú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mèo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bộ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lông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muốt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60693" y="3300199"/>
            <a:ext cx="6114357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>
                <a:solidFill>
                  <a:srgbClr val="000000"/>
                </a:solidFill>
                <a:latin typeface="Cambria Bold"/>
              </a:rPr>
              <a:t>Tiếng suối chảy róc rách.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0693" y="4034311"/>
            <a:ext cx="442858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>
                <a:solidFill>
                  <a:srgbClr val="000000"/>
                </a:solidFill>
                <a:latin typeface="Cambria Bold"/>
              </a:rPr>
              <a:t>Hạt đỗ nhỏ xíu.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60693" y="4768423"/>
            <a:ext cx="6114357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Quả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xoài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chín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mới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ngọt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lịm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sao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!</a:t>
            </a:r>
          </a:p>
        </p:txBody>
      </p:sp>
      <p:sp>
        <p:nvSpPr>
          <p:cNvPr id="22" name="Freeform 22"/>
          <p:cNvSpPr/>
          <p:nvPr/>
        </p:nvSpPr>
        <p:spPr>
          <a:xfrm>
            <a:off x="4968631" y="3299924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4968631" y="4090910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4968631" y="4956658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5800" y="1876957"/>
            <a:ext cx="10820400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792"/>
              </a:lnSpc>
            </a:pP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Hội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Bá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Dương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tổ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chức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hằng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tham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dự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gió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nằm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nam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buổi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chiều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rực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rỡ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bay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trời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u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vi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vút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khúc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nhạc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đê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trước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sân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đình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làng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ngắm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ngất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ngây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bay 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xa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hay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nhất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trao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giải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3792"/>
              </a:lnSpc>
            </a:pPr>
            <a:r>
              <a:rPr lang="en-US" sz="3385" spc="-30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Đỗ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Ngọc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Minh)</a:t>
            </a:r>
          </a:p>
          <a:p>
            <a:pPr algn="just" defTabSz="609630">
              <a:lnSpc>
                <a:spcPts val="3792"/>
              </a:lnSpc>
            </a:pPr>
            <a:endParaRPr lang="en-US" sz="3385" spc="-3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1638" y="567019"/>
            <a:ext cx="1079500" cy="1079500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0" y="0"/>
                </a:moveTo>
                <a:lnTo>
                  <a:pt x="1619250" y="0"/>
                </a:lnTo>
                <a:lnTo>
                  <a:pt x="1619250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B04A35-9874-A57D-A380-E274FE678404}"/>
              </a:ext>
            </a:extLst>
          </p:cNvPr>
          <p:cNvGrpSpPr/>
          <p:nvPr/>
        </p:nvGrpSpPr>
        <p:grpSpPr>
          <a:xfrm>
            <a:off x="2669655" y="528092"/>
            <a:ext cx="7805835" cy="1133052"/>
            <a:chOff x="2669655" y="528092"/>
            <a:chExt cx="7805835" cy="1133052"/>
          </a:xfrm>
        </p:grpSpPr>
        <p:grpSp>
          <p:nvGrpSpPr>
            <p:cNvPr id="6" name="Group 6"/>
            <p:cNvGrpSpPr/>
            <p:nvPr/>
          </p:nvGrpSpPr>
          <p:grpSpPr>
            <a:xfrm>
              <a:off x="2685359" y="567019"/>
              <a:ext cx="7725095" cy="1094125"/>
              <a:chOff x="0" y="0"/>
              <a:chExt cx="2464973" cy="3491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4973" cy="349121"/>
              </a:xfrm>
              <a:custGeom>
                <a:avLst/>
                <a:gdLst/>
                <a:ahLst/>
                <a:cxnLst/>
                <a:rect l="l" t="t" r="r" b="b"/>
                <a:pathLst>
                  <a:path w="2464973" h="349121">
                    <a:moveTo>
                      <a:pt x="27393" y="0"/>
                    </a:moveTo>
                    <a:lnTo>
                      <a:pt x="2437580" y="0"/>
                    </a:lnTo>
                    <a:cubicBezTo>
                      <a:pt x="2444845" y="0"/>
                      <a:pt x="2451812" y="2886"/>
                      <a:pt x="2456949" y="8023"/>
                    </a:cubicBezTo>
                    <a:cubicBezTo>
                      <a:pt x="2462087" y="13160"/>
                      <a:pt x="2464973" y="20128"/>
                      <a:pt x="2464973" y="27393"/>
                    </a:cubicBezTo>
                    <a:lnTo>
                      <a:pt x="2464973" y="321728"/>
                    </a:lnTo>
                    <a:cubicBezTo>
                      <a:pt x="2464973" y="328993"/>
                      <a:pt x="2462087" y="335960"/>
                      <a:pt x="2456949" y="341097"/>
                    </a:cubicBezTo>
                    <a:cubicBezTo>
                      <a:pt x="2451812" y="346234"/>
                      <a:pt x="2444845" y="349121"/>
                      <a:pt x="2437580" y="349121"/>
                    </a:cubicBezTo>
                    <a:lnTo>
                      <a:pt x="27393" y="349121"/>
                    </a:lnTo>
                    <a:cubicBezTo>
                      <a:pt x="20128" y="349121"/>
                      <a:pt x="13160" y="346234"/>
                      <a:pt x="8023" y="341097"/>
                    </a:cubicBezTo>
                    <a:cubicBezTo>
                      <a:pt x="2886" y="335960"/>
                      <a:pt x="0" y="328993"/>
                      <a:pt x="0" y="321728"/>
                    </a:cubicBezTo>
                    <a:lnTo>
                      <a:pt x="0" y="27393"/>
                    </a:lnTo>
                    <a:cubicBezTo>
                      <a:pt x="0" y="20128"/>
                      <a:pt x="2886" y="13160"/>
                      <a:pt x="8023" y="8023"/>
                    </a:cubicBezTo>
                    <a:cubicBezTo>
                      <a:pt x="13160" y="2886"/>
                      <a:pt x="20128" y="0"/>
                      <a:pt x="27393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64973" cy="3776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669655" y="528092"/>
              <a:ext cx="7805835" cy="1093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52"/>
                </a:lnSpc>
                <a:spcBef>
                  <a:spcPct val="0"/>
                </a:spcBef>
              </a:pP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Xếp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in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đậm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đoạn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đây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nhóm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thích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271482" y="3806973"/>
            <a:ext cx="9917563" cy="2350213"/>
          </a:xfrm>
          <a:custGeom>
            <a:avLst/>
            <a:gdLst/>
            <a:ahLst/>
            <a:cxnLst/>
            <a:rect l="l" t="t" r="r" b="b"/>
            <a:pathLst>
              <a:path w="14876345" h="3525319">
                <a:moveTo>
                  <a:pt x="0" y="0"/>
                </a:moveTo>
                <a:lnTo>
                  <a:pt x="14876345" y="0"/>
                </a:lnTo>
                <a:lnTo>
                  <a:pt x="14876345" y="3525318"/>
                </a:lnTo>
                <a:lnTo>
                  <a:pt x="0" y="35253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4106" y="704851"/>
            <a:ext cx="10772094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151"/>
              </a:lnSpc>
            </a:pP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Hội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Bá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Dương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tổ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chức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hằng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tham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dự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gió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nằm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nam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buổi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chiều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rực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rỡ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bay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trời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u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vi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vút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khúc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nhạc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đê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trước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sân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đình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làng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ngắm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ngất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ngây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bay 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xa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hay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nhất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trao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giải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3151"/>
              </a:lnSpc>
            </a:pPr>
            <a:r>
              <a:rPr lang="en-US" sz="2814" spc="-25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Đỗ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Ngọc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Minh)</a:t>
            </a:r>
          </a:p>
          <a:p>
            <a:pPr algn="just" defTabSz="609630">
              <a:lnSpc>
                <a:spcPts val="3151"/>
              </a:lnSpc>
            </a:pPr>
            <a:endParaRPr lang="en-US" sz="2814" spc="-25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708339" y="1361817"/>
          <a:ext cx="10797861" cy="4492761"/>
        </p:xfrm>
        <a:graphic>
          <a:graphicData uri="http://schemas.openxmlformats.org/drawingml/2006/table">
            <a:tbl>
              <a:tblPr/>
              <a:tblGrid>
                <a:gridCol w="3849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606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5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53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163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691407" y="1553900"/>
            <a:ext cx="1975900" cy="5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0"/>
              </a:lnSpc>
              <a:spcBef>
                <a:spcPct val="0"/>
              </a:spcBef>
            </a:pPr>
            <a:r>
              <a:rPr lang="en-US" sz="3658" dirty="0">
                <a:solidFill>
                  <a:srgbClr val="000000"/>
                </a:solidFill>
                <a:latin typeface="Cambria Bold"/>
              </a:rPr>
              <a:t>Danh </a:t>
            </a:r>
            <a:r>
              <a:rPr lang="en-US" sz="3658" dirty="0" err="1">
                <a:solidFill>
                  <a:srgbClr val="000000"/>
                </a:solidFill>
                <a:latin typeface="Cambria Bold"/>
              </a:rPr>
              <a:t>từ</a:t>
            </a:r>
            <a:endParaRPr lang="en-US" sz="3658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08050" y="1553900"/>
            <a:ext cx="1975900" cy="5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0"/>
              </a:lnSpc>
              <a:spcBef>
                <a:spcPct val="0"/>
              </a:spcBef>
            </a:pPr>
            <a:r>
              <a:rPr lang="en-US" sz="3658">
                <a:solidFill>
                  <a:srgbClr val="000000"/>
                </a:solidFill>
                <a:latin typeface="Cambria Bold"/>
              </a:rPr>
              <a:t>Động từ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16450" y="1553900"/>
            <a:ext cx="1975900" cy="5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0"/>
              </a:lnSpc>
              <a:spcBef>
                <a:spcPct val="0"/>
              </a:spcBef>
            </a:pPr>
            <a:r>
              <a:rPr lang="en-US" sz="3658">
                <a:solidFill>
                  <a:srgbClr val="000000"/>
                </a:solidFill>
                <a:latin typeface="Cambria Bold"/>
              </a:rPr>
              <a:t>Tính từ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2373" y="2616262"/>
            <a:ext cx="2812565" cy="944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000000"/>
                </a:solidFill>
                <a:latin typeface="Cambria"/>
              </a:rPr>
              <a:t>Danh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riêng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Bá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Dương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Nội</a:t>
            </a:r>
            <a:endParaRPr lang="en-US" sz="314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70219" y="2378896"/>
            <a:ext cx="3581763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hoạt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tổ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chức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bay,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ngắm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trao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51981" y="2481000"/>
            <a:ext cx="3454219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đặc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</a:p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dirty="0" err="1">
                <a:solidFill>
                  <a:srgbClr val="000000"/>
                </a:solidFill>
                <a:latin typeface="Cambria"/>
              </a:rPr>
              <a:t>rực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rỡ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cao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6057" y="4184594"/>
            <a:ext cx="3266600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000000"/>
                </a:solidFill>
                <a:latin typeface="Cambria"/>
              </a:rPr>
              <a:t>Danh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chung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gió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buổi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chiều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sân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đình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0219" y="4184594"/>
            <a:ext cx="3581763" cy="94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trạng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thái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ngất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ngây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51981" y="4286698"/>
            <a:ext cx="3454219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đặc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hoạt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cao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xa.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83776" y="395956"/>
            <a:ext cx="891301" cy="891301"/>
          </a:xfrm>
          <a:custGeom>
            <a:avLst/>
            <a:gdLst/>
            <a:ahLst/>
            <a:cxnLst/>
            <a:rect l="l" t="t" r="r" b="b"/>
            <a:pathLst>
              <a:path w="1336952" h="1336952">
                <a:moveTo>
                  <a:pt x="0" y="0"/>
                </a:moveTo>
                <a:lnTo>
                  <a:pt x="1336952" y="0"/>
                </a:lnTo>
                <a:lnTo>
                  <a:pt x="1336952" y="1336953"/>
                </a:lnTo>
                <a:lnTo>
                  <a:pt x="0" y="13369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67916" y="3291110"/>
            <a:ext cx="10448539" cy="2063809"/>
          </a:xfrm>
          <a:custGeom>
            <a:avLst/>
            <a:gdLst/>
            <a:ahLst/>
            <a:cxnLst/>
            <a:rect l="l" t="t" r="r" b="b"/>
            <a:pathLst>
              <a:path w="15672808" h="3095713">
                <a:moveTo>
                  <a:pt x="0" y="0"/>
                </a:moveTo>
                <a:lnTo>
                  <a:pt x="15672808" y="0"/>
                </a:lnTo>
                <a:lnTo>
                  <a:pt x="15672808" y="3095714"/>
                </a:lnTo>
                <a:lnTo>
                  <a:pt x="0" y="309571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10D0B-CF6D-4F04-908C-E95C8BE54495}"/>
              </a:ext>
            </a:extLst>
          </p:cNvPr>
          <p:cNvGrpSpPr/>
          <p:nvPr/>
        </p:nvGrpSpPr>
        <p:grpSpPr>
          <a:xfrm>
            <a:off x="2568227" y="505854"/>
            <a:ext cx="8042397" cy="1711925"/>
            <a:chOff x="2568227" y="505854"/>
            <a:chExt cx="8042397" cy="1711925"/>
          </a:xfrm>
        </p:grpSpPr>
        <p:grpSp>
          <p:nvGrpSpPr>
            <p:cNvPr id="6" name="Group 6"/>
            <p:cNvGrpSpPr/>
            <p:nvPr/>
          </p:nvGrpSpPr>
          <p:grpSpPr>
            <a:xfrm>
              <a:off x="2568227" y="505854"/>
              <a:ext cx="8042397" cy="1711925"/>
              <a:chOff x="0" y="0"/>
              <a:chExt cx="2566219" cy="5462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66220" cy="546252"/>
              </a:xfrm>
              <a:custGeom>
                <a:avLst/>
                <a:gdLst/>
                <a:ahLst/>
                <a:cxnLst/>
                <a:rect l="l" t="t" r="r" b="b"/>
                <a:pathLst>
                  <a:path w="2566220" h="546252">
                    <a:moveTo>
                      <a:pt x="26312" y="0"/>
                    </a:moveTo>
                    <a:lnTo>
                      <a:pt x="2539907" y="0"/>
                    </a:lnTo>
                    <a:cubicBezTo>
                      <a:pt x="2554439" y="0"/>
                      <a:pt x="2566220" y="11780"/>
                      <a:pt x="2566220" y="26312"/>
                    </a:cubicBezTo>
                    <a:lnTo>
                      <a:pt x="2566220" y="519940"/>
                    </a:lnTo>
                    <a:cubicBezTo>
                      <a:pt x="2566220" y="526918"/>
                      <a:pt x="2563447" y="533611"/>
                      <a:pt x="2558513" y="538545"/>
                    </a:cubicBezTo>
                    <a:cubicBezTo>
                      <a:pt x="2553578" y="543480"/>
                      <a:pt x="2546886" y="546252"/>
                      <a:pt x="2539907" y="546252"/>
                    </a:cubicBezTo>
                    <a:lnTo>
                      <a:pt x="26312" y="546252"/>
                    </a:lnTo>
                    <a:cubicBezTo>
                      <a:pt x="11780" y="546252"/>
                      <a:pt x="0" y="534472"/>
                      <a:pt x="0" y="519940"/>
                    </a:cubicBezTo>
                    <a:lnTo>
                      <a:pt x="0" y="26312"/>
                    </a:lnTo>
                    <a:cubicBezTo>
                      <a:pt x="0" y="11780"/>
                      <a:pt x="11780" y="0"/>
                      <a:pt x="26312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566219" cy="574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568227" y="639380"/>
              <a:ext cx="8042397" cy="1431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76"/>
                </a:lnSpc>
                <a:spcBef>
                  <a:spcPct val="0"/>
                </a:spcBef>
              </a:pPr>
              <a:r>
                <a:rPr lang="en-US" sz="3146">
                  <a:solidFill>
                    <a:srgbClr val="000000"/>
                  </a:solidFill>
                  <a:latin typeface="Cambria Bold"/>
                </a:rPr>
                <a:t>Tìm vật, hiện tượng tự nhiên được nhân hoá trong các đoạn dưới đây và cho biết chúng được nhân hoá bằng cách nào.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998495" y="2490234"/>
            <a:ext cx="4195011" cy="62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70"/>
              </a:lnSpc>
              <a:spcBef>
                <a:spcPct val="0"/>
              </a:spcBef>
            </a:pPr>
            <a:r>
              <a:rPr lang="en-US" sz="4308" dirty="0" err="1">
                <a:solidFill>
                  <a:srgbClr val="000000"/>
                </a:solidFill>
                <a:latin typeface="Cambria Bold"/>
              </a:rPr>
              <a:t>Nhân</a:t>
            </a:r>
            <a:r>
              <a:rPr lang="en-US" sz="430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308" dirty="0" err="1">
                <a:solidFill>
                  <a:srgbClr val="000000"/>
                </a:solidFill>
                <a:latin typeface="Cambria Bold"/>
              </a:rPr>
              <a:t>hoá</a:t>
            </a:r>
            <a:endParaRPr lang="en-US" sz="4308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045207" y="345620"/>
            <a:ext cx="8558036" cy="1690395"/>
          </a:xfrm>
          <a:custGeom>
            <a:avLst/>
            <a:gdLst/>
            <a:ahLst/>
            <a:cxnLst/>
            <a:rect l="l" t="t" r="r" b="b"/>
            <a:pathLst>
              <a:path w="12837054" h="2535592">
                <a:moveTo>
                  <a:pt x="0" y="0"/>
                </a:moveTo>
                <a:lnTo>
                  <a:pt x="12837054" y="0"/>
                </a:lnTo>
                <a:lnTo>
                  <a:pt x="12837054" y="2535591"/>
                </a:lnTo>
                <a:lnTo>
                  <a:pt x="0" y="25355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416677" y="2232864"/>
            <a:ext cx="9814793" cy="2403154"/>
            <a:chOff x="0" y="0"/>
            <a:chExt cx="19629586" cy="48063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9629586" cy="4806308"/>
              <a:chOff x="0" y="0"/>
              <a:chExt cx="2646101" cy="64789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646101" cy="647898"/>
              </a:xfrm>
              <a:custGeom>
                <a:avLst/>
                <a:gdLst/>
                <a:ahLst/>
                <a:cxnLst/>
                <a:rect l="l" t="t" r="r" b="b"/>
                <a:pathLst>
                  <a:path w="2646101" h="647898">
                    <a:moveTo>
                      <a:pt x="21561" y="0"/>
                    </a:moveTo>
                    <a:lnTo>
                      <a:pt x="2624541" y="0"/>
                    </a:lnTo>
                    <a:cubicBezTo>
                      <a:pt x="2636448" y="0"/>
                      <a:pt x="2646101" y="9653"/>
                      <a:pt x="2646101" y="21561"/>
                    </a:cubicBezTo>
                    <a:lnTo>
                      <a:pt x="2646101" y="626338"/>
                    </a:lnTo>
                    <a:cubicBezTo>
                      <a:pt x="2646101" y="632056"/>
                      <a:pt x="2643830" y="637540"/>
                      <a:pt x="2639786" y="641584"/>
                    </a:cubicBezTo>
                    <a:cubicBezTo>
                      <a:pt x="2635743" y="645627"/>
                      <a:pt x="2630259" y="647898"/>
                      <a:pt x="2624541" y="647898"/>
                    </a:cubicBezTo>
                    <a:lnTo>
                      <a:pt x="21561" y="647898"/>
                    </a:lnTo>
                    <a:cubicBezTo>
                      <a:pt x="9653" y="647898"/>
                      <a:pt x="0" y="638245"/>
                      <a:pt x="0" y="626338"/>
                    </a:cubicBezTo>
                    <a:lnTo>
                      <a:pt x="0" y="21561"/>
                    </a:lnTo>
                    <a:cubicBezTo>
                      <a:pt x="0" y="9653"/>
                      <a:pt x="9653" y="0"/>
                      <a:pt x="2156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AE3E63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646101" cy="676473"/>
              </a:xfrm>
              <a:prstGeom prst="rect">
                <a:avLst/>
              </a:prstGeom>
            </p:spPr>
            <p:txBody>
              <a:bodyPr lIns="32921" tIns="32921" rIns="32921" bIns="32921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03688" y="233626"/>
              <a:ext cx="18999290" cy="4360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444"/>
                </a:lnSpc>
              </a:pP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  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đồ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chơi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tối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nay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khách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: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tròn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trịa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như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trứng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gà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bé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hươu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cao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cổ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lọt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lòng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mẹ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loạng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choạng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nhóm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dậy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tập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di,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rùa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kem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sữa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tươi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...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áo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đầm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r" defTabSz="609630">
                <a:lnSpc>
                  <a:spcPts val="3444"/>
                </a:lnSpc>
                <a:spcBef>
                  <a:spcPct val="0"/>
                </a:spcBef>
              </a:pP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Lưu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Thị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Lương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76422" y="4802320"/>
            <a:ext cx="99126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9"/>
              </a:lnSpc>
              <a:spcBef>
                <a:spcPct val="0"/>
              </a:spcBef>
            </a:pP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được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: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cô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cá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nhỏ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bé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hươu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cao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cổ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cô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rùa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ctr" defTabSz="609630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cách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gọi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những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từ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ngữ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chỉ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và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dùng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từ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ngữ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chỉ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hoạt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động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đặc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điểm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của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để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tả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045207" y="345620"/>
            <a:ext cx="8558036" cy="1690395"/>
          </a:xfrm>
          <a:custGeom>
            <a:avLst/>
            <a:gdLst/>
            <a:ahLst/>
            <a:cxnLst/>
            <a:rect l="l" t="t" r="r" b="b"/>
            <a:pathLst>
              <a:path w="12837054" h="2535592">
                <a:moveTo>
                  <a:pt x="0" y="0"/>
                </a:moveTo>
                <a:lnTo>
                  <a:pt x="12837054" y="0"/>
                </a:lnTo>
                <a:lnTo>
                  <a:pt x="12837054" y="2535591"/>
                </a:lnTo>
                <a:lnTo>
                  <a:pt x="0" y="25355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08339" y="2436064"/>
            <a:ext cx="4904725" cy="3409370"/>
            <a:chOff x="0" y="0"/>
            <a:chExt cx="9809450" cy="681874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809448" cy="6818740"/>
              <a:chOff x="0" y="0"/>
              <a:chExt cx="1003479" cy="69753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03479" cy="697538"/>
              </a:xfrm>
              <a:custGeom>
                <a:avLst/>
                <a:gdLst/>
                <a:ahLst/>
                <a:cxnLst/>
                <a:rect l="l" t="t" r="r" b="b"/>
                <a:pathLst>
                  <a:path w="1003479" h="697538">
                    <a:moveTo>
                      <a:pt x="43145" y="0"/>
                    </a:moveTo>
                    <a:lnTo>
                      <a:pt x="960335" y="0"/>
                    </a:lnTo>
                    <a:cubicBezTo>
                      <a:pt x="971778" y="0"/>
                      <a:pt x="982751" y="4546"/>
                      <a:pt x="990843" y="12637"/>
                    </a:cubicBezTo>
                    <a:cubicBezTo>
                      <a:pt x="998934" y="20728"/>
                      <a:pt x="1003479" y="31702"/>
                      <a:pt x="1003479" y="43145"/>
                    </a:cubicBezTo>
                    <a:lnTo>
                      <a:pt x="1003479" y="654394"/>
                    </a:lnTo>
                    <a:cubicBezTo>
                      <a:pt x="1003479" y="678222"/>
                      <a:pt x="984163" y="697538"/>
                      <a:pt x="960335" y="697538"/>
                    </a:cubicBezTo>
                    <a:lnTo>
                      <a:pt x="43145" y="697538"/>
                    </a:lnTo>
                    <a:cubicBezTo>
                      <a:pt x="31702" y="697538"/>
                      <a:pt x="20728" y="692993"/>
                      <a:pt x="12637" y="684901"/>
                    </a:cubicBezTo>
                    <a:cubicBezTo>
                      <a:pt x="4546" y="676810"/>
                      <a:pt x="0" y="665836"/>
                      <a:pt x="0" y="654394"/>
                    </a:cubicBezTo>
                    <a:lnTo>
                      <a:pt x="0" y="43145"/>
                    </a:lnTo>
                    <a:cubicBezTo>
                      <a:pt x="0" y="31702"/>
                      <a:pt x="4546" y="20728"/>
                      <a:pt x="12637" y="12637"/>
                    </a:cubicBezTo>
                    <a:cubicBezTo>
                      <a:pt x="20728" y="4546"/>
                      <a:pt x="31702" y="0"/>
                      <a:pt x="431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AE3E63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1003479" cy="726113"/>
              </a:xfrm>
              <a:prstGeom prst="rect">
                <a:avLst/>
              </a:prstGeom>
            </p:spPr>
            <p:txBody>
              <a:bodyPr lIns="43382" tIns="43382" rIns="43382" bIns="43382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14978" y="565098"/>
              <a:ext cx="9494472" cy="564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538"/>
                </a:lnSpc>
              </a:pP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b. Khi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trời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lặng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im</a:t>
              </a:r>
              <a:endParaRPr lang="en-US" sz="3782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4538"/>
                </a:lnSpc>
              </a:pP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Nằm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dài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sau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dãy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núi</a:t>
              </a:r>
              <a:endParaRPr lang="en-US" sz="3782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4538"/>
                </a:lnSpc>
              </a:pP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Ấy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lúc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bóng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đêm</a:t>
              </a:r>
              <a:endParaRPr lang="en-US" sz="3782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4538"/>
                </a:lnSpc>
              </a:pP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Tô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màu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thế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ctr" defTabSz="609630">
                <a:lnSpc>
                  <a:spcPts val="4000"/>
                </a:lnSpc>
                <a:spcBef>
                  <a:spcPct val="0"/>
                </a:spcBef>
              </a:pPr>
              <a:r>
                <a:rPr lang="en-US" sz="3334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3334" dirty="0" err="1">
                  <a:solidFill>
                    <a:srgbClr val="000000"/>
                  </a:solidFill>
                  <a:latin typeface="Cambria"/>
                </a:rPr>
                <a:t>Nguyễn</a:t>
              </a:r>
              <a:r>
                <a:rPr lang="en-US" sz="33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"/>
                </a:rPr>
                <a:t>Quỳnh</a:t>
              </a:r>
              <a:r>
                <a:rPr lang="en-US" sz="3334" dirty="0">
                  <a:solidFill>
                    <a:srgbClr val="000000"/>
                  </a:solidFill>
                  <a:latin typeface="Cambria"/>
                </a:rPr>
                <a:t> Mai)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96000" y="2436064"/>
            <a:ext cx="4763182" cy="355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341313" algn="just" defTabSz="609630">
              <a:lnSpc>
                <a:spcPts val="4000"/>
              </a:lnSpc>
            </a:pP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được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: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mặt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trời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bóng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đêm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000"/>
              </a:lnSpc>
            </a:pP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cách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dùng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từ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ngữ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chỉ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hoạt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động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đặc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điểm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của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để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tả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ctr" defTabSz="609630">
              <a:lnSpc>
                <a:spcPts val="4000"/>
              </a:lnSpc>
              <a:spcBef>
                <a:spcPct val="0"/>
              </a:spcBef>
            </a:pPr>
            <a:endParaRPr lang="en-US" sz="3333" dirty="0">
              <a:solidFill>
                <a:srgbClr val="AE3E63"/>
              </a:solidFill>
              <a:latin typeface="Cambria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045207" y="345620"/>
            <a:ext cx="8558036" cy="1690395"/>
          </a:xfrm>
          <a:custGeom>
            <a:avLst/>
            <a:gdLst/>
            <a:ahLst/>
            <a:cxnLst/>
            <a:rect l="l" t="t" r="r" b="b"/>
            <a:pathLst>
              <a:path w="12837054" h="2535592">
                <a:moveTo>
                  <a:pt x="0" y="0"/>
                </a:moveTo>
                <a:lnTo>
                  <a:pt x="12837054" y="0"/>
                </a:lnTo>
                <a:lnTo>
                  <a:pt x="12837054" y="2535591"/>
                </a:lnTo>
                <a:lnTo>
                  <a:pt x="0" y="25355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08339" y="2436064"/>
            <a:ext cx="4954099" cy="3232387"/>
            <a:chOff x="0" y="0"/>
            <a:chExt cx="9908199" cy="646477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908199" cy="6464774"/>
              <a:chOff x="0" y="0"/>
              <a:chExt cx="1275029" cy="83191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75029" cy="831914"/>
              </a:xfrm>
              <a:custGeom>
                <a:avLst/>
                <a:gdLst/>
                <a:ahLst/>
                <a:cxnLst/>
                <a:rect l="l" t="t" r="r" b="b"/>
                <a:pathLst>
                  <a:path w="1275029" h="831914">
                    <a:moveTo>
                      <a:pt x="33956" y="0"/>
                    </a:moveTo>
                    <a:lnTo>
                      <a:pt x="1241073" y="0"/>
                    </a:lnTo>
                    <a:cubicBezTo>
                      <a:pt x="1259826" y="0"/>
                      <a:pt x="1275029" y="15203"/>
                      <a:pt x="1275029" y="33956"/>
                    </a:cubicBezTo>
                    <a:lnTo>
                      <a:pt x="1275029" y="797959"/>
                    </a:lnTo>
                    <a:cubicBezTo>
                      <a:pt x="1275029" y="806964"/>
                      <a:pt x="1271451" y="815601"/>
                      <a:pt x="1265084" y="821969"/>
                    </a:cubicBezTo>
                    <a:cubicBezTo>
                      <a:pt x="1258716" y="828337"/>
                      <a:pt x="1250079" y="831914"/>
                      <a:pt x="1241073" y="831914"/>
                    </a:cubicBezTo>
                    <a:lnTo>
                      <a:pt x="33956" y="831914"/>
                    </a:lnTo>
                    <a:cubicBezTo>
                      <a:pt x="24950" y="831914"/>
                      <a:pt x="16313" y="828337"/>
                      <a:pt x="9945" y="821969"/>
                    </a:cubicBezTo>
                    <a:cubicBezTo>
                      <a:pt x="3577" y="815601"/>
                      <a:pt x="0" y="806964"/>
                      <a:pt x="0" y="797959"/>
                    </a:cubicBezTo>
                    <a:lnTo>
                      <a:pt x="0" y="33956"/>
                    </a:lnTo>
                    <a:cubicBezTo>
                      <a:pt x="0" y="24950"/>
                      <a:pt x="3577" y="16313"/>
                      <a:pt x="9945" y="9945"/>
                    </a:cubicBezTo>
                    <a:cubicBezTo>
                      <a:pt x="16313" y="3577"/>
                      <a:pt x="24950" y="0"/>
                      <a:pt x="3395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AE3E63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1275029" cy="850964"/>
              </a:xfrm>
              <a:prstGeom prst="rect">
                <a:avLst/>
              </a:prstGeom>
            </p:spPr>
            <p:txBody>
              <a:bodyPr lIns="43382" tIns="43382" rIns="43382" bIns="43382" rtlCol="0" anchor="ctr"/>
              <a:lstStyle/>
              <a:p>
                <a:pPr algn="ctr" defTabSz="609630">
                  <a:lnSpc>
                    <a:spcPts val="159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18148" y="454842"/>
              <a:ext cx="9590051" cy="5539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c. Ngoan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chú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bé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vàng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Ta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dắt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ăn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cỏ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Bốn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chân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bước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nhịp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nhàng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sông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in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chú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                           (Thy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Ngọc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)</a:t>
              </a:r>
            </a:p>
            <a:p>
              <a:pPr algn="just" defTabSz="609630">
                <a:lnSpc>
                  <a:spcPts val="3608"/>
                </a:lnSpc>
                <a:spcBef>
                  <a:spcPct val="0"/>
                </a:spcBef>
              </a:pPr>
              <a:endParaRPr lang="en-US" sz="300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96000" y="2436064"/>
            <a:ext cx="4763182" cy="304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00"/>
              </a:lnSpc>
            </a:pP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được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: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chú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bê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vàng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000"/>
              </a:lnSpc>
            </a:pP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cách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trò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chuyện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với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như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với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000"/>
              </a:lnSpc>
              <a:spcBef>
                <a:spcPct val="0"/>
              </a:spcBef>
            </a:pPr>
            <a:endParaRPr lang="en-US" sz="3333" dirty="0">
              <a:solidFill>
                <a:srgbClr val="AE3E63"/>
              </a:solidFill>
              <a:latin typeface="Cambria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51884" y="603250"/>
            <a:ext cx="1168400" cy="1168400"/>
          </a:xfrm>
          <a:custGeom>
            <a:avLst/>
            <a:gdLst/>
            <a:ahLst/>
            <a:cxnLst/>
            <a:rect l="l" t="t" r="r" b="b"/>
            <a:pathLst>
              <a:path w="1752600" h="1752600">
                <a:moveTo>
                  <a:pt x="0" y="0"/>
                </a:moveTo>
                <a:lnTo>
                  <a:pt x="1752600" y="0"/>
                </a:lnTo>
                <a:lnTo>
                  <a:pt x="17526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93492" y="1771651"/>
            <a:ext cx="6591866" cy="4472827"/>
          </a:xfrm>
          <a:custGeom>
            <a:avLst/>
            <a:gdLst/>
            <a:ahLst/>
            <a:cxnLst/>
            <a:rect l="l" t="t" r="r" b="b"/>
            <a:pathLst>
              <a:path w="9887799" h="6709241">
                <a:moveTo>
                  <a:pt x="0" y="0"/>
                </a:moveTo>
                <a:lnTo>
                  <a:pt x="9887799" y="0"/>
                </a:lnTo>
                <a:lnTo>
                  <a:pt x="9887799" y="6709241"/>
                </a:lnTo>
                <a:lnTo>
                  <a:pt x="0" y="6709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b="-77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93334" y="685800"/>
            <a:ext cx="8192182" cy="994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00"/>
              </a:lnSpc>
              <a:spcBef>
                <a:spcPct val="0"/>
              </a:spcBef>
            </a:pP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về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dung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tranh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bên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đó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sử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dụng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biện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pháp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hoá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0865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3955030">
            <a:off x="10101306" y="-253724"/>
            <a:ext cx="2809789" cy="1879047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1286" y="412292"/>
            <a:ext cx="9209695" cy="5848156"/>
          </a:xfrm>
          <a:custGeom>
            <a:avLst/>
            <a:gdLst/>
            <a:ahLst/>
            <a:cxnLst/>
            <a:rect l="l" t="t" r="r" b="b"/>
            <a:pathLst>
              <a:path w="13814542" h="8772234">
                <a:moveTo>
                  <a:pt x="0" y="0"/>
                </a:moveTo>
                <a:lnTo>
                  <a:pt x="13814542" y="0"/>
                </a:lnTo>
                <a:lnTo>
                  <a:pt x="13814542" y="8772235"/>
                </a:lnTo>
                <a:lnTo>
                  <a:pt x="0" y="87722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984094">
            <a:off x="-34910" y="4364799"/>
            <a:ext cx="2317415" cy="2111744"/>
          </a:xfrm>
          <a:custGeom>
            <a:avLst/>
            <a:gdLst/>
            <a:ahLst/>
            <a:cxnLst/>
            <a:rect l="l" t="t" r="r" b="b"/>
            <a:pathLst>
              <a:path w="3476122" h="3167616">
                <a:moveTo>
                  <a:pt x="0" y="0"/>
                </a:moveTo>
                <a:lnTo>
                  <a:pt x="3476121" y="0"/>
                </a:lnTo>
                <a:lnTo>
                  <a:pt x="3476121" y="3167616"/>
                </a:lnTo>
                <a:lnTo>
                  <a:pt x="0" y="3167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9503306">
            <a:off x="-1033407" y="-1051688"/>
            <a:ext cx="2726055" cy="2743200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578955">
            <a:off x="818788" y="354093"/>
            <a:ext cx="1966677" cy="1752801"/>
          </a:xfrm>
          <a:custGeom>
            <a:avLst/>
            <a:gdLst/>
            <a:ahLst/>
            <a:cxnLst/>
            <a:rect l="l" t="t" r="r" b="b"/>
            <a:pathLst>
              <a:path w="2950016" h="2629202">
                <a:moveTo>
                  <a:pt x="0" y="0"/>
                </a:moveTo>
                <a:lnTo>
                  <a:pt x="2950016" y="0"/>
                </a:lnTo>
                <a:lnTo>
                  <a:pt x="2950016" y="2629202"/>
                </a:lnTo>
                <a:lnTo>
                  <a:pt x="0" y="2629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667763">
            <a:off x="9624450" y="735402"/>
            <a:ext cx="1734817" cy="1691447"/>
          </a:xfrm>
          <a:custGeom>
            <a:avLst/>
            <a:gdLst/>
            <a:ahLst/>
            <a:cxnLst/>
            <a:rect l="l" t="t" r="r" b="b"/>
            <a:pathLst>
              <a:path w="2602226" h="2537170">
                <a:moveTo>
                  <a:pt x="0" y="0"/>
                </a:moveTo>
                <a:lnTo>
                  <a:pt x="2602226" y="0"/>
                </a:lnTo>
                <a:lnTo>
                  <a:pt x="2602226" y="2537171"/>
                </a:lnTo>
                <a:lnTo>
                  <a:pt x="0" y="25371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0513809">
            <a:off x="10558713" y="4671552"/>
            <a:ext cx="2271497" cy="2668426"/>
          </a:xfrm>
          <a:custGeom>
            <a:avLst/>
            <a:gdLst/>
            <a:ahLst/>
            <a:cxnLst/>
            <a:rect l="l" t="t" r="r" b="b"/>
            <a:pathLst>
              <a:path w="3407246" h="4002639">
                <a:moveTo>
                  <a:pt x="0" y="0"/>
                </a:moveTo>
                <a:lnTo>
                  <a:pt x="3407246" y="0"/>
                </a:lnTo>
                <a:lnTo>
                  <a:pt x="3407246" y="4002639"/>
                </a:lnTo>
                <a:lnTo>
                  <a:pt x="0" y="40026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1252657" flipH="1">
            <a:off x="9831871" y="4180142"/>
            <a:ext cx="2457847" cy="1434769"/>
          </a:xfrm>
          <a:custGeom>
            <a:avLst/>
            <a:gdLst/>
            <a:ahLst/>
            <a:cxnLst/>
            <a:rect l="l" t="t" r="r" b="b"/>
            <a:pathLst>
              <a:path w="3686771" h="2152153">
                <a:moveTo>
                  <a:pt x="3686771" y="0"/>
                </a:moveTo>
                <a:lnTo>
                  <a:pt x="0" y="0"/>
                </a:lnTo>
                <a:lnTo>
                  <a:pt x="0" y="2152153"/>
                </a:lnTo>
                <a:lnTo>
                  <a:pt x="3686771" y="2152153"/>
                </a:lnTo>
                <a:lnTo>
                  <a:pt x="3686771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6384950">
            <a:off x="-1528154" y="4778222"/>
            <a:ext cx="3500096" cy="27432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3114707" y="4488993"/>
            <a:ext cx="311707" cy="427728"/>
          </a:xfrm>
          <a:custGeom>
            <a:avLst/>
            <a:gdLst/>
            <a:ahLst/>
            <a:cxnLst/>
            <a:rect l="l" t="t" r="r" b="b"/>
            <a:pathLst>
              <a:path w="467560" h="641592">
                <a:moveTo>
                  <a:pt x="0" y="0"/>
                </a:moveTo>
                <a:lnTo>
                  <a:pt x="467560" y="0"/>
                </a:lnTo>
                <a:lnTo>
                  <a:pt x="467560" y="641592"/>
                </a:lnTo>
                <a:lnTo>
                  <a:pt x="0" y="6415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E4243F-4794-78EB-93BD-0ADFC7EF0EF4}"/>
              </a:ext>
            </a:extLst>
          </p:cNvPr>
          <p:cNvGrpSpPr/>
          <p:nvPr/>
        </p:nvGrpSpPr>
        <p:grpSpPr>
          <a:xfrm>
            <a:off x="1948783" y="2514065"/>
            <a:ext cx="5150537" cy="659858"/>
            <a:chOff x="4681745" y="1256204"/>
            <a:chExt cx="3054961" cy="729001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E9B8201D-FF09-AE5E-F864-DA5668EDCACE}"/>
                </a:ext>
              </a:extLst>
            </p:cNvPr>
            <p:cNvGrpSpPr/>
            <p:nvPr/>
          </p:nvGrpSpPr>
          <p:grpSpPr>
            <a:xfrm>
              <a:off x="4789166" y="1256204"/>
              <a:ext cx="2769069" cy="729001"/>
              <a:chOff x="0" y="0"/>
              <a:chExt cx="1265858" cy="185170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000001EF-E2BA-D49E-DDAF-428F3176771C}"/>
                  </a:ext>
                </a:extLst>
              </p:cNvPr>
              <p:cNvSpPr/>
              <p:nvPr/>
            </p:nvSpPr>
            <p:spPr>
              <a:xfrm>
                <a:off x="0" y="0"/>
                <a:ext cx="1265858" cy="185170"/>
              </a:xfrm>
              <a:custGeom>
                <a:avLst/>
                <a:gdLst/>
                <a:ahLst/>
                <a:cxnLst/>
                <a:rect l="l" t="t" r="r" b="b"/>
                <a:pathLst>
                  <a:path w="1265858" h="185170">
                    <a:moveTo>
                      <a:pt x="66042" y="0"/>
                    </a:moveTo>
                    <a:lnTo>
                      <a:pt x="1199816" y="0"/>
                    </a:lnTo>
                    <a:cubicBezTo>
                      <a:pt x="1236290" y="0"/>
                      <a:pt x="1265858" y="29568"/>
                      <a:pt x="1265858" y="66042"/>
                    </a:cubicBezTo>
                    <a:lnTo>
                      <a:pt x="1265858" y="119128"/>
                    </a:lnTo>
                    <a:cubicBezTo>
                      <a:pt x="1265858" y="155602"/>
                      <a:pt x="1236290" y="185170"/>
                      <a:pt x="1199816" y="185170"/>
                    </a:cubicBezTo>
                    <a:lnTo>
                      <a:pt x="66042" y="185170"/>
                    </a:lnTo>
                    <a:cubicBezTo>
                      <a:pt x="29568" y="185170"/>
                      <a:pt x="0" y="155602"/>
                      <a:pt x="0" y="119128"/>
                    </a:cubicBezTo>
                    <a:lnTo>
                      <a:pt x="0" y="66042"/>
                    </a:lnTo>
                    <a:cubicBezTo>
                      <a:pt x="0" y="29568"/>
                      <a:pt x="29568" y="0"/>
                      <a:pt x="66042" y="0"/>
                    </a:cubicBezTo>
                    <a:close/>
                  </a:path>
                </a:pathLst>
              </a:custGeom>
              <a:solidFill>
                <a:srgbClr val="5A93C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extBox 7">
                <a:extLst>
                  <a:ext uri="{FF2B5EF4-FFF2-40B4-BE49-F238E27FC236}">
                    <a16:creationId xmlns:a16="http://schemas.microsoft.com/office/drawing/2014/main" id="{78FDCD86-D53C-885E-366B-1C2E470EFA1B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265858" cy="2137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00748E72-C4FC-A426-F498-8B112E6A8929}"/>
                </a:ext>
              </a:extLst>
            </p:cNvPr>
            <p:cNvSpPr txBox="1"/>
            <p:nvPr/>
          </p:nvSpPr>
          <p:spPr>
            <a:xfrm>
              <a:off x="4681745" y="1597216"/>
              <a:ext cx="3054961" cy="334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00"/>
                </a:lnSpc>
              </a:pP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cũ</a:t>
              </a:r>
              <a:endPara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6F7E08-9CA9-C592-7C7F-D9FE5E474103}"/>
              </a:ext>
            </a:extLst>
          </p:cNvPr>
          <p:cNvGrpSpPr/>
          <p:nvPr/>
        </p:nvGrpSpPr>
        <p:grpSpPr>
          <a:xfrm>
            <a:off x="4073070" y="3428669"/>
            <a:ext cx="5150537" cy="659858"/>
            <a:chOff x="4681745" y="1256204"/>
            <a:chExt cx="3054961" cy="729001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25214464-A08B-6CF1-FF4E-C89A4E476995}"/>
                </a:ext>
              </a:extLst>
            </p:cNvPr>
            <p:cNvGrpSpPr/>
            <p:nvPr/>
          </p:nvGrpSpPr>
          <p:grpSpPr>
            <a:xfrm>
              <a:off x="4789166" y="1256204"/>
              <a:ext cx="2769069" cy="729001"/>
              <a:chOff x="0" y="0"/>
              <a:chExt cx="1265858" cy="185170"/>
            </a:xfrm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4B643301-C45F-7F2F-1637-D74799C04C30}"/>
                  </a:ext>
                </a:extLst>
              </p:cNvPr>
              <p:cNvSpPr/>
              <p:nvPr/>
            </p:nvSpPr>
            <p:spPr>
              <a:xfrm>
                <a:off x="0" y="0"/>
                <a:ext cx="1265858" cy="185170"/>
              </a:xfrm>
              <a:custGeom>
                <a:avLst/>
                <a:gdLst/>
                <a:ahLst/>
                <a:cxnLst/>
                <a:rect l="l" t="t" r="r" b="b"/>
                <a:pathLst>
                  <a:path w="1265858" h="185170">
                    <a:moveTo>
                      <a:pt x="66042" y="0"/>
                    </a:moveTo>
                    <a:lnTo>
                      <a:pt x="1199816" y="0"/>
                    </a:lnTo>
                    <a:cubicBezTo>
                      <a:pt x="1236290" y="0"/>
                      <a:pt x="1265858" y="29568"/>
                      <a:pt x="1265858" y="66042"/>
                    </a:cubicBezTo>
                    <a:lnTo>
                      <a:pt x="1265858" y="119128"/>
                    </a:lnTo>
                    <a:cubicBezTo>
                      <a:pt x="1265858" y="155602"/>
                      <a:pt x="1236290" y="185170"/>
                      <a:pt x="1199816" y="185170"/>
                    </a:cubicBezTo>
                    <a:lnTo>
                      <a:pt x="66042" y="185170"/>
                    </a:lnTo>
                    <a:cubicBezTo>
                      <a:pt x="29568" y="185170"/>
                      <a:pt x="0" y="155602"/>
                      <a:pt x="0" y="119128"/>
                    </a:cubicBezTo>
                    <a:lnTo>
                      <a:pt x="0" y="66042"/>
                    </a:lnTo>
                    <a:cubicBezTo>
                      <a:pt x="0" y="29568"/>
                      <a:pt x="29568" y="0"/>
                      <a:pt x="66042" y="0"/>
                    </a:cubicBezTo>
                    <a:close/>
                  </a:path>
                </a:pathLst>
              </a:custGeom>
              <a:solidFill>
                <a:srgbClr val="5A93C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7B14F67B-DD28-ADF3-4CD9-E27238FD86C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265858" cy="2137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9E346BFE-8817-F2F8-8736-0A9DCE2CABA3}"/>
                </a:ext>
              </a:extLst>
            </p:cNvPr>
            <p:cNvSpPr txBox="1"/>
            <p:nvPr/>
          </p:nvSpPr>
          <p:spPr>
            <a:xfrm>
              <a:off x="4681745" y="1597216"/>
              <a:ext cx="3054961" cy="334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00"/>
                </a:lnSpc>
              </a:pP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3C03EC9-808C-960F-63DF-959EFA8B6F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62577" y="412484"/>
            <a:ext cx="731583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92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0118">
            <a:off x="8010284" y="3150077"/>
            <a:ext cx="3310214" cy="4086683"/>
          </a:xfrm>
          <a:custGeom>
            <a:avLst/>
            <a:gdLst/>
            <a:ahLst/>
            <a:cxnLst/>
            <a:rect l="l" t="t" r="r" b="b"/>
            <a:pathLst>
              <a:path w="4965321" h="6130025">
                <a:moveTo>
                  <a:pt x="0" y="0"/>
                </a:moveTo>
                <a:lnTo>
                  <a:pt x="4965320" y="0"/>
                </a:lnTo>
                <a:lnTo>
                  <a:pt x="4965320" y="6130025"/>
                </a:lnTo>
                <a:lnTo>
                  <a:pt x="0" y="613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923998" y="394073"/>
            <a:ext cx="943079" cy="907713"/>
          </a:xfrm>
          <a:custGeom>
            <a:avLst/>
            <a:gdLst/>
            <a:ahLst/>
            <a:cxnLst/>
            <a:rect l="l" t="t" r="r" b="b"/>
            <a:pathLst>
              <a:path w="1414618" h="1361570">
                <a:moveTo>
                  <a:pt x="0" y="0"/>
                </a:moveTo>
                <a:lnTo>
                  <a:pt x="1414618" y="0"/>
                </a:lnTo>
                <a:lnTo>
                  <a:pt x="1414618" y="1361570"/>
                </a:lnTo>
                <a:lnTo>
                  <a:pt x="0" y="1361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665390" y="394073"/>
            <a:ext cx="2138198" cy="1216100"/>
          </a:xfrm>
          <a:custGeom>
            <a:avLst/>
            <a:gdLst/>
            <a:ahLst/>
            <a:cxnLst/>
            <a:rect l="l" t="t" r="r" b="b"/>
            <a:pathLst>
              <a:path w="3207297" h="1824150">
                <a:moveTo>
                  <a:pt x="0" y="0"/>
                </a:moveTo>
                <a:lnTo>
                  <a:pt x="3207297" y="0"/>
                </a:lnTo>
                <a:lnTo>
                  <a:pt x="3207297" y="1824150"/>
                </a:lnTo>
                <a:lnTo>
                  <a:pt x="0" y="182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361373" y="394074"/>
            <a:ext cx="1294123" cy="1449998"/>
          </a:xfrm>
          <a:custGeom>
            <a:avLst/>
            <a:gdLst/>
            <a:ahLst/>
            <a:cxnLst/>
            <a:rect l="l" t="t" r="r" b="b"/>
            <a:pathLst>
              <a:path w="1941184" h="2174997">
                <a:moveTo>
                  <a:pt x="1941185" y="0"/>
                </a:moveTo>
                <a:lnTo>
                  <a:pt x="0" y="0"/>
                </a:lnTo>
                <a:lnTo>
                  <a:pt x="0" y="2174996"/>
                </a:lnTo>
                <a:lnTo>
                  <a:pt x="1941185" y="2174996"/>
                </a:lnTo>
                <a:lnTo>
                  <a:pt x="194118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ADA18-A4A5-53E0-2ED0-9C5BBA3159E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4" y="2769851"/>
            <a:ext cx="3927948" cy="4088149"/>
          </a:xfrm>
          <a:prstGeom prst="rect">
            <a:avLst/>
          </a:prstGeom>
        </p:spPr>
      </p:pic>
      <p:sp>
        <p:nvSpPr>
          <p:cNvPr id="10" name="Freeform 20">
            <a:extLst>
              <a:ext uri="{FF2B5EF4-FFF2-40B4-BE49-F238E27FC236}">
                <a16:creationId xmlns:a16="http://schemas.microsoft.com/office/drawing/2014/main" id="{1919E860-D5C4-F4D8-D37E-204623A4A51C}"/>
              </a:ext>
            </a:extLst>
          </p:cNvPr>
          <p:cNvSpPr/>
          <p:nvPr/>
        </p:nvSpPr>
        <p:spPr>
          <a:xfrm rot="11755450">
            <a:off x="5016069" y="2908053"/>
            <a:ext cx="2471971" cy="1185218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7F317-082A-DA0D-2527-2367BE1BD0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2668" y="525407"/>
            <a:ext cx="10607959" cy="3206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0865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3955030">
            <a:off x="10101306" y="-253724"/>
            <a:ext cx="2809789" cy="1879047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1286" y="412292"/>
            <a:ext cx="9209695" cy="5848156"/>
          </a:xfrm>
          <a:custGeom>
            <a:avLst/>
            <a:gdLst/>
            <a:ahLst/>
            <a:cxnLst/>
            <a:rect l="l" t="t" r="r" b="b"/>
            <a:pathLst>
              <a:path w="13814542" h="8772234">
                <a:moveTo>
                  <a:pt x="0" y="0"/>
                </a:moveTo>
                <a:lnTo>
                  <a:pt x="13814542" y="0"/>
                </a:lnTo>
                <a:lnTo>
                  <a:pt x="13814542" y="8772235"/>
                </a:lnTo>
                <a:lnTo>
                  <a:pt x="0" y="87722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984094">
            <a:off x="-34910" y="4364799"/>
            <a:ext cx="2317415" cy="2111744"/>
          </a:xfrm>
          <a:custGeom>
            <a:avLst/>
            <a:gdLst/>
            <a:ahLst/>
            <a:cxnLst/>
            <a:rect l="l" t="t" r="r" b="b"/>
            <a:pathLst>
              <a:path w="3476122" h="3167616">
                <a:moveTo>
                  <a:pt x="0" y="0"/>
                </a:moveTo>
                <a:lnTo>
                  <a:pt x="3476121" y="0"/>
                </a:lnTo>
                <a:lnTo>
                  <a:pt x="3476121" y="3167616"/>
                </a:lnTo>
                <a:lnTo>
                  <a:pt x="0" y="3167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9503306">
            <a:off x="-1033407" y="-1051688"/>
            <a:ext cx="2726055" cy="2743200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578955">
            <a:off x="818788" y="354093"/>
            <a:ext cx="1966677" cy="1752801"/>
          </a:xfrm>
          <a:custGeom>
            <a:avLst/>
            <a:gdLst/>
            <a:ahLst/>
            <a:cxnLst/>
            <a:rect l="l" t="t" r="r" b="b"/>
            <a:pathLst>
              <a:path w="2950016" h="2629202">
                <a:moveTo>
                  <a:pt x="0" y="0"/>
                </a:moveTo>
                <a:lnTo>
                  <a:pt x="2950016" y="0"/>
                </a:lnTo>
                <a:lnTo>
                  <a:pt x="2950016" y="2629202"/>
                </a:lnTo>
                <a:lnTo>
                  <a:pt x="0" y="2629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667763">
            <a:off x="9624450" y="735402"/>
            <a:ext cx="1734817" cy="1691447"/>
          </a:xfrm>
          <a:custGeom>
            <a:avLst/>
            <a:gdLst/>
            <a:ahLst/>
            <a:cxnLst/>
            <a:rect l="l" t="t" r="r" b="b"/>
            <a:pathLst>
              <a:path w="2602226" h="2537170">
                <a:moveTo>
                  <a:pt x="0" y="0"/>
                </a:moveTo>
                <a:lnTo>
                  <a:pt x="2602226" y="0"/>
                </a:lnTo>
                <a:lnTo>
                  <a:pt x="2602226" y="2537171"/>
                </a:lnTo>
                <a:lnTo>
                  <a:pt x="0" y="25371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10513809">
            <a:off x="10558713" y="4671552"/>
            <a:ext cx="2271497" cy="2668426"/>
          </a:xfrm>
          <a:custGeom>
            <a:avLst/>
            <a:gdLst/>
            <a:ahLst/>
            <a:cxnLst/>
            <a:rect l="l" t="t" r="r" b="b"/>
            <a:pathLst>
              <a:path w="3407246" h="4002639">
                <a:moveTo>
                  <a:pt x="0" y="0"/>
                </a:moveTo>
                <a:lnTo>
                  <a:pt x="3407246" y="0"/>
                </a:lnTo>
                <a:lnTo>
                  <a:pt x="3407246" y="4002639"/>
                </a:lnTo>
                <a:lnTo>
                  <a:pt x="0" y="40026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1252657" flipH="1">
            <a:off x="9831871" y="4180142"/>
            <a:ext cx="2457847" cy="1434769"/>
          </a:xfrm>
          <a:custGeom>
            <a:avLst/>
            <a:gdLst/>
            <a:ahLst/>
            <a:cxnLst/>
            <a:rect l="l" t="t" r="r" b="b"/>
            <a:pathLst>
              <a:path w="3686771" h="2152153">
                <a:moveTo>
                  <a:pt x="3686771" y="0"/>
                </a:moveTo>
                <a:lnTo>
                  <a:pt x="0" y="0"/>
                </a:lnTo>
                <a:lnTo>
                  <a:pt x="0" y="2152153"/>
                </a:lnTo>
                <a:lnTo>
                  <a:pt x="3686771" y="2152153"/>
                </a:lnTo>
                <a:lnTo>
                  <a:pt x="3686771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rot="-6384950">
            <a:off x="-1528154" y="4778222"/>
            <a:ext cx="3500096" cy="27432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3114707" y="4488993"/>
            <a:ext cx="311707" cy="427728"/>
          </a:xfrm>
          <a:custGeom>
            <a:avLst/>
            <a:gdLst/>
            <a:ahLst/>
            <a:cxnLst/>
            <a:rect l="l" t="t" r="r" b="b"/>
            <a:pathLst>
              <a:path w="467560" h="641592">
                <a:moveTo>
                  <a:pt x="0" y="0"/>
                </a:moveTo>
                <a:lnTo>
                  <a:pt x="467560" y="0"/>
                </a:lnTo>
                <a:lnTo>
                  <a:pt x="467560" y="641592"/>
                </a:lnTo>
                <a:lnTo>
                  <a:pt x="0" y="6415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C0666-BBA9-389D-011D-094A688AA51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06057" y="1720219"/>
            <a:ext cx="9010669" cy="404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3C300-9E2E-14E2-E4E8-B2BAE4C8295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51513" y="1089686"/>
            <a:ext cx="3054361" cy="1030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6CB3A4-486B-9B5D-A2CC-BF7A295E5648}"/>
              </a:ext>
            </a:extLst>
          </p:cNvPr>
          <p:cNvSpPr txBox="1"/>
          <p:nvPr/>
        </p:nvSpPr>
        <p:spPr>
          <a:xfrm>
            <a:off x="1371600" y="1959126"/>
            <a:ext cx="10014154" cy="2159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HS1: Đọc vai anh Ba và trả lời câu hỏi 1?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HS2: Đọc vai anh Lê và trả lời câu hỏi 2?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HS3: đọc vai người dẫn chuyện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49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0118">
            <a:off x="8010284" y="3150077"/>
            <a:ext cx="3310214" cy="4086683"/>
          </a:xfrm>
          <a:custGeom>
            <a:avLst/>
            <a:gdLst/>
            <a:ahLst/>
            <a:cxnLst/>
            <a:rect l="l" t="t" r="r" b="b"/>
            <a:pathLst>
              <a:path w="4965321" h="6130025">
                <a:moveTo>
                  <a:pt x="0" y="0"/>
                </a:moveTo>
                <a:lnTo>
                  <a:pt x="4965320" y="0"/>
                </a:lnTo>
                <a:lnTo>
                  <a:pt x="4965320" y="6130025"/>
                </a:lnTo>
                <a:lnTo>
                  <a:pt x="0" y="613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923998" y="394073"/>
            <a:ext cx="943079" cy="907713"/>
          </a:xfrm>
          <a:custGeom>
            <a:avLst/>
            <a:gdLst/>
            <a:ahLst/>
            <a:cxnLst/>
            <a:rect l="l" t="t" r="r" b="b"/>
            <a:pathLst>
              <a:path w="1414618" h="1361570">
                <a:moveTo>
                  <a:pt x="0" y="0"/>
                </a:moveTo>
                <a:lnTo>
                  <a:pt x="1414618" y="0"/>
                </a:lnTo>
                <a:lnTo>
                  <a:pt x="1414618" y="1361570"/>
                </a:lnTo>
                <a:lnTo>
                  <a:pt x="0" y="1361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665390" y="394073"/>
            <a:ext cx="2138198" cy="1216100"/>
          </a:xfrm>
          <a:custGeom>
            <a:avLst/>
            <a:gdLst/>
            <a:ahLst/>
            <a:cxnLst/>
            <a:rect l="l" t="t" r="r" b="b"/>
            <a:pathLst>
              <a:path w="3207297" h="1824150">
                <a:moveTo>
                  <a:pt x="0" y="0"/>
                </a:moveTo>
                <a:lnTo>
                  <a:pt x="3207297" y="0"/>
                </a:lnTo>
                <a:lnTo>
                  <a:pt x="3207297" y="1824150"/>
                </a:lnTo>
                <a:lnTo>
                  <a:pt x="0" y="182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361373" y="394074"/>
            <a:ext cx="1294123" cy="1449998"/>
          </a:xfrm>
          <a:custGeom>
            <a:avLst/>
            <a:gdLst/>
            <a:ahLst/>
            <a:cxnLst/>
            <a:rect l="l" t="t" r="r" b="b"/>
            <a:pathLst>
              <a:path w="1941184" h="2174997">
                <a:moveTo>
                  <a:pt x="1941185" y="0"/>
                </a:moveTo>
                <a:lnTo>
                  <a:pt x="0" y="0"/>
                </a:lnTo>
                <a:lnTo>
                  <a:pt x="0" y="2174996"/>
                </a:lnTo>
                <a:lnTo>
                  <a:pt x="1941185" y="2174996"/>
                </a:lnTo>
                <a:lnTo>
                  <a:pt x="194118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ADA18-A4A5-53E0-2ED0-9C5BBA3159E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4" y="2769851"/>
            <a:ext cx="3927948" cy="4088149"/>
          </a:xfrm>
          <a:prstGeom prst="rect">
            <a:avLst/>
          </a:prstGeom>
        </p:spPr>
      </p:pic>
      <p:sp>
        <p:nvSpPr>
          <p:cNvPr id="10" name="Freeform 20">
            <a:extLst>
              <a:ext uri="{FF2B5EF4-FFF2-40B4-BE49-F238E27FC236}">
                <a16:creationId xmlns:a16="http://schemas.microsoft.com/office/drawing/2014/main" id="{1919E860-D5C4-F4D8-D37E-204623A4A51C}"/>
              </a:ext>
            </a:extLst>
          </p:cNvPr>
          <p:cNvSpPr/>
          <p:nvPr/>
        </p:nvSpPr>
        <p:spPr>
          <a:xfrm rot="11755450">
            <a:off x="5016069" y="2908053"/>
            <a:ext cx="2471971" cy="1185218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06E55-5788-4735-367F-B9005DEECA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2254" y="525407"/>
            <a:ext cx="10607959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73930" y="509595"/>
            <a:ext cx="1034953" cy="1034953"/>
          </a:xfrm>
          <a:custGeom>
            <a:avLst/>
            <a:gdLst/>
            <a:ahLst/>
            <a:cxnLst/>
            <a:rect l="l" t="t" r="r" b="b"/>
            <a:pathLst>
              <a:path w="1552430" h="1552430">
                <a:moveTo>
                  <a:pt x="0" y="0"/>
                </a:moveTo>
                <a:lnTo>
                  <a:pt x="1552430" y="0"/>
                </a:lnTo>
                <a:lnTo>
                  <a:pt x="1552430" y="1552430"/>
                </a:lnTo>
                <a:lnTo>
                  <a:pt x="0" y="1552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16678AC-E586-96FF-575A-708024B63DDE}"/>
              </a:ext>
            </a:extLst>
          </p:cNvPr>
          <p:cNvGrpSpPr/>
          <p:nvPr/>
        </p:nvGrpSpPr>
        <p:grpSpPr>
          <a:xfrm>
            <a:off x="2219509" y="598299"/>
            <a:ext cx="8467783" cy="841783"/>
            <a:chOff x="2219509" y="598299"/>
            <a:chExt cx="8467783" cy="841783"/>
          </a:xfrm>
        </p:grpSpPr>
        <p:grpSp>
          <p:nvGrpSpPr>
            <p:cNvPr id="6" name="Group 6"/>
            <p:cNvGrpSpPr/>
            <p:nvPr/>
          </p:nvGrpSpPr>
          <p:grpSpPr>
            <a:xfrm>
              <a:off x="2300249" y="598299"/>
              <a:ext cx="8306303" cy="841783"/>
              <a:chOff x="0" y="0"/>
              <a:chExt cx="2650428" cy="2686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650428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2650428" h="268602">
                    <a:moveTo>
                      <a:pt x="25476" y="0"/>
                    </a:moveTo>
                    <a:lnTo>
                      <a:pt x="2624952" y="0"/>
                    </a:lnTo>
                    <a:cubicBezTo>
                      <a:pt x="2639022" y="0"/>
                      <a:pt x="2650428" y="11406"/>
                      <a:pt x="2650428" y="25476"/>
                    </a:cubicBezTo>
                    <a:lnTo>
                      <a:pt x="2650428" y="243125"/>
                    </a:lnTo>
                    <a:cubicBezTo>
                      <a:pt x="2650428" y="249882"/>
                      <a:pt x="2647744" y="256362"/>
                      <a:pt x="2642966" y="261140"/>
                    </a:cubicBezTo>
                    <a:cubicBezTo>
                      <a:pt x="2638189" y="265917"/>
                      <a:pt x="2631709" y="268602"/>
                      <a:pt x="2624952" y="268602"/>
                    </a:cubicBezTo>
                    <a:lnTo>
                      <a:pt x="25476" y="268602"/>
                    </a:lnTo>
                    <a:cubicBezTo>
                      <a:pt x="18719" y="268602"/>
                      <a:pt x="12239" y="265917"/>
                      <a:pt x="7462" y="261140"/>
                    </a:cubicBezTo>
                    <a:cubicBezTo>
                      <a:pt x="2684" y="256362"/>
                      <a:pt x="0" y="249882"/>
                      <a:pt x="0" y="243125"/>
                    </a:cubicBezTo>
                    <a:lnTo>
                      <a:pt x="0" y="25476"/>
                    </a:lnTo>
                    <a:cubicBezTo>
                      <a:pt x="0" y="18719"/>
                      <a:pt x="2684" y="12239"/>
                      <a:pt x="7462" y="7462"/>
                    </a:cubicBezTo>
                    <a:cubicBezTo>
                      <a:pt x="12239" y="2684"/>
                      <a:pt x="18719" y="0"/>
                      <a:pt x="25476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650428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19509" y="685801"/>
              <a:ext cx="8467783" cy="602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21"/>
                </a:lnSpc>
                <a:spcBef>
                  <a:spcPct val="0"/>
                </a:spcBef>
              </a:pP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Quan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sát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tranh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thực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yêu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cầu</a:t>
              </a:r>
              <a:endParaRPr lang="en-US" sz="3934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73930" y="1748968"/>
            <a:ext cx="10248704" cy="94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3058" spc="-137" dirty="0">
                <a:solidFill>
                  <a:srgbClr val="000000"/>
                </a:solidFill>
                <a:latin typeface="Cambria"/>
              </a:rPr>
              <a:t>a.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bài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đọc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khinh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khí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cầu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chủ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Niềm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vui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sáng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tạo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Chắp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cánh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ước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mơ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89724" y="2520222"/>
            <a:ext cx="2203366" cy="2705025"/>
            <a:chOff x="0" y="0"/>
            <a:chExt cx="4406732" cy="54100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840677" y="1112966"/>
              <a:ext cx="2725379" cy="1409178"/>
              <a:chOff x="0" y="0"/>
              <a:chExt cx="519481" cy="26860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19481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268602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138620"/>
                    </a:lnTo>
                    <a:cubicBezTo>
                      <a:pt x="519481" y="210407"/>
                      <a:pt x="461286" y="268602"/>
                      <a:pt x="389500" y="268602"/>
                    </a:cubicBezTo>
                    <a:lnTo>
                      <a:pt x="129981" y="268602"/>
                    </a:lnTo>
                    <a:cubicBezTo>
                      <a:pt x="95508" y="268602"/>
                      <a:pt x="62447" y="254907"/>
                      <a:pt x="38071" y="230531"/>
                    </a:cubicBezTo>
                    <a:cubicBezTo>
                      <a:pt x="13694" y="206155"/>
                      <a:pt x="0" y="173094"/>
                      <a:pt x="0" y="138620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519481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840678" y="1360212"/>
              <a:ext cx="2725380" cy="93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Bầu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trời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mùa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thu</a:t>
              </a:r>
              <a:endParaRPr lang="en-US" sz="212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D07BF8-FDE4-402B-4D89-145D1461357F}"/>
              </a:ext>
            </a:extLst>
          </p:cNvPr>
          <p:cNvGrpSpPr/>
          <p:nvPr/>
        </p:nvGrpSpPr>
        <p:grpSpPr>
          <a:xfrm>
            <a:off x="2634966" y="3480356"/>
            <a:ext cx="2203366" cy="2705025"/>
            <a:chOff x="2634966" y="3480356"/>
            <a:chExt cx="2203366" cy="2705025"/>
          </a:xfrm>
        </p:grpSpPr>
        <p:sp>
          <p:nvSpPr>
            <p:cNvPr id="16" name="Freeform 16"/>
            <p:cNvSpPr/>
            <p:nvPr/>
          </p:nvSpPr>
          <p:spPr>
            <a:xfrm>
              <a:off x="2634966" y="3480356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49" y="0"/>
                  </a:lnTo>
                  <a:lnTo>
                    <a:pt x="3305049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3062399" y="4103857"/>
              <a:ext cx="1362689" cy="701157"/>
              <a:chOff x="0" y="0"/>
              <a:chExt cx="2725379" cy="1402314"/>
            </a:xfrm>
          </p:grpSpPr>
          <p:grpSp>
            <p:nvGrpSpPr>
              <p:cNvPr id="28" name="Group 28"/>
              <p:cNvGrpSpPr/>
              <p:nvPr/>
            </p:nvGrpSpPr>
            <p:grpSpPr>
              <a:xfrm>
                <a:off x="0" y="0"/>
                <a:ext cx="2725379" cy="1402314"/>
                <a:chOff x="0" y="0"/>
                <a:chExt cx="519481" cy="267293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0" y="0"/>
                  <a:ext cx="519481" cy="26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267293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137312"/>
                      </a:lnTo>
                      <a:cubicBezTo>
                        <a:pt x="519481" y="171785"/>
                        <a:pt x="505786" y="204846"/>
                        <a:pt x="481410" y="229223"/>
                      </a:cubicBezTo>
                      <a:cubicBezTo>
                        <a:pt x="457034" y="253599"/>
                        <a:pt x="423973" y="267293"/>
                        <a:pt x="389500" y="267293"/>
                      </a:cubicBezTo>
                      <a:lnTo>
                        <a:pt x="129981" y="267293"/>
                      </a:lnTo>
                      <a:cubicBezTo>
                        <a:pt x="58195" y="267293"/>
                        <a:pt x="0" y="209099"/>
                        <a:pt x="0" y="137312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0" y="-28575"/>
                  <a:ext cx="519481" cy="295868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" name="TextBox 31"/>
              <p:cNvSpPr txBox="1"/>
              <p:nvPr/>
            </p:nvSpPr>
            <p:spPr>
              <a:xfrm>
                <a:off x="0" y="247248"/>
                <a:ext cx="2725379" cy="9320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>
                    <a:solidFill>
                      <a:srgbClr val="000000"/>
                    </a:solidFill>
                    <a:latin typeface="Cambria Bold"/>
                  </a:rPr>
                  <a:t>Đồng cỏ nở hoa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463D05D-9941-703A-E97D-C06AAD3BEB1B}"/>
              </a:ext>
            </a:extLst>
          </p:cNvPr>
          <p:cNvGrpSpPr/>
          <p:nvPr/>
        </p:nvGrpSpPr>
        <p:grpSpPr>
          <a:xfrm>
            <a:off x="6453401" y="3854727"/>
            <a:ext cx="2203366" cy="2705025"/>
            <a:chOff x="6453401" y="3854727"/>
            <a:chExt cx="2203366" cy="2705025"/>
          </a:xfrm>
        </p:grpSpPr>
        <p:sp>
          <p:nvSpPr>
            <p:cNvPr id="18" name="Freeform 18"/>
            <p:cNvSpPr/>
            <p:nvPr/>
          </p:nvSpPr>
          <p:spPr>
            <a:xfrm>
              <a:off x="6453401" y="3854727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50" y="0"/>
                  </a:lnTo>
                  <a:lnTo>
                    <a:pt x="3305050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6873740" y="4454436"/>
              <a:ext cx="1362689" cy="929757"/>
              <a:chOff x="0" y="0"/>
              <a:chExt cx="2725379" cy="1859514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0" y="0"/>
                <a:ext cx="2725379" cy="1859514"/>
                <a:chOff x="0" y="0"/>
                <a:chExt cx="519481" cy="354439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0" y="0"/>
                  <a:ext cx="519481" cy="3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354440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224458"/>
                      </a:lnTo>
                      <a:cubicBezTo>
                        <a:pt x="519481" y="296245"/>
                        <a:pt x="461286" y="354440"/>
                        <a:pt x="389500" y="354440"/>
                      </a:cubicBezTo>
                      <a:lnTo>
                        <a:pt x="129981" y="354440"/>
                      </a:lnTo>
                      <a:cubicBezTo>
                        <a:pt x="95508" y="354440"/>
                        <a:pt x="62447" y="340745"/>
                        <a:pt x="38071" y="316369"/>
                      </a:cubicBezTo>
                      <a:cubicBezTo>
                        <a:pt x="13694" y="291993"/>
                        <a:pt x="0" y="258932"/>
                        <a:pt x="0" y="224458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0" y="-28575"/>
                  <a:ext cx="519481" cy="38301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6" name="TextBox 36"/>
              <p:cNvSpPr txBox="1"/>
              <p:nvPr/>
            </p:nvSpPr>
            <p:spPr>
              <a:xfrm>
                <a:off x="0" y="247248"/>
                <a:ext cx="2725379" cy="1393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Nếu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em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có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một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khu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vườn</a:t>
                </a:r>
                <a:endParaRPr lang="en-US" sz="2129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036DFF-B3B6-F76D-F59D-57E93330846D}"/>
              </a:ext>
            </a:extLst>
          </p:cNvPr>
          <p:cNvGrpSpPr/>
          <p:nvPr/>
        </p:nvGrpSpPr>
        <p:grpSpPr>
          <a:xfrm>
            <a:off x="4694396" y="2751344"/>
            <a:ext cx="2203366" cy="2705025"/>
            <a:chOff x="4694396" y="2751344"/>
            <a:chExt cx="2203366" cy="2705025"/>
          </a:xfrm>
        </p:grpSpPr>
        <p:sp>
          <p:nvSpPr>
            <p:cNvPr id="17" name="Freeform 17"/>
            <p:cNvSpPr/>
            <p:nvPr/>
          </p:nvSpPr>
          <p:spPr>
            <a:xfrm>
              <a:off x="4694396" y="2751344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50" y="0"/>
                  </a:lnTo>
                  <a:lnTo>
                    <a:pt x="3305050" y="4057539"/>
                  </a:lnTo>
                  <a:lnTo>
                    <a:pt x="0" y="4057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5114735" y="3174100"/>
              <a:ext cx="1362689" cy="929757"/>
              <a:chOff x="0" y="0"/>
              <a:chExt cx="2725379" cy="1859514"/>
            </a:xfrm>
          </p:grpSpPr>
          <p:grpSp>
            <p:nvGrpSpPr>
              <p:cNvPr id="38" name="Group 38"/>
              <p:cNvGrpSpPr/>
              <p:nvPr/>
            </p:nvGrpSpPr>
            <p:grpSpPr>
              <a:xfrm>
                <a:off x="0" y="0"/>
                <a:ext cx="2725379" cy="1859514"/>
                <a:chOff x="0" y="0"/>
                <a:chExt cx="519481" cy="354439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0" y="0"/>
                  <a:ext cx="519481" cy="3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354440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224458"/>
                      </a:lnTo>
                      <a:cubicBezTo>
                        <a:pt x="519481" y="296245"/>
                        <a:pt x="461286" y="354440"/>
                        <a:pt x="389500" y="354440"/>
                      </a:cubicBezTo>
                      <a:lnTo>
                        <a:pt x="129981" y="354440"/>
                      </a:lnTo>
                      <a:cubicBezTo>
                        <a:pt x="95508" y="354440"/>
                        <a:pt x="62447" y="340745"/>
                        <a:pt x="38071" y="316369"/>
                      </a:cubicBezTo>
                      <a:cubicBezTo>
                        <a:pt x="13694" y="291993"/>
                        <a:pt x="0" y="258932"/>
                        <a:pt x="0" y="224458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0" y="-28575"/>
                  <a:ext cx="519481" cy="38301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1" name="TextBox 41"/>
              <p:cNvSpPr txBox="1"/>
              <p:nvPr/>
            </p:nvSpPr>
            <p:spPr>
              <a:xfrm>
                <a:off x="0" y="247248"/>
                <a:ext cx="2725379" cy="1393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Ở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Vương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quốc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Tương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lai</a:t>
                </a:r>
                <a:endParaRPr lang="en-US" sz="2129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6348DAE-281E-F37F-B2F6-1504EF61ADD9}"/>
              </a:ext>
            </a:extLst>
          </p:cNvPr>
          <p:cNvGrpSpPr/>
          <p:nvPr/>
        </p:nvGrpSpPr>
        <p:grpSpPr>
          <a:xfrm>
            <a:off x="8116963" y="2635784"/>
            <a:ext cx="2203366" cy="2705025"/>
            <a:chOff x="8116963" y="2635784"/>
            <a:chExt cx="2203366" cy="2705025"/>
          </a:xfrm>
        </p:grpSpPr>
        <p:sp>
          <p:nvSpPr>
            <p:cNvPr id="19" name="Freeform 19"/>
            <p:cNvSpPr/>
            <p:nvPr/>
          </p:nvSpPr>
          <p:spPr>
            <a:xfrm>
              <a:off x="8116963" y="2635784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49" y="0"/>
                  </a:lnTo>
                  <a:lnTo>
                    <a:pt x="3305049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8489302" y="2964122"/>
              <a:ext cx="1362689" cy="929757"/>
              <a:chOff x="0" y="0"/>
              <a:chExt cx="2725379" cy="1859514"/>
            </a:xfrm>
          </p:grpSpPr>
          <p:grpSp>
            <p:nvGrpSpPr>
              <p:cNvPr id="43" name="Group 43"/>
              <p:cNvGrpSpPr/>
              <p:nvPr/>
            </p:nvGrpSpPr>
            <p:grpSpPr>
              <a:xfrm>
                <a:off x="0" y="0"/>
                <a:ext cx="2725379" cy="1859514"/>
                <a:chOff x="0" y="0"/>
                <a:chExt cx="519481" cy="354439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0" y="0"/>
                  <a:ext cx="519481" cy="3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354440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224458"/>
                      </a:lnTo>
                      <a:cubicBezTo>
                        <a:pt x="519481" y="296245"/>
                        <a:pt x="461286" y="354440"/>
                        <a:pt x="389500" y="354440"/>
                      </a:cubicBezTo>
                      <a:lnTo>
                        <a:pt x="129981" y="354440"/>
                      </a:lnTo>
                      <a:cubicBezTo>
                        <a:pt x="95508" y="354440"/>
                        <a:pt x="62447" y="340745"/>
                        <a:pt x="38071" y="316369"/>
                      </a:cubicBezTo>
                      <a:cubicBezTo>
                        <a:pt x="13694" y="291993"/>
                        <a:pt x="0" y="258932"/>
                        <a:pt x="0" y="224458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0" y="-28575"/>
                  <a:ext cx="519481" cy="38301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6" name="TextBox 46"/>
              <p:cNvSpPr txBox="1"/>
              <p:nvPr/>
            </p:nvSpPr>
            <p:spPr>
              <a:xfrm>
                <a:off x="0" y="247248"/>
                <a:ext cx="2725379" cy="1393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Bức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tường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có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nhiều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phép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lạ</a:t>
                </a:r>
                <a:endParaRPr lang="en-US" sz="2129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1B1E5A-CAF5-1336-4F4E-FE9E12DD392F}"/>
              </a:ext>
            </a:extLst>
          </p:cNvPr>
          <p:cNvGrpSpPr/>
          <p:nvPr/>
        </p:nvGrpSpPr>
        <p:grpSpPr>
          <a:xfrm>
            <a:off x="9851992" y="3854727"/>
            <a:ext cx="2203366" cy="2705025"/>
            <a:chOff x="9851992" y="3854727"/>
            <a:chExt cx="2203366" cy="2705025"/>
          </a:xfrm>
        </p:grpSpPr>
        <p:sp>
          <p:nvSpPr>
            <p:cNvPr id="20" name="Freeform 20"/>
            <p:cNvSpPr/>
            <p:nvPr/>
          </p:nvSpPr>
          <p:spPr>
            <a:xfrm>
              <a:off x="9851992" y="3854727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50" y="0"/>
                  </a:lnTo>
                  <a:lnTo>
                    <a:pt x="3305050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10269668" y="4454436"/>
              <a:ext cx="1362689" cy="472557"/>
              <a:chOff x="0" y="0"/>
              <a:chExt cx="2725379" cy="945114"/>
            </a:xfrm>
          </p:grpSpPr>
          <p:grpSp>
            <p:nvGrpSpPr>
              <p:cNvPr id="48" name="Group 48"/>
              <p:cNvGrpSpPr/>
              <p:nvPr/>
            </p:nvGrpSpPr>
            <p:grpSpPr>
              <a:xfrm>
                <a:off x="0" y="0"/>
                <a:ext cx="2725379" cy="945114"/>
                <a:chOff x="0" y="0"/>
                <a:chExt cx="519481" cy="180147"/>
              </a:xfrm>
            </p:grpSpPr>
            <p:sp>
              <p:nvSpPr>
                <p:cNvPr id="49" name="Freeform 49"/>
                <p:cNvSpPr/>
                <p:nvPr/>
              </p:nvSpPr>
              <p:spPr>
                <a:xfrm>
                  <a:off x="0" y="0"/>
                  <a:ext cx="519481" cy="18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180147">
                      <a:moveTo>
                        <a:pt x="90073" y="0"/>
                      </a:moveTo>
                      <a:lnTo>
                        <a:pt x="429407" y="0"/>
                      </a:lnTo>
                      <a:cubicBezTo>
                        <a:pt x="453296" y="0"/>
                        <a:pt x="476207" y="9490"/>
                        <a:pt x="493099" y="26382"/>
                      </a:cubicBezTo>
                      <a:cubicBezTo>
                        <a:pt x="509991" y="43274"/>
                        <a:pt x="519481" y="66185"/>
                        <a:pt x="519481" y="90073"/>
                      </a:cubicBezTo>
                      <a:lnTo>
                        <a:pt x="519481" y="90073"/>
                      </a:lnTo>
                      <a:cubicBezTo>
                        <a:pt x="519481" y="113962"/>
                        <a:pt x="509991" y="136873"/>
                        <a:pt x="493099" y="153765"/>
                      </a:cubicBezTo>
                      <a:cubicBezTo>
                        <a:pt x="476207" y="170657"/>
                        <a:pt x="453296" y="180147"/>
                        <a:pt x="429407" y="180147"/>
                      </a:cubicBezTo>
                      <a:lnTo>
                        <a:pt x="90073" y="180147"/>
                      </a:lnTo>
                      <a:cubicBezTo>
                        <a:pt x="66185" y="180147"/>
                        <a:pt x="43274" y="170657"/>
                        <a:pt x="26382" y="153765"/>
                      </a:cubicBezTo>
                      <a:cubicBezTo>
                        <a:pt x="9490" y="136873"/>
                        <a:pt x="0" y="113962"/>
                        <a:pt x="0" y="90073"/>
                      </a:cubicBezTo>
                      <a:lnTo>
                        <a:pt x="0" y="90073"/>
                      </a:lnTo>
                      <a:cubicBezTo>
                        <a:pt x="0" y="66185"/>
                        <a:pt x="9490" y="43274"/>
                        <a:pt x="26382" y="26382"/>
                      </a:cubicBezTo>
                      <a:cubicBezTo>
                        <a:pt x="43274" y="9490"/>
                        <a:pt x="66185" y="0"/>
                        <a:pt x="90073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0" y="-28575"/>
                  <a:ext cx="519481" cy="208722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1" name="TextBox 51"/>
              <p:cNvSpPr txBox="1"/>
              <p:nvPr/>
            </p:nvSpPr>
            <p:spPr>
              <a:xfrm>
                <a:off x="0" y="247246"/>
                <a:ext cx="2725379" cy="4703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Anh Ba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9242" y="-352607"/>
            <a:ext cx="6565242" cy="7534853"/>
            <a:chOff x="0" y="0"/>
            <a:chExt cx="2593676" cy="297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3676" cy="2976732"/>
            </a:xfrm>
            <a:custGeom>
              <a:avLst/>
              <a:gdLst/>
              <a:ahLst/>
              <a:cxnLst/>
              <a:rect l="l" t="t" r="r" b="b"/>
              <a:pathLst>
                <a:path w="2593676" h="2976732">
                  <a:moveTo>
                    <a:pt x="0" y="0"/>
                  </a:moveTo>
                  <a:lnTo>
                    <a:pt x="2593676" y="0"/>
                  </a:lnTo>
                  <a:lnTo>
                    <a:pt x="2593676" y="2976732"/>
                  </a:lnTo>
                  <a:lnTo>
                    <a:pt x="0" y="2976732"/>
                  </a:lnTo>
                  <a:close/>
                </a:path>
              </a:pathLst>
            </a:custGeom>
            <a:solidFill>
              <a:srgbClr val="FFDCE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93676" cy="30053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384491" y="589352"/>
            <a:ext cx="1540830" cy="1500383"/>
          </a:xfrm>
          <a:custGeom>
            <a:avLst/>
            <a:gdLst/>
            <a:ahLst/>
            <a:cxnLst/>
            <a:rect l="l" t="t" r="r" b="b"/>
            <a:pathLst>
              <a:path w="2311245" h="2250575">
                <a:moveTo>
                  <a:pt x="0" y="0"/>
                </a:moveTo>
                <a:lnTo>
                  <a:pt x="2311245" y="0"/>
                </a:lnTo>
                <a:lnTo>
                  <a:pt x="2311245" y="2250575"/>
                </a:lnTo>
                <a:lnTo>
                  <a:pt x="0" y="2250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262491" y="5917443"/>
            <a:ext cx="1667018" cy="306315"/>
          </a:xfrm>
          <a:custGeom>
            <a:avLst/>
            <a:gdLst/>
            <a:ahLst/>
            <a:cxnLst/>
            <a:rect l="l" t="t" r="r" b="b"/>
            <a:pathLst>
              <a:path w="2500527" h="459472">
                <a:moveTo>
                  <a:pt x="0" y="0"/>
                </a:moveTo>
                <a:lnTo>
                  <a:pt x="2500528" y="0"/>
                </a:lnTo>
                <a:lnTo>
                  <a:pt x="2500528" y="459472"/>
                </a:lnTo>
                <a:lnTo>
                  <a:pt x="0" y="459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896422" y="685800"/>
            <a:ext cx="732137" cy="671736"/>
          </a:xfrm>
          <a:custGeom>
            <a:avLst/>
            <a:gdLst/>
            <a:ahLst/>
            <a:cxnLst/>
            <a:rect l="l" t="t" r="r" b="b"/>
            <a:pathLst>
              <a:path w="1098206" h="1007604">
                <a:moveTo>
                  <a:pt x="0" y="0"/>
                </a:moveTo>
                <a:lnTo>
                  <a:pt x="1098207" y="0"/>
                </a:lnTo>
                <a:lnTo>
                  <a:pt x="1098207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74253" y="179886"/>
            <a:ext cx="4678253" cy="841783"/>
            <a:chOff x="0" y="0"/>
            <a:chExt cx="9356506" cy="1683566"/>
          </a:xfrm>
        </p:grpSpPr>
        <p:grpSp>
          <p:nvGrpSpPr>
            <p:cNvPr id="10" name="Group 10"/>
            <p:cNvGrpSpPr/>
            <p:nvPr/>
          </p:nvGrpSpPr>
          <p:grpSpPr>
            <a:xfrm>
              <a:off x="161480" y="0"/>
              <a:ext cx="9195026" cy="1683566"/>
              <a:chOff x="0" y="0"/>
              <a:chExt cx="1467004" cy="2686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175006"/>
              <a:ext cx="9356506" cy="1205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21"/>
                </a:lnSpc>
                <a:spcBef>
                  <a:spcPct val="0"/>
                </a:spcBef>
              </a:pP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Niềm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vui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sáng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endParaRPr lang="en-US" sz="3934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58886" y="264909"/>
            <a:ext cx="4678253" cy="841783"/>
            <a:chOff x="0" y="0"/>
            <a:chExt cx="9356506" cy="1683566"/>
          </a:xfrm>
        </p:grpSpPr>
        <p:grpSp>
          <p:nvGrpSpPr>
            <p:cNvPr id="15" name="Group 15"/>
            <p:cNvGrpSpPr/>
            <p:nvPr/>
          </p:nvGrpSpPr>
          <p:grpSpPr>
            <a:xfrm>
              <a:off x="161480" y="0"/>
              <a:ext cx="9195026" cy="1683566"/>
              <a:chOff x="0" y="0"/>
              <a:chExt cx="1467004" cy="26860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175006"/>
              <a:ext cx="9356506" cy="1205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21"/>
                </a:lnSpc>
                <a:spcBef>
                  <a:spcPct val="0"/>
                </a:spcBef>
              </a:pP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Chắp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cánh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ước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mơ</a:t>
              </a:r>
              <a:endParaRPr lang="en-US" sz="3934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52200" y="1398832"/>
            <a:ext cx="2203366" cy="2705025"/>
            <a:chOff x="0" y="0"/>
            <a:chExt cx="4406732" cy="54100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840677" y="1112966"/>
              <a:ext cx="2725379" cy="1409178"/>
              <a:chOff x="0" y="0"/>
              <a:chExt cx="519481" cy="26860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19481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268602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138620"/>
                    </a:lnTo>
                    <a:cubicBezTo>
                      <a:pt x="519481" y="210407"/>
                      <a:pt x="461286" y="268602"/>
                      <a:pt x="389500" y="268602"/>
                    </a:cubicBezTo>
                    <a:lnTo>
                      <a:pt x="129981" y="268602"/>
                    </a:lnTo>
                    <a:cubicBezTo>
                      <a:pt x="95508" y="268602"/>
                      <a:pt x="62447" y="254907"/>
                      <a:pt x="38071" y="230531"/>
                    </a:cubicBezTo>
                    <a:cubicBezTo>
                      <a:pt x="13694" y="206155"/>
                      <a:pt x="0" y="173094"/>
                      <a:pt x="0" y="138620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519481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840678" y="1360212"/>
              <a:ext cx="2725380" cy="93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Bầu trời mùa thu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24100" y="1428051"/>
            <a:ext cx="2203366" cy="2705025"/>
            <a:chOff x="0" y="0"/>
            <a:chExt cx="4406732" cy="541005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857863" y="1273365"/>
              <a:ext cx="2725379" cy="1402314"/>
              <a:chOff x="0" y="0"/>
              <a:chExt cx="519481" cy="26729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19481" cy="267293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267293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137312"/>
                    </a:lnTo>
                    <a:cubicBezTo>
                      <a:pt x="519481" y="171785"/>
                      <a:pt x="505786" y="204846"/>
                      <a:pt x="481410" y="229223"/>
                    </a:cubicBezTo>
                    <a:cubicBezTo>
                      <a:pt x="457034" y="253599"/>
                      <a:pt x="423973" y="267293"/>
                      <a:pt x="389500" y="267293"/>
                    </a:cubicBezTo>
                    <a:lnTo>
                      <a:pt x="129981" y="267293"/>
                    </a:lnTo>
                    <a:cubicBezTo>
                      <a:pt x="58195" y="267293"/>
                      <a:pt x="0" y="209099"/>
                      <a:pt x="0" y="137312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519481" cy="2958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857864" y="1520612"/>
              <a:ext cx="2725380" cy="93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Đồng cỏ nở hoa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084406" y="1428051"/>
            <a:ext cx="2203366" cy="2705025"/>
            <a:chOff x="0" y="0"/>
            <a:chExt cx="4406732" cy="541005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840677" y="1199418"/>
              <a:ext cx="2725379" cy="1859514"/>
              <a:chOff x="0" y="0"/>
              <a:chExt cx="519481" cy="35443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19481" cy="354440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354440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224458"/>
                    </a:lnTo>
                    <a:cubicBezTo>
                      <a:pt x="519481" y="296245"/>
                      <a:pt x="461286" y="354440"/>
                      <a:pt x="389500" y="354440"/>
                    </a:cubicBezTo>
                    <a:lnTo>
                      <a:pt x="129981" y="354440"/>
                    </a:lnTo>
                    <a:cubicBezTo>
                      <a:pt x="95508" y="354440"/>
                      <a:pt x="62447" y="340745"/>
                      <a:pt x="38071" y="316369"/>
                    </a:cubicBezTo>
                    <a:cubicBezTo>
                      <a:pt x="13694" y="291993"/>
                      <a:pt x="0" y="258932"/>
                      <a:pt x="0" y="224458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519481" cy="383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840678" y="1446664"/>
              <a:ext cx="2725380" cy="139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Nếu em có một khu vườn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432550" y="1428051"/>
            <a:ext cx="2203366" cy="2705025"/>
            <a:chOff x="0" y="0"/>
            <a:chExt cx="4406732" cy="541005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840677" y="845511"/>
              <a:ext cx="2725379" cy="1859514"/>
              <a:chOff x="0" y="0"/>
              <a:chExt cx="519481" cy="35443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19481" cy="354440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354440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224458"/>
                    </a:lnTo>
                    <a:cubicBezTo>
                      <a:pt x="519481" y="296245"/>
                      <a:pt x="461286" y="354440"/>
                      <a:pt x="389500" y="354440"/>
                    </a:cubicBezTo>
                    <a:lnTo>
                      <a:pt x="129981" y="354440"/>
                    </a:lnTo>
                    <a:cubicBezTo>
                      <a:pt x="95508" y="354440"/>
                      <a:pt x="62447" y="340745"/>
                      <a:pt x="38071" y="316369"/>
                    </a:cubicBezTo>
                    <a:cubicBezTo>
                      <a:pt x="13694" y="291993"/>
                      <a:pt x="0" y="258932"/>
                      <a:pt x="0" y="224458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519481" cy="383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840678" y="1092756"/>
              <a:ext cx="2725380" cy="139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Ở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Vương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quốc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Tương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lai</a:t>
              </a:r>
              <a:endParaRPr lang="en-US" sz="212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591373" y="3638979"/>
            <a:ext cx="2203366" cy="2705025"/>
            <a:chOff x="0" y="0"/>
            <a:chExt cx="4406732" cy="541005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744680" y="656676"/>
              <a:ext cx="2725379" cy="1859514"/>
              <a:chOff x="0" y="0"/>
              <a:chExt cx="519481" cy="354439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519481" cy="354440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354440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224458"/>
                    </a:lnTo>
                    <a:cubicBezTo>
                      <a:pt x="519481" y="296245"/>
                      <a:pt x="461286" y="354440"/>
                      <a:pt x="389500" y="354440"/>
                    </a:cubicBezTo>
                    <a:lnTo>
                      <a:pt x="129981" y="354440"/>
                    </a:lnTo>
                    <a:cubicBezTo>
                      <a:pt x="95508" y="354440"/>
                      <a:pt x="62447" y="340745"/>
                      <a:pt x="38071" y="316369"/>
                    </a:cubicBezTo>
                    <a:cubicBezTo>
                      <a:pt x="13694" y="291993"/>
                      <a:pt x="0" y="258932"/>
                      <a:pt x="0" y="224458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519481" cy="383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744680" y="903922"/>
              <a:ext cx="2725380" cy="139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Bức tường có nhiều phép lạ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96329" y="3784267"/>
            <a:ext cx="2203366" cy="2705025"/>
            <a:chOff x="0" y="0"/>
            <a:chExt cx="4406732" cy="541005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835351" y="1199418"/>
              <a:ext cx="2725379" cy="945114"/>
              <a:chOff x="0" y="0"/>
              <a:chExt cx="519481" cy="18014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19481" cy="180147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180147">
                    <a:moveTo>
                      <a:pt x="90073" y="0"/>
                    </a:moveTo>
                    <a:lnTo>
                      <a:pt x="429407" y="0"/>
                    </a:lnTo>
                    <a:cubicBezTo>
                      <a:pt x="453296" y="0"/>
                      <a:pt x="476207" y="9490"/>
                      <a:pt x="493099" y="26382"/>
                    </a:cubicBezTo>
                    <a:cubicBezTo>
                      <a:pt x="509991" y="43274"/>
                      <a:pt x="519481" y="66185"/>
                      <a:pt x="519481" y="90073"/>
                    </a:cubicBezTo>
                    <a:lnTo>
                      <a:pt x="519481" y="90073"/>
                    </a:lnTo>
                    <a:cubicBezTo>
                      <a:pt x="519481" y="113962"/>
                      <a:pt x="509991" y="136873"/>
                      <a:pt x="493099" y="153765"/>
                    </a:cubicBezTo>
                    <a:cubicBezTo>
                      <a:pt x="476207" y="170657"/>
                      <a:pt x="453296" y="180147"/>
                      <a:pt x="429407" y="180147"/>
                    </a:cubicBezTo>
                    <a:lnTo>
                      <a:pt x="90073" y="180147"/>
                    </a:lnTo>
                    <a:cubicBezTo>
                      <a:pt x="66185" y="180147"/>
                      <a:pt x="43274" y="170657"/>
                      <a:pt x="26382" y="153765"/>
                    </a:cubicBezTo>
                    <a:cubicBezTo>
                      <a:pt x="9490" y="136873"/>
                      <a:pt x="0" y="113962"/>
                      <a:pt x="0" y="90073"/>
                    </a:cubicBezTo>
                    <a:lnTo>
                      <a:pt x="0" y="90073"/>
                    </a:lnTo>
                    <a:cubicBezTo>
                      <a:pt x="0" y="66185"/>
                      <a:pt x="9490" y="43274"/>
                      <a:pt x="26382" y="26382"/>
                    </a:cubicBezTo>
                    <a:cubicBezTo>
                      <a:pt x="43274" y="9490"/>
                      <a:pt x="66185" y="0"/>
                      <a:pt x="90073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519481" cy="2087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835352" y="1446664"/>
              <a:ext cx="2725380" cy="470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Anh Ba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82797" y="508467"/>
            <a:ext cx="8655892" cy="1254421"/>
            <a:chOff x="-53934" y="-151764"/>
            <a:chExt cx="17311782" cy="2508842"/>
          </a:xfrm>
        </p:grpSpPr>
        <p:grpSp>
          <p:nvGrpSpPr>
            <p:cNvPr id="11" name="Group 11"/>
            <p:cNvGrpSpPr/>
            <p:nvPr/>
          </p:nvGrpSpPr>
          <p:grpSpPr>
            <a:xfrm>
              <a:off x="-53934" y="-151764"/>
              <a:ext cx="17311782" cy="2508842"/>
              <a:chOff x="-35918" y="-28575"/>
              <a:chExt cx="3259566" cy="4723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35918" y="0"/>
                <a:ext cx="3259566" cy="443805"/>
              </a:xfrm>
              <a:custGeom>
                <a:avLst/>
                <a:gdLst/>
                <a:ahLst/>
                <a:cxnLst/>
                <a:rect l="l" t="t" r="r" b="b"/>
                <a:pathLst>
                  <a:path w="3223647" h="443805">
                    <a:moveTo>
                      <a:pt x="24720" y="0"/>
                    </a:moveTo>
                    <a:lnTo>
                      <a:pt x="3198928" y="0"/>
                    </a:lnTo>
                    <a:cubicBezTo>
                      <a:pt x="3212580" y="0"/>
                      <a:pt x="3223647" y="11067"/>
                      <a:pt x="3223647" y="24720"/>
                    </a:cubicBezTo>
                    <a:lnTo>
                      <a:pt x="3223647" y="419085"/>
                    </a:lnTo>
                    <a:cubicBezTo>
                      <a:pt x="3223647" y="432738"/>
                      <a:pt x="3212580" y="443805"/>
                      <a:pt x="3198928" y="443805"/>
                    </a:cubicBezTo>
                    <a:lnTo>
                      <a:pt x="24720" y="443805"/>
                    </a:lnTo>
                    <a:cubicBezTo>
                      <a:pt x="11067" y="443805"/>
                      <a:pt x="0" y="432738"/>
                      <a:pt x="0" y="419085"/>
                    </a:cubicBezTo>
                    <a:lnTo>
                      <a:pt x="0" y="24720"/>
                    </a:lnTo>
                    <a:cubicBezTo>
                      <a:pt x="0" y="11067"/>
                      <a:pt x="11067" y="0"/>
                      <a:pt x="24720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223647" cy="472380"/>
              </a:xfrm>
              <a:prstGeom prst="rect">
                <a:avLst/>
              </a:prstGeom>
            </p:spPr>
            <p:txBody>
              <a:bodyPr lIns="28697" tIns="28697" rIns="28697" bIns="2869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0" y="138764"/>
              <a:ext cx="17161845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000"/>
                </a:lnSpc>
                <a:spcBef>
                  <a:spcPct val="0"/>
                </a:spcBef>
              </a:pP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b.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tên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chưa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nhắc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hai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chủ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trên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708339" y="656142"/>
            <a:ext cx="1034953" cy="1034953"/>
          </a:xfrm>
          <a:custGeom>
            <a:avLst/>
            <a:gdLst/>
            <a:ahLst/>
            <a:cxnLst/>
            <a:rect l="l" t="t" r="r" b="b"/>
            <a:pathLst>
              <a:path w="1552430" h="1552430">
                <a:moveTo>
                  <a:pt x="0" y="0"/>
                </a:moveTo>
                <a:lnTo>
                  <a:pt x="1552430" y="0"/>
                </a:lnTo>
                <a:lnTo>
                  <a:pt x="1552430" y="1552430"/>
                </a:lnTo>
                <a:lnTo>
                  <a:pt x="0" y="1552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319034" y="1988355"/>
            <a:ext cx="3709723" cy="667510"/>
            <a:chOff x="0" y="0"/>
            <a:chExt cx="7419446" cy="1335021"/>
          </a:xfrm>
        </p:grpSpPr>
        <p:grpSp>
          <p:nvGrpSpPr>
            <p:cNvPr id="17" name="Group 17"/>
            <p:cNvGrpSpPr/>
            <p:nvPr/>
          </p:nvGrpSpPr>
          <p:grpSpPr>
            <a:xfrm>
              <a:off x="128049" y="0"/>
              <a:ext cx="7291397" cy="1335021"/>
              <a:chOff x="0" y="0"/>
              <a:chExt cx="1467004" cy="26860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129248"/>
              <a:ext cx="7419446" cy="9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44"/>
                </a:lnSpc>
                <a:spcBef>
                  <a:spcPct val="0"/>
                </a:spcBef>
              </a:pP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Niềm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vui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sáng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endParaRPr lang="en-US" sz="311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19252" y="1988355"/>
            <a:ext cx="3709723" cy="667510"/>
            <a:chOff x="0" y="0"/>
            <a:chExt cx="7419446" cy="1335021"/>
          </a:xfrm>
        </p:grpSpPr>
        <p:grpSp>
          <p:nvGrpSpPr>
            <p:cNvPr id="22" name="Group 22"/>
            <p:cNvGrpSpPr/>
            <p:nvPr/>
          </p:nvGrpSpPr>
          <p:grpSpPr>
            <a:xfrm>
              <a:off x="128049" y="0"/>
              <a:ext cx="7291397" cy="1335021"/>
              <a:chOff x="0" y="0"/>
              <a:chExt cx="1467004" cy="26860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B7D5A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129248"/>
              <a:ext cx="7419446" cy="9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44"/>
                </a:lnSpc>
                <a:spcBef>
                  <a:spcPct val="0"/>
                </a:spcBef>
              </a:pP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Chắp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cánh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ước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mơ</a:t>
              </a:r>
              <a:endParaRPr lang="en-US" sz="311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4C5A6A-E936-5BCC-BF85-4C1BC67BD9A0}"/>
              </a:ext>
            </a:extLst>
          </p:cNvPr>
          <p:cNvGrpSpPr/>
          <p:nvPr/>
        </p:nvGrpSpPr>
        <p:grpSpPr>
          <a:xfrm>
            <a:off x="605756" y="2884465"/>
            <a:ext cx="5490244" cy="3486305"/>
            <a:chOff x="605756" y="2884465"/>
            <a:chExt cx="5490244" cy="3486305"/>
          </a:xfrm>
        </p:grpSpPr>
        <p:sp>
          <p:nvSpPr>
            <p:cNvPr id="26" name="Freeform 26"/>
            <p:cNvSpPr/>
            <p:nvPr/>
          </p:nvSpPr>
          <p:spPr>
            <a:xfrm>
              <a:off x="605756" y="2884465"/>
              <a:ext cx="5490244" cy="3486305"/>
            </a:xfrm>
            <a:custGeom>
              <a:avLst/>
              <a:gdLst/>
              <a:ahLst/>
              <a:cxnLst/>
              <a:rect l="l" t="t" r="r" b="b"/>
              <a:pathLst>
                <a:path w="8235366" h="5229458">
                  <a:moveTo>
                    <a:pt x="0" y="0"/>
                  </a:moveTo>
                  <a:lnTo>
                    <a:pt x="8235366" y="0"/>
                  </a:lnTo>
                  <a:lnTo>
                    <a:pt x="8235366" y="5229458"/>
                  </a:lnTo>
                  <a:lnTo>
                    <a:pt x="0" y="5229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87709" y="3499773"/>
              <a:ext cx="4326339" cy="276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88"/>
                </a:lnSpc>
              </a:pP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Vẽ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màu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Thanh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âm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núi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thỏ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con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Bét-tô-ven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bản-xô-nát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Ánh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trăng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vì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sao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9BC80-F415-BBA1-04D5-214F1720EBAE}"/>
              </a:ext>
            </a:extLst>
          </p:cNvPr>
          <p:cNvGrpSpPr/>
          <p:nvPr/>
        </p:nvGrpSpPr>
        <p:grpSpPr>
          <a:xfrm>
            <a:off x="6324225" y="2884465"/>
            <a:ext cx="5490244" cy="3486305"/>
            <a:chOff x="6324225" y="2884465"/>
            <a:chExt cx="5490244" cy="3486305"/>
          </a:xfrm>
        </p:grpSpPr>
        <p:sp>
          <p:nvSpPr>
            <p:cNvPr id="27" name="Freeform 27"/>
            <p:cNvSpPr/>
            <p:nvPr/>
          </p:nvSpPr>
          <p:spPr>
            <a:xfrm>
              <a:off x="6324225" y="2884465"/>
              <a:ext cx="5490244" cy="3486305"/>
            </a:xfrm>
            <a:custGeom>
              <a:avLst/>
              <a:gdLst/>
              <a:ahLst/>
              <a:cxnLst/>
              <a:rect l="l" t="t" r="r" b="b"/>
              <a:pathLst>
                <a:path w="8235366" h="5229458">
                  <a:moveTo>
                    <a:pt x="0" y="0"/>
                  </a:moveTo>
                  <a:lnTo>
                    <a:pt x="8235366" y="0"/>
                  </a:lnTo>
                  <a:lnTo>
                    <a:pt x="8235366" y="5229458"/>
                  </a:lnTo>
                  <a:lnTo>
                    <a:pt x="0" y="5229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906177" y="3494065"/>
              <a:ext cx="4326339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88"/>
                </a:lnSpc>
              </a:pP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Bay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ước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mơ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Con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trai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vườn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Bốn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mùa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mơ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ước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Cánh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chim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Nếu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chúng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phép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lạ</a:t>
              </a:r>
              <a:endParaRPr lang="en-US" sz="3261" dirty="0">
                <a:solidFill>
                  <a:srgbClr val="000000"/>
                </a:solidFill>
                <a:latin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16677" y="524478"/>
            <a:ext cx="989422" cy="989422"/>
          </a:xfrm>
          <a:custGeom>
            <a:avLst/>
            <a:gdLst/>
            <a:ahLst/>
            <a:cxnLst/>
            <a:rect l="l" t="t" r="r" b="b"/>
            <a:pathLst>
              <a:path w="1484133" h="1484133">
                <a:moveTo>
                  <a:pt x="0" y="0"/>
                </a:moveTo>
                <a:lnTo>
                  <a:pt x="1484134" y="0"/>
                </a:lnTo>
                <a:lnTo>
                  <a:pt x="1484134" y="1484134"/>
                </a:lnTo>
                <a:lnTo>
                  <a:pt x="0" y="14841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719616" y="2699217"/>
            <a:ext cx="2932946" cy="3860535"/>
          </a:xfrm>
          <a:custGeom>
            <a:avLst/>
            <a:gdLst/>
            <a:ahLst/>
            <a:cxnLst/>
            <a:rect l="l" t="t" r="r" b="b"/>
            <a:pathLst>
              <a:path w="4399419" h="5790802">
                <a:moveTo>
                  <a:pt x="0" y="0"/>
                </a:moveTo>
                <a:lnTo>
                  <a:pt x="4399419" y="0"/>
                </a:lnTo>
                <a:lnTo>
                  <a:pt x="4399419" y="5790802"/>
                </a:lnTo>
                <a:lnTo>
                  <a:pt x="0" y="57908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1E04E0-E24A-D55D-2F9A-CE0302260D54}"/>
              </a:ext>
            </a:extLst>
          </p:cNvPr>
          <p:cNvGrpSpPr/>
          <p:nvPr/>
        </p:nvGrpSpPr>
        <p:grpSpPr>
          <a:xfrm>
            <a:off x="685800" y="1970053"/>
            <a:ext cx="8237263" cy="4604951"/>
            <a:chOff x="685800" y="1970053"/>
            <a:chExt cx="8237263" cy="4604951"/>
          </a:xfrm>
        </p:grpSpPr>
        <p:sp>
          <p:nvSpPr>
            <p:cNvPr id="14" name="Freeform 14"/>
            <p:cNvSpPr/>
            <p:nvPr/>
          </p:nvSpPr>
          <p:spPr>
            <a:xfrm>
              <a:off x="685800" y="1970053"/>
              <a:ext cx="8237263" cy="4520198"/>
            </a:xfrm>
            <a:custGeom>
              <a:avLst/>
              <a:gdLst/>
              <a:ahLst/>
              <a:cxnLst/>
              <a:rect l="l" t="t" r="r" b="b"/>
              <a:pathLst>
                <a:path w="12355894" h="6780297">
                  <a:moveTo>
                    <a:pt x="0" y="0"/>
                  </a:moveTo>
                  <a:lnTo>
                    <a:pt x="12355894" y="0"/>
                  </a:lnTo>
                  <a:lnTo>
                    <a:pt x="12355894" y="6780297"/>
                  </a:lnTo>
                  <a:lnTo>
                    <a:pt x="0" y="6780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11388" y="2625205"/>
              <a:ext cx="6176585" cy="3949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357"/>
                </a:lnSpc>
              </a:pP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đọc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thuộc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chủ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điểm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?</a:t>
              </a:r>
            </a:p>
            <a:p>
              <a:pPr algn="just" defTabSz="609630">
                <a:lnSpc>
                  <a:spcPts val="4357"/>
                </a:lnSpc>
              </a:pP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Nội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dung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chính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đọc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gì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?</a:t>
              </a:r>
            </a:p>
            <a:p>
              <a:pPr algn="just" defTabSz="609630">
                <a:lnSpc>
                  <a:spcPts val="4357"/>
                </a:lnSpc>
              </a:pP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vật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hoặc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chi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tiết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em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ấn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tượng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sâu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sắc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?</a:t>
              </a:r>
            </a:p>
            <a:p>
              <a:pPr algn="just" defTabSz="609630">
                <a:lnSpc>
                  <a:spcPts val="4357"/>
                </a:lnSpc>
              </a:pPr>
              <a:endParaRPr lang="en-US" sz="3890" spc="-35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C9B6C4-6DD3-AA49-C5FD-C3CFE3040754}"/>
              </a:ext>
            </a:extLst>
          </p:cNvPr>
          <p:cNvGrpSpPr/>
          <p:nvPr/>
        </p:nvGrpSpPr>
        <p:grpSpPr>
          <a:xfrm>
            <a:off x="2685356" y="559252"/>
            <a:ext cx="7805835" cy="1101892"/>
            <a:chOff x="2685356" y="559252"/>
            <a:chExt cx="7805835" cy="1101892"/>
          </a:xfrm>
        </p:grpSpPr>
        <p:grpSp>
          <p:nvGrpSpPr>
            <p:cNvPr id="6" name="Group 6"/>
            <p:cNvGrpSpPr/>
            <p:nvPr/>
          </p:nvGrpSpPr>
          <p:grpSpPr>
            <a:xfrm>
              <a:off x="2685359" y="567019"/>
              <a:ext cx="7725095" cy="1094125"/>
              <a:chOff x="0" y="0"/>
              <a:chExt cx="2464973" cy="3491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4973" cy="349121"/>
              </a:xfrm>
              <a:custGeom>
                <a:avLst/>
                <a:gdLst/>
                <a:ahLst/>
                <a:cxnLst/>
                <a:rect l="l" t="t" r="r" b="b"/>
                <a:pathLst>
                  <a:path w="2464973" h="349121">
                    <a:moveTo>
                      <a:pt x="27393" y="0"/>
                    </a:moveTo>
                    <a:lnTo>
                      <a:pt x="2437580" y="0"/>
                    </a:lnTo>
                    <a:cubicBezTo>
                      <a:pt x="2444845" y="0"/>
                      <a:pt x="2451812" y="2886"/>
                      <a:pt x="2456949" y="8023"/>
                    </a:cubicBezTo>
                    <a:cubicBezTo>
                      <a:pt x="2462087" y="13160"/>
                      <a:pt x="2464973" y="20128"/>
                      <a:pt x="2464973" y="27393"/>
                    </a:cubicBezTo>
                    <a:lnTo>
                      <a:pt x="2464973" y="321728"/>
                    </a:lnTo>
                    <a:cubicBezTo>
                      <a:pt x="2464973" y="328993"/>
                      <a:pt x="2462087" y="335960"/>
                      <a:pt x="2456949" y="341097"/>
                    </a:cubicBezTo>
                    <a:cubicBezTo>
                      <a:pt x="2451812" y="346234"/>
                      <a:pt x="2444845" y="349121"/>
                      <a:pt x="2437580" y="349121"/>
                    </a:cubicBezTo>
                    <a:lnTo>
                      <a:pt x="27393" y="349121"/>
                    </a:lnTo>
                    <a:cubicBezTo>
                      <a:pt x="20128" y="349121"/>
                      <a:pt x="13160" y="346234"/>
                      <a:pt x="8023" y="341097"/>
                    </a:cubicBezTo>
                    <a:cubicBezTo>
                      <a:pt x="2886" y="335960"/>
                      <a:pt x="0" y="328993"/>
                      <a:pt x="0" y="321728"/>
                    </a:cubicBezTo>
                    <a:lnTo>
                      <a:pt x="0" y="27393"/>
                    </a:lnTo>
                    <a:cubicBezTo>
                      <a:pt x="0" y="20128"/>
                      <a:pt x="2886" y="13160"/>
                      <a:pt x="8023" y="8023"/>
                    </a:cubicBezTo>
                    <a:cubicBezTo>
                      <a:pt x="13160" y="2886"/>
                      <a:pt x="20128" y="0"/>
                      <a:pt x="27393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64973" cy="3776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685356" y="559252"/>
              <a:ext cx="7805835" cy="1093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52"/>
                </a:lnSpc>
                <a:spcBef>
                  <a:spcPct val="0"/>
                </a:spcBef>
              </a:pP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1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chủ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trả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lời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hỏi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71197" y="498980"/>
            <a:ext cx="1040421" cy="1040421"/>
          </a:xfrm>
          <a:custGeom>
            <a:avLst/>
            <a:gdLst/>
            <a:ahLst/>
            <a:cxnLst/>
            <a:rect l="l" t="t" r="r" b="b"/>
            <a:pathLst>
              <a:path w="1560631" h="1560631">
                <a:moveTo>
                  <a:pt x="0" y="0"/>
                </a:moveTo>
                <a:lnTo>
                  <a:pt x="1560631" y="0"/>
                </a:lnTo>
                <a:lnTo>
                  <a:pt x="1560631" y="1560630"/>
                </a:lnTo>
                <a:lnTo>
                  <a:pt x="0" y="15606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398559" y="509595"/>
            <a:ext cx="7966579" cy="1090708"/>
            <a:chOff x="0" y="0"/>
            <a:chExt cx="15933159" cy="2181416"/>
          </a:xfrm>
        </p:grpSpPr>
        <p:grpSp>
          <p:nvGrpSpPr>
            <p:cNvPr id="12" name="Group 12"/>
            <p:cNvGrpSpPr/>
            <p:nvPr/>
          </p:nvGrpSpPr>
          <p:grpSpPr>
            <a:xfrm>
              <a:off x="161480" y="0"/>
              <a:ext cx="15771679" cy="2181416"/>
              <a:chOff x="0" y="0"/>
              <a:chExt cx="2516264" cy="3480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16264" cy="348030"/>
              </a:xfrm>
              <a:custGeom>
                <a:avLst/>
                <a:gdLst/>
                <a:ahLst/>
                <a:cxnLst/>
                <a:rect l="l" t="t" r="r" b="b"/>
                <a:pathLst>
                  <a:path w="2516264" h="348030">
                    <a:moveTo>
                      <a:pt x="26834" y="0"/>
                    </a:moveTo>
                    <a:lnTo>
                      <a:pt x="2489430" y="0"/>
                    </a:lnTo>
                    <a:cubicBezTo>
                      <a:pt x="2504250" y="0"/>
                      <a:pt x="2516264" y="12014"/>
                      <a:pt x="2516264" y="26834"/>
                    </a:cubicBezTo>
                    <a:lnTo>
                      <a:pt x="2516264" y="321196"/>
                    </a:lnTo>
                    <a:cubicBezTo>
                      <a:pt x="2516264" y="336016"/>
                      <a:pt x="2504250" y="348030"/>
                      <a:pt x="2489430" y="348030"/>
                    </a:cubicBezTo>
                    <a:lnTo>
                      <a:pt x="26834" y="348030"/>
                    </a:lnTo>
                    <a:cubicBezTo>
                      <a:pt x="12014" y="348030"/>
                      <a:pt x="0" y="336016"/>
                      <a:pt x="0" y="321196"/>
                    </a:cubicBezTo>
                    <a:lnTo>
                      <a:pt x="0" y="26834"/>
                    </a:lnTo>
                    <a:cubicBezTo>
                      <a:pt x="0" y="12014"/>
                      <a:pt x="12014" y="0"/>
                      <a:pt x="26834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516264" cy="376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188958"/>
              <a:ext cx="15933159" cy="1795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28"/>
                </a:lnSpc>
                <a:spcBef>
                  <a:spcPct val="0"/>
                </a:spcBef>
              </a:pP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hoàn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thiện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sơ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đồ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đây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rồi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đặt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mỗi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nhóm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85800" y="2016896"/>
            <a:ext cx="10938260" cy="3657726"/>
          </a:xfrm>
          <a:custGeom>
            <a:avLst/>
            <a:gdLst/>
            <a:ahLst/>
            <a:cxnLst/>
            <a:rect l="l" t="t" r="r" b="b"/>
            <a:pathLst>
              <a:path w="16407390" h="5486589">
                <a:moveTo>
                  <a:pt x="0" y="0"/>
                </a:moveTo>
                <a:lnTo>
                  <a:pt x="16407390" y="0"/>
                </a:lnTo>
                <a:lnTo>
                  <a:pt x="16407390" y="5486589"/>
                </a:lnTo>
                <a:lnTo>
                  <a:pt x="0" y="548658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73872" y="2203177"/>
            <a:ext cx="2149370" cy="652021"/>
            <a:chOff x="0" y="0"/>
            <a:chExt cx="4298740" cy="130404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298740" cy="1304042"/>
              <a:chOff x="0" y="0"/>
              <a:chExt cx="571791" cy="17345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71791" cy="173455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455">
                    <a:moveTo>
                      <a:pt x="86728" y="0"/>
                    </a:moveTo>
                    <a:lnTo>
                      <a:pt x="485063" y="0"/>
                    </a:lnTo>
                    <a:cubicBezTo>
                      <a:pt x="532961" y="0"/>
                      <a:pt x="571791" y="38829"/>
                      <a:pt x="571791" y="86728"/>
                    </a:cubicBezTo>
                    <a:lnTo>
                      <a:pt x="571791" y="86728"/>
                    </a:lnTo>
                    <a:cubicBezTo>
                      <a:pt x="571791" y="134626"/>
                      <a:pt x="532961" y="173455"/>
                      <a:pt x="485063" y="173455"/>
                    </a:cubicBezTo>
                    <a:lnTo>
                      <a:pt x="86728" y="173455"/>
                    </a:lnTo>
                    <a:cubicBezTo>
                      <a:pt x="38829" y="173455"/>
                      <a:pt x="0" y="134626"/>
                      <a:pt x="0" y="86728"/>
                    </a:cubicBezTo>
                    <a:lnTo>
                      <a:pt x="0" y="86728"/>
                    </a:lnTo>
                    <a:cubicBezTo>
                      <a:pt x="0" y="38829"/>
                      <a:pt x="38829" y="0"/>
                      <a:pt x="86728" y="0"/>
                    </a:cubicBezTo>
                    <a:close/>
                  </a:path>
                </a:pathLst>
              </a:custGeom>
              <a:solidFill>
                <a:srgbClr val="FFDC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571791" cy="202030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52996" y="193376"/>
              <a:ext cx="3792752" cy="846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xanh thẫm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59910" y="3040259"/>
            <a:ext cx="2149370" cy="653179"/>
            <a:chOff x="0" y="0"/>
            <a:chExt cx="4298740" cy="130635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FFDC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đỏ chói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73872" y="3752760"/>
            <a:ext cx="2149370" cy="653179"/>
            <a:chOff x="0" y="0"/>
            <a:chExt cx="4298740" cy="130635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chua lét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73872" y="4594356"/>
            <a:ext cx="2149370" cy="653179"/>
            <a:chOff x="0" y="0"/>
            <a:chExt cx="4298740" cy="1306357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 dirty="0">
                  <a:solidFill>
                    <a:srgbClr val="000000"/>
                  </a:solidFill>
                  <a:latin typeface="Cambria"/>
                </a:rPr>
                <a:t>cay </a:t>
              </a:r>
              <a:r>
                <a:rPr lang="en-US" sz="2769" dirty="0" err="1">
                  <a:solidFill>
                    <a:srgbClr val="000000"/>
                  </a:solidFill>
                  <a:latin typeface="Cambria"/>
                </a:rPr>
                <a:t>nồng</a:t>
              </a:r>
              <a:endParaRPr lang="en-US" sz="2769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429611" y="2221440"/>
            <a:ext cx="2149370" cy="653179"/>
            <a:chOff x="0" y="0"/>
            <a:chExt cx="4298740" cy="1306357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FFB392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rì rào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29611" y="3032454"/>
            <a:ext cx="2149370" cy="653179"/>
            <a:chOff x="0" y="0"/>
            <a:chExt cx="4298740" cy="1306357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FFB392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xào xạc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429611" y="3705715"/>
            <a:ext cx="2149370" cy="653179"/>
            <a:chOff x="0" y="0"/>
            <a:chExt cx="4298740" cy="1306357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 dirty="0">
                  <a:solidFill>
                    <a:srgbClr val="000000"/>
                  </a:solidFill>
                  <a:latin typeface="Cambria"/>
                </a:rPr>
                <a:t>to </a:t>
              </a:r>
              <a:r>
                <a:rPr lang="en-US" sz="2769" dirty="0" err="1">
                  <a:solidFill>
                    <a:srgbClr val="000000"/>
                  </a:solidFill>
                  <a:latin typeface="Cambria"/>
                </a:rPr>
                <a:t>lớn</a:t>
              </a:r>
              <a:endParaRPr lang="en-US" sz="2769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429611" y="4486942"/>
            <a:ext cx="2149370" cy="653179"/>
            <a:chOff x="0" y="0"/>
            <a:chExt cx="4298740" cy="1306357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khổng lồ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934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nhung bui</dc:creator>
  <cp:lastModifiedBy>ngọc nguyễn</cp:lastModifiedBy>
  <cp:revision>3</cp:revision>
  <dcterms:created xsi:type="dcterms:W3CDTF">2023-12-18T06:21:03Z</dcterms:created>
  <dcterms:modified xsi:type="dcterms:W3CDTF">2023-12-22T06:08:59Z</dcterms:modified>
</cp:coreProperties>
</file>