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2" r:id="rId2"/>
    <p:sldId id="298" r:id="rId3"/>
    <p:sldId id="323" r:id="rId4"/>
    <p:sldId id="324" r:id="rId5"/>
    <p:sldId id="299" r:id="rId6"/>
    <p:sldId id="311" r:id="rId7"/>
    <p:sldId id="320" r:id="rId8"/>
    <p:sldId id="312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21" r:id="rId17"/>
    <p:sldId id="316" r:id="rId18"/>
    <p:sldId id="334" r:id="rId19"/>
    <p:sldId id="301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83B"/>
    <a:srgbClr val="00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89" autoAdjust="0"/>
  </p:normalViewPr>
  <p:slideViewPr>
    <p:cSldViewPr>
      <p:cViewPr varScale="1">
        <p:scale>
          <a:sx n="47" d="100"/>
          <a:sy n="47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FCDE-4AB8-B04F-86A8-260D1C9E160F}" type="datetimeFigureOut">
              <a:rPr lang="x-none" smtClean="0"/>
              <a:t>12/14/2023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9E3F-9C03-4D4D-B928-78AB530F43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90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9E3F-9C03-4D4D-B928-78AB530F432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4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emf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="" xmlns:a16="http://schemas.microsoft.com/office/drawing/2014/main" id="{D0C13E03-59F1-E246-8684-E8CE963447E8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4611931-87FE-5047-9F59-7F01B5AD4C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  <p:pic>
        <p:nvPicPr>
          <p:cNvPr id="1026" name="Picture 2" descr="TLTH - Bộ SGK Lớp 6 - Kết nối tri thức với cuộc sống - Công ...">
            <a:extLst>
              <a:ext uri="{FF2B5EF4-FFF2-40B4-BE49-F238E27FC236}">
                <a16:creationId xmlns="" xmlns:a16="http://schemas.microsoft.com/office/drawing/2014/main" id="{A588BCDA-B361-5E44-BBB1-D2BB5C9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713417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E0D6277-8B7A-FB4E-A729-2A33E7C29885}"/>
              </a:ext>
            </a:extLst>
          </p:cNvPr>
          <p:cNvGrpSpPr/>
          <p:nvPr/>
        </p:nvGrpSpPr>
        <p:grpSpPr>
          <a:xfrm>
            <a:off x="5606427" y="1460328"/>
            <a:ext cx="7095386" cy="5846300"/>
            <a:chOff x="5670550" y="1138497"/>
            <a:chExt cx="7095386" cy="58463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066A291-5915-B74E-BAD3-2C756898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41536" y="5003597"/>
              <a:ext cx="4724400" cy="1981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25024BA-7898-1446-A779-A917538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70550" y="1138497"/>
              <a:ext cx="6946900" cy="23495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261" y="3189137"/>
            <a:ext cx="1689348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886071" y="2048268"/>
            <a:ext cx="14859000" cy="3958060"/>
            <a:chOff x="1886071" y="1642640"/>
            <a:chExt cx="14859000" cy="3958060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886071" y="1642640"/>
              <a:ext cx="14859000" cy="3958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2384088" y="2559841"/>
              <a:ext cx="138273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Mỗi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con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có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một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nhu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cầu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về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b="1" i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nhau</a:t>
              </a:r>
              <a:r>
                <a:rPr lang="nl-NL" sz="6600" b="1" i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 </a:t>
              </a:r>
              <a:endParaRPr lang="x-none" sz="413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00853"/>
            <a:ext cx="9276330" cy="56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625" y="2576439"/>
            <a:ext cx="6003863" cy="365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099BDD-764B-9046-826F-BDBC314D7E2E}"/>
              </a:ext>
            </a:extLst>
          </p:cNvPr>
          <p:cNvSpPr txBox="1"/>
          <p:nvPr/>
        </p:nvSpPr>
        <p:spPr>
          <a:xfrm>
            <a:off x="9144000" y="2685678"/>
            <a:ext cx="10210800" cy="14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a)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Chim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đại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bàng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hổ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sấu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</a:endParaRPr>
          </a:p>
          <a:p>
            <a:endParaRPr lang="x-none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A05AAA-45A6-FD4C-8A1E-C3533EBBDF38}"/>
              </a:ext>
            </a:extLst>
          </p:cNvPr>
          <p:cNvSpPr txBox="1"/>
          <p:nvPr/>
        </p:nvSpPr>
        <p:spPr>
          <a:xfrm>
            <a:off x="9144000" y="3976398"/>
            <a:ext cx="701040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b)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Ngựa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cừu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bò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C8BEF2-4B18-634D-8E54-BF4690BE3D46}"/>
              </a:ext>
            </a:extLst>
          </p:cNvPr>
          <p:cNvSpPr txBox="1"/>
          <p:nvPr/>
        </p:nvSpPr>
        <p:spPr>
          <a:xfrm>
            <a:off x="9125343" y="5320758"/>
            <a:ext cx="8621029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c)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trái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cây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Lợn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củ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x-none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Gà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x-none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Vịt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x-none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509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3D3926B-8702-584A-A22E-685EC26313B0}"/>
              </a:ext>
            </a:extLst>
          </p:cNvPr>
          <p:cNvGrpSpPr/>
          <p:nvPr/>
        </p:nvGrpSpPr>
        <p:grpSpPr>
          <a:xfrm>
            <a:off x="5613952" y="1166336"/>
            <a:ext cx="9829800" cy="6126043"/>
            <a:chOff x="5613952" y="1166336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=""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5613952" y="1166336"/>
              <a:ext cx="9829800" cy="6126043"/>
            </a:xfrm>
            <a:prstGeom prst="wedgeEllipseCallout">
              <a:avLst>
                <a:gd name="adj1" fmla="val -56908"/>
                <a:gd name="adj2" fmla="val 417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6155795" y="2869189"/>
              <a:ext cx="88380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Hãy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biết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gì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so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với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“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”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x-none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x-none" sz="60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777A425-4F8B-C646-852E-D3B5803B6B55}"/>
              </a:ext>
            </a:extLst>
          </p:cNvPr>
          <p:cNvGrpSpPr/>
          <p:nvPr/>
        </p:nvGrpSpPr>
        <p:grpSpPr>
          <a:xfrm>
            <a:off x="638650" y="581354"/>
            <a:ext cx="9829800" cy="6126043"/>
            <a:chOff x="638650" y="581354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=""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638650" y="581354"/>
              <a:ext cx="9829800" cy="6126043"/>
            </a:xfrm>
            <a:prstGeom prst="wedgeEllipseCallout">
              <a:avLst>
                <a:gd name="adj1" fmla="val 57443"/>
                <a:gd name="adj2" fmla="val 4611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961860" y="1718505"/>
              <a:ext cx="9183380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khoáng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các-bô-níc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5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r>
                <a:rPr lang="x-none" sz="5800" dirty="0">
                  <a:effectLst/>
                  <a:latin typeface="Cambria" panose="02040503050406030204" pitchFamily="18" charset="0"/>
                </a:rPr>
                <a:t> </a:t>
              </a:r>
              <a:endParaRPr lang="x-none" sz="58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B23EF2-963C-A448-BCBC-AB72CB3C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554755"/>
            <a:ext cx="7732245" cy="7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40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524000" y="2048268"/>
            <a:ext cx="15221071" cy="4543032"/>
            <a:chOff x="1524000" y="1642640"/>
            <a:chExt cx="15221071" cy="4543032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524000" y="1642640"/>
              <a:ext cx="15221071" cy="45430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1714501" y="1744331"/>
              <a:ext cx="148590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	Động 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 không tự tổng hợp được các chất dinh dưỡng như thực vật, phải sử dụng thức ăn từ thực vật và động vật khác để sống và phát triển.</a:t>
              </a:r>
              <a:r>
                <a:rPr lang="x-none" sz="6000" dirty="0">
                  <a:effectLst/>
                  <a:latin typeface="Cambria" panose="02040503050406030204" pitchFamily="18" charset="0"/>
                </a:rPr>
                <a:t> </a:t>
              </a:r>
              <a:endParaRPr lang="x-none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592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">
            <a:extLst>
              <a:ext uri="{FF2B5EF4-FFF2-40B4-BE49-F238E27FC236}">
                <a16:creationId xmlns=""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DC70CF-5873-0841-AFD1-3E330D50F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81162"/>
            <a:ext cx="9017000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C913993-872A-3845-9AD5-BBB4A8D59359}"/>
              </a:ext>
            </a:extLst>
          </p:cNvPr>
          <p:cNvGrpSpPr/>
          <p:nvPr/>
        </p:nvGrpSpPr>
        <p:grpSpPr>
          <a:xfrm>
            <a:off x="1695843" y="1608257"/>
            <a:ext cx="11791557" cy="5698371"/>
            <a:chOff x="1695843" y="1608257"/>
            <a:chExt cx="11791557" cy="5698371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695843" y="1608257"/>
              <a:ext cx="11791557" cy="56983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2185385" y="2197020"/>
              <a:ext cx="11302015" cy="43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Thức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là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gì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?</a:t>
              </a:r>
              <a:endParaRPr lang="x-none" sz="60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Hãy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kể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một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số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cả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thực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endParaRPr lang="vi-VN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0992257" y="3552342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-219004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4800" y="8801100"/>
            <a:ext cx="17678400" cy="1485900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432811-F045-7140-970C-B6403A280F11}"/>
              </a:ext>
            </a:extLst>
          </p:cNvPr>
          <p:cNvSpPr txBox="1"/>
          <p:nvPr/>
        </p:nvSpPr>
        <p:spPr>
          <a:xfrm>
            <a:off x="406400" y="338088"/>
            <a:ext cx="16757951" cy="845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60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	</a:t>
            </a:r>
            <a:r>
              <a:rPr lang="nl-NL" sz="6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nl-NL" sz="60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2.Thức ăn của động vật:</a:t>
            </a:r>
          </a:p>
          <a:p>
            <a:pPr>
              <a:lnSpc>
                <a:spcPct val="130000"/>
              </a:lnSpc>
            </a:pPr>
            <a:r>
              <a:rPr lang="nl-NL" sz="6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- </a:t>
            </a:r>
            <a:r>
              <a:rPr lang="nl-NL" sz="60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 </a:t>
            </a:r>
            <a:r>
              <a:rPr lang="nl-NL" sz="6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vật không tự tổng hợp được các chất dinh dưỡng như thực </a:t>
            </a:r>
            <a:r>
              <a:rPr lang="nl-NL" sz="60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vật</a:t>
            </a:r>
            <a:r>
              <a:rPr lang="nl-NL" sz="6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nl-NL" sz="60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- Động vật có nhu cầu về thức ăn khác nhau: </a:t>
            </a:r>
            <a:r>
              <a:rPr lang="nl-NL" sz="60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 động vật ăn thực vật hoặc ăn động vật, có động vật ăn cả thực vật và động vật.</a:t>
            </a:r>
            <a:endParaRPr lang="x-none" sz="6000" dirty="0">
              <a:solidFill>
                <a:srgbClr val="002060"/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=""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6330529" y="6935377"/>
            <a:ext cx="2062096" cy="2959043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5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F618D3-0B26-D04D-BAD9-624CF6DDE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273" y="2744227"/>
            <a:ext cx="13081000" cy="332740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4E0E4B7D-F119-5249-BB5B-6B9894179F79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5774792-1C00-2546-AE94-4A69AECD8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320917C-10D6-DA45-97E7-212F4D962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" y="753769"/>
            <a:ext cx="13171364" cy="6649620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=""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82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4EB1098-77DD-E74D-8C39-B2EA7EC0143E}"/>
              </a:ext>
            </a:extLst>
          </p:cNvPr>
          <p:cNvGrpSpPr/>
          <p:nvPr/>
        </p:nvGrpSpPr>
        <p:grpSpPr>
          <a:xfrm>
            <a:off x="2717090" y="1608255"/>
            <a:ext cx="11791557" cy="4297243"/>
            <a:chOff x="2717090" y="1608255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2717090" y="1608255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584315" y="2200528"/>
              <a:ext cx="1092433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yếu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tố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nào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sự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?</a:t>
              </a:r>
              <a:endParaRPr lang="x-none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07284BD-3142-E741-83BC-F7C39B21FCB4}"/>
              </a:ext>
            </a:extLst>
          </p:cNvPr>
          <p:cNvGrpSpPr/>
          <p:nvPr/>
        </p:nvGrpSpPr>
        <p:grpSpPr>
          <a:xfrm>
            <a:off x="3401994" y="1866192"/>
            <a:ext cx="11791557" cy="4297243"/>
            <a:chOff x="3401994" y="1866192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3401994" y="1866192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656069" y="2361161"/>
              <a:ext cx="11533206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vi-VN" sz="6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 vật cần có đủ không khí, thức ăn, nước uống và ánh sáng thì mới tồn tại, phát triển bình thường.</a:t>
              </a:r>
              <a:endParaRPr lang="x-none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4153965" y="4821404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A2E6BB-342E-1B44-A12B-9602569A6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44" y="-1220382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">
            <a:extLst>
              <a:ext uri="{FF2B5EF4-FFF2-40B4-BE49-F238E27FC236}">
                <a16:creationId xmlns=""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EEEB47-0BC3-9049-BCEE-09C44D551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70" y="1355858"/>
            <a:ext cx="14241694" cy="6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C77CC0-4AF5-6A4F-8D14-58E68A1D2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73" y="2717683"/>
            <a:ext cx="14884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42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435290" y="3494651"/>
            <a:ext cx="6516471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đang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dụng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x-none" sz="3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đó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hay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8329718-5594-9947-B280-B9CAA6214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4E628C-9A52-1D4D-B768-010DF83B5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"/>
            <a:ext cx="13477770" cy="107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297773" y="3243027"/>
            <a:ext cx="75515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608B60-08A0-5D42-A07F-2FE51D4A83D4}"/>
              </a:ext>
            </a:extLst>
          </p:cNvPr>
          <p:cNvSpPr txBox="1"/>
          <p:nvPr/>
        </p:nvSpPr>
        <p:spPr>
          <a:xfrm>
            <a:off x="9297773" y="4444535"/>
            <a:ext cx="6942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68CE7-0445-F640-96D0-8E4E9296694F}"/>
              </a:ext>
            </a:extLst>
          </p:cNvPr>
          <p:cNvSpPr txBox="1"/>
          <p:nvPr/>
        </p:nvSpPr>
        <p:spPr>
          <a:xfrm>
            <a:off x="9327510" y="5612477"/>
            <a:ext cx="7536519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A69FA0-F1E8-AE4F-9658-1529E0DDA810}"/>
              </a:ext>
            </a:extLst>
          </p:cNvPr>
          <p:cNvSpPr txBox="1"/>
          <p:nvPr/>
        </p:nvSpPr>
        <p:spPr>
          <a:xfrm>
            <a:off x="9287764" y="6947823"/>
            <a:ext cx="762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Hổ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  <a:p>
            <a:endParaRPr lang="x-none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B6A922B-0424-3A49-AAAC-DD5C56B78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214</Words>
  <Application>Microsoft Office PowerPoint</Application>
  <PresentationFormat>Custom</PresentationFormat>
  <Paragraphs>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be Thủ công Trò chơi Kiến thức Bản thuyết trình Giáng sinh</dc:title>
  <cp:lastModifiedBy>AutoBVT</cp:lastModifiedBy>
  <cp:revision>22</cp:revision>
  <dcterms:created xsi:type="dcterms:W3CDTF">2006-08-16T00:00:00Z</dcterms:created>
  <dcterms:modified xsi:type="dcterms:W3CDTF">2023-12-14T05:02:40Z</dcterms:modified>
  <dc:identifier>DAFzo18t9LA</dc:identifier>
</cp:coreProperties>
</file>