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332" r:id="rId2"/>
    <p:sldId id="257" r:id="rId3"/>
    <p:sldId id="326" r:id="rId4"/>
    <p:sldId id="333" r:id="rId5"/>
    <p:sldId id="262" r:id="rId6"/>
    <p:sldId id="334" r:id="rId7"/>
    <p:sldId id="291" r:id="rId8"/>
  </p:sldIdLst>
  <p:sldSz cx="9144000" cy="5143500" type="screen16x9"/>
  <p:notesSz cx="6858000" cy="9144000"/>
  <p:embeddedFontLst>
    <p:embeddedFont>
      <p:font typeface="Exo 2" panose="020B0604020202020204" charset="0"/>
      <p:regular r:id="rId10"/>
    </p:embeddedFont>
    <p:embeddedFont>
      <p:font typeface="Fredoka One" panose="02000000000000000000" pitchFamily="2" charset="0"/>
      <p:regular r:id="rId11"/>
    </p:embeddedFont>
    <p:embeddedFont>
      <p:font typeface="PT Sans" panose="020F0502020204030204" pitchFamily="34" charset="0"/>
      <p:regular r:id="rId12"/>
    </p:embeddedFont>
    <p:embeddedFont>
      <p:font typeface="Roboto Condensed Light" panose="020F0502020204030204" pitchFamily="2" charset="0"/>
      <p:regular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58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62" y="60"/>
      </p:cViewPr>
      <p:guideLst>
        <p:guide orient="horz" pos="15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3"/>
        <p:cNvGrpSpPr/>
        <p:nvPr/>
      </p:nvGrpSpPr>
      <p:grpSpPr>
        <a:xfrm>
          <a:off x="0" y="0"/>
          <a:ext cx="0" cy="0"/>
          <a:chOff x="0" y="0"/>
          <a:chExt cx="0" cy="0"/>
        </a:xfrm>
      </p:grpSpPr>
      <p:sp>
        <p:nvSpPr>
          <p:cNvPr id="2734" name="Google Shape;2734;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 name="Google Shape;2735;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8"/>
        <p:cNvGrpSpPr/>
        <p:nvPr/>
      </p:nvGrpSpPr>
      <p:grpSpPr>
        <a:xfrm>
          <a:off x="0" y="0"/>
          <a:ext cx="0" cy="0"/>
          <a:chOff x="0" y="0"/>
          <a:chExt cx="0" cy="0"/>
        </a:xfrm>
      </p:grpSpPr>
      <p:sp>
        <p:nvSpPr>
          <p:cNvPr id="3189" name="Google Shape;3189;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0" name="Google Shape;3190;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8"/>
        <p:cNvGrpSpPr/>
        <p:nvPr/>
      </p:nvGrpSpPr>
      <p:grpSpPr>
        <a:xfrm>
          <a:off x="0" y="0"/>
          <a:ext cx="0" cy="0"/>
          <a:chOff x="0" y="0"/>
          <a:chExt cx="0" cy="0"/>
        </a:xfrm>
      </p:grpSpPr>
      <p:sp>
        <p:nvSpPr>
          <p:cNvPr id="3189" name="Google Shape;3189;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0" name="Google Shape;3190;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349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3"/>
        <p:cNvGrpSpPr/>
        <p:nvPr/>
      </p:nvGrpSpPr>
      <p:grpSpPr>
        <a:xfrm>
          <a:off x="0" y="0"/>
          <a:ext cx="0" cy="0"/>
          <a:chOff x="0" y="0"/>
          <a:chExt cx="0" cy="0"/>
        </a:xfrm>
      </p:grpSpPr>
      <p:sp>
        <p:nvSpPr>
          <p:cNvPr id="5034" name="Google Shape;5034;gf7a39de043_2_6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5" name="Google Shape;5035;gf7a39de043_2_6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4"/>
        <p:cNvGrpSpPr/>
        <p:nvPr/>
      </p:nvGrpSpPr>
      <p:grpSpPr>
        <a:xfrm>
          <a:off x="0" y="0"/>
          <a:ext cx="0" cy="0"/>
          <a:chOff x="0" y="0"/>
          <a:chExt cx="0" cy="0"/>
        </a:xfrm>
      </p:grpSpPr>
      <p:grpSp>
        <p:nvGrpSpPr>
          <p:cNvPr id="95" name="Google Shape;95;p3"/>
          <p:cNvGrpSpPr/>
          <p:nvPr/>
        </p:nvGrpSpPr>
        <p:grpSpPr>
          <a:xfrm>
            <a:off x="4870108" y="630544"/>
            <a:ext cx="4112429" cy="3882309"/>
            <a:chOff x="4544101" y="322704"/>
            <a:chExt cx="4764719" cy="4498098"/>
          </a:xfrm>
        </p:grpSpPr>
        <p:sp>
          <p:nvSpPr>
            <p:cNvPr id="96" name="Google Shape;96;p3"/>
            <p:cNvSpPr/>
            <p:nvPr/>
          </p:nvSpPr>
          <p:spPr>
            <a:xfrm rot="-5400000">
              <a:off x="4868120" y="592796"/>
              <a:ext cx="3880390" cy="3390833"/>
            </a:xfrm>
            <a:custGeom>
              <a:avLst/>
              <a:gdLst/>
              <a:ahLst/>
              <a:cxnLst/>
              <a:rect l="l" t="t" r="r" b="b"/>
              <a:pathLst>
                <a:path w="46369" h="40519" extrusionOk="0">
                  <a:moveTo>
                    <a:pt x="35639" y="0"/>
                  </a:moveTo>
                  <a:lnTo>
                    <a:pt x="35135" y="20"/>
                  </a:lnTo>
                  <a:lnTo>
                    <a:pt x="34631" y="61"/>
                  </a:lnTo>
                  <a:lnTo>
                    <a:pt x="34126" y="121"/>
                  </a:lnTo>
                  <a:lnTo>
                    <a:pt x="33602" y="202"/>
                  </a:lnTo>
                  <a:lnTo>
                    <a:pt x="33098" y="303"/>
                  </a:lnTo>
                  <a:lnTo>
                    <a:pt x="32614" y="424"/>
                  </a:lnTo>
                  <a:lnTo>
                    <a:pt x="32110" y="565"/>
                  </a:lnTo>
                  <a:lnTo>
                    <a:pt x="31625" y="706"/>
                  </a:lnTo>
                  <a:lnTo>
                    <a:pt x="31141" y="887"/>
                  </a:lnTo>
                  <a:lnTo>
                    <a:pt x="30657" y="1089"/>
                  </a:lnTo>
                  <a:lnTo>
                    <a:pt x="30193" y="1291"/>
                  </a:lnTo>
                  <a:lnTo>
                    <a:pt x="29730" y="1513"/>
                  </a:lnTo>
                  <a:lnTo>
                    <a:pt x="29286" y="1755"/>
                  </a:lnTo>
                  <a:lnTo>
                    <a:pt x="28842" y="1997"/>
                  </a:lnTo>
                  <a:lnTo>
                    <a:pt x="27995" y="2602"/>
                  </a:lnTo>
                  <a:lnTo>
                    <a:pt x="27209" y="3126"/>
                  </a:lnTo>
                  <a:lnTo>
                    <a:pt x="26422" y="3590"/>
                  </a:lnTo>
                  <a:lnTo>
                    <a:pt x="25676" y="3993"/>
                  </a:lnTo>
                  <a:lnTo>
                    <a:pt x="24929" y="4336"/>
                  </a:lnTo>
                  <a:lnTo>
                    <a:pt x="24546" y="4498"/>
                  </a:lnTo>
                  <a:lnTo>
                    <a:pt x="24183" y="4639"/>
                  </a:lnTo>
                  <a:lnTo>
                    <a:pt x="23820" y="4760"/>
                  </a:lnTo>
                  <a:lnTo>
                    <a:pt x="23437" y="4861"/>
                  </a:lnTo>
                  <a:lnTo>
                    <a:pt x="22711" y="5062"/>
                  </a:lnTo>
                  <a:lnTo>
                    <a:pt x="21945" y="5204"/>
                  </a:lnTo>
                  <a:lnTo>
                    <a:pt x="21158" y="5304"/>
                  </a:lnTo>
                  <a:lnTo>
                    <a:pt x="20371" y="5365"/>
                  </a:lnTo>
                  <a:lnTo>
                    <a:pt x="19524" y="5405"/>
                  </a:lnTo>
                  <a:lnTo>
                    <a:pt x="17729" y="5405"/>
                  </a:lnTo>
                  <a:lnTo>
                    <a:pt x="16761" y="5365"/>
                  </a:lnTo>
                  <a:lnTo>
                    <a:pt x="15733" y="5304"/>
                  </a:lnTo>
                  <a:lnTo>
                    <a:pt x="15208" y="5284"/>
                  </a:lnTo>
                  <a:lnTo>
                    <a:pt x="14664" y="5284"/>
                  </a:lnTo>
                  <a:lnTo>
                    <a:pt x="14099" y="5345"/>
                  </a:lnTo>
                  <a:lnTo>
                    <a:pt x="13534" y="5405"/>
                  </a:lnTo>
                  <a:lnTo>
                    <a:pt x="12969" y="5506"/>
                  </a:lnTo>
                  <a:lnTo>
                    <a:pt x="12385" y="5627"/>
                  </a:lnTo>
                  <a:lnTo>
                    <a:pt x="11800" y="5788"/>
                  </a:lnTo>
                  <a:lnTo>
                    <a:pt x="11215" y="5970"/>
                  </a:lnTo>
                  <a:lnTo>
                    <a:pt x="10630" y="6172"/>
                  </a:lnTo>
                  <a:lnTo>
                    <a:pt x="10045" y="6414"/>
                  </a:lnTo>
                  <a:lnTo>
                    <a:pt x="9480" y="6676"/>
                  </a:lnTo>
                  <a:lnTo>
                    <a:pt x="8895" y="6958"/>
                  </a:lnTo>
                  <a:lnTo>
                    <a:pt x="8310" y="7281"/>
                  </a:lnTo>
                  <a:lnTo>
                    <a:pt x="7746" y="7624"/>
                  </a:lnTo>
                  <a:lnTo>
                    <a:pt x="7201" y="7987"/>
                  </a:lnTo>
                  <a:lnTo>
                    <a:pt x="6657" y="8370"/>
                  </a:lnTo>
                  <a:lnTo>
                    <a:pt x="6112" y="8794"/>
                  </a:lnTo>
                  <a:lnTo>
                    <a:pt x="5588" y="9237"/>
                  </a:lnTo>
                  <a:lnTo>
                    <a:pt x="5063" y="9681"/>
                  </a:lnTo>
                  <a:lnTo>
                    <a:pt x="4579" y="10185"/>
                  </a:lnTo>
                  <a:lnTo>
                    <a:pt x="4095" y="10689"/>
                  </a:lnTo>
                  <a:lnTo>
                    <a:pt x="3631" y="11214"/>
                  </a:lnTo>
                  <a:lnTo>
                    <a:pt x="3188" y="11779"/>
                  </a:lnTo>
                  <a:lnTo>
                    <a:pt x="2764" y="12343"/>
                  </a:lnTo>
                  <a:lnTo>
                    <a:pt x="2381" y="12948"/>
                  </a:lnTo>
                  <a:lnTo>
                    <a:pt x="1998" y="13574"/>
                  </a:lnTo>
                  <a:lnTo>
                    <a:pt x="1655" y="14199"/>
                  </a:lnTo>
                  <a:lnTo>
                    <a:pt x="1332" y="14864"/>
                  </a:lnTo>
                  <a:lnTo>
                    <a:pt x="1030" y="15550"/>
                  </a:lnTo>
                  <a:lnTo>
                    <a:pt x="767" y="16256"/>
                  </a:lnTo>
                  <a:lnTo>
                    <a:pt x="546" y="16962"/>
                  </a:lnTo>
                  <a:lnTo>
                    <a:pt x="344" y="17708"/>
                  </a:lnTo>
                  <a:lnTo>
                    <a:pt x="182" y="18454"/>
                  </a:lnTo>
                  <a:lnTo>
                    <a:pt x="82" y="19201"/>
                  </a:lnTo>
                  <a:lnTo>
                    <a:pt x="21" y="19947"/>
                  </a:lnTo>
                  <a:lnTo>
                    <a:pt x="1" y="20673"/>
                  </a:lnTo>
                  <a:lnTo>
                    <a:pt x="41" y="21379"/>
                  </a:lnTo>
                  <a:lnTo>
                    <a:pt x="102" y="22085"/>
                  </a:lnTo>
                  <a:lnTo>
                    <a:pt x="223" y="22791"/>
                  </a:lnTo>
                  <a:lnTo>
                    <a:pt x="384" y="23476"/>
                  </a:lnTo>
                  <a:lnTo>
                    <a:pt x="566" y="24142"/>
                  </a:lnTo>
                  <a:lnTo>
                    <a:pt x="808" y="24807"/>
                  </a:lnTo>
                  <a:lnTo>
                    <a:pt x="1070" y="25433"/>
                  </a:lnTo>
                  <a:lnTo>
                    <a:pt x="1352" y="26058"/>
                  </a:lnTo>
                  <a:lnTo>
                    <a:pt x="1695" y="26683"/>
                  </a:lnTo>
                  <a:lnTo>
                    <a:pt x="2038" y="27268"/>
                  </a:lnTo>
                  <a:lnTo>
                    <a:pt x="2441" y="27833"/>
                  </a:lnTo>
                  <a:lnTo>
                    <a:pt x="2845" y="28397"/>
                  </a:lnTo>
                  <a:lnTo>
                    <a:pt x="3288" y="28922"/>
                  </a:lnTo>
                  <a:lnTo>
                    <a:pt x="3752" y="29426"/>
                  </a:lnTo>
                  <a:lnTo>
                    <a:pt x="4236" y="29910"/>
                  </a:lnTo>
                  <a:lnTo>
                    <a:pt x="4741" y="30374"/>
                  </a:lnTo>
                  <a:lnTo>
                    <a:pt x="5265" y="30818"/>
                  </a:lnTo>
                  <a:lnTo>
                    <a:pt x="5810" y="31221"/>
                  </a:lnTo>
                  <a:lnTo>
                    <a:pt x="6354" y="31604"/>
                  </a:lnTo>
                  <a:lnTo>
                    <a:pt x="6939" y="31967"/>
                  </a:lnTo>
                  <a:lnTo>
                    <a:pt x="7524" y="32290"/>
                  </a:lnTo>
                  <a:lnTo>
                    <a:pt x="8109" y="32572"/>
                  </a:lnTo>
                  <a:lnTo>
                    <a:pt x="8714" y="32835"/>
                  </a:lnTo>
                  <a:lnTo>
                    <a:pt x="9319" y="33077"/>
                  </a:lnTo>
                  <a:lnTo>
                    <a:pt x="9944" y="33278"/>
                  </a:lnTo>
                  <a:lnTo>
                    <a:pt x="10569" y="33440"/>
                  </a:lnTo>
                  <a:lnTo>
                    <a:pt x="11195" y="33561"/>
                  </a:lnTo>
                  <a:lnTo>
                    <a:pt x="11820" y="33662"/>
                  </a:lnTo>
                  <a:lnTo>
                    <a:pt x="13292" y="33803"/>
                  </a:lnTo>
                  <a:lnTo>
                    <a:pt x="14704" y="33944"/>
                  </a:lnTo>
                  <a:lnTo>
                    <a:pt x="15390" y="34025"/>
                  </a:lnTo>
                  <a:lnTo>
                    <a:pt x="16055" y="34105"/>
                  </a:lnTo>
                  <a:lnTo>
                    <a:pt x="16701" y="34206"/>
                  </a:lnTo>
                  <a:lnTo>
                    <a:pt x="17326" y="34347"/>
                  </a:lnTo>
                  <a:lnTo>
                    <a:pt x="17931" y="34509"/>
                  </a:lnTo>
                  <a:lnTo>
                    <a:pt x="18496" y="34710"/>
                  </a:lnTo>
                  <a:lnTo>
                    <a:pt x="18778" y="34811"/>
                  </a:lnTo>
                  <a:lnTo>
                    <a:pt x="19040" y="34932"/>
                  </a:lnTo>
                  <a:lnTo>
                    <a:pt x="19302" y="35073"/>
                  </a:lnTo>
                  <a:lnTo>
                    <a:pt x="19565" y="35235"/>
                  </a:lnTo>
                  <a:lnTo>
                    <a:pt x="19807" y="35396"/>
                  </a:lnTo>
                  <a:lnTo>
                    <a:pt x="20028" y="35557"/>
                  </a:lnTo>
                  <a:lnTo>
                    <a:pt x="20271" y="35759"/>
                  </a:lnTo>
                  <a:lnTo>
                    <a:pt x="20472" y="35961"/>
                  </a:lnTo>
                  <a:lnTo>
                    <a:pt x="20674" y="36183"/>
                  </a:lnTo>
                  <a:lnTo>
                    <a:pt x="20876" y="36425"/>
                  </a:lnTo>
                  <a:lnTo>
                    <a:pt x="21077" y="36687"/>
                  </a:lnTo>
                  <a:lnTo>
                    <a:pt x="21239" y="36969"/>
                  </a:lnTo>
                  <a:lnTo>
                    <a:pt x="21541" y="37453"/>
                  </a:lnTo>
                  <a:lnTo>
                    <a:pt x="21864" y="37917"/>
                  </a:lnTo>
                  <a:lnTo>
                    <a:pt x="22207" y="38341"/>
                  </a:lnTo>
                  <a:lnTo>
                    <a:pt x="22570" y="38764"/>
                  </a:lnTo>
                  <a:lnTo>
                    <a:pt x="22953" y="39127"/>
                  </a:lnTo>
                  <a:lnTo>
                    <a:pt x="23356" y="39470"/>
                  </a:lnTo>
                  <a:lnTo>
                    <a:pt x="23558" y="39611"/>
                  </a:lnTo>
                  <a:lnTo>
                    <a:pt x="23780" y="39752"/>
                  </a:lnTo>
                  <a:lnTo>
                    <a:pt x="24002" y="39894"/>
                  </a:lnTo>
                  <a:lnTo>
                    <a:pt x="24224" y="40015"/>
                  </a:lnTo>
                  <a:lnTo>
                    <a:pt x="24466" y="40115"/>
                  </a:lnTo>
                  <a:lnTo>
                    <a:pt x="24728" y="40216"/>
                  </a:lnTo>
                  <a:lnTo>
                    <a:pt x="24970" y="40297"/>
                  </a:lnTo>
                  <a:lnTo>
                    <a:pt x="25232" y="40378"/>
                  </a:lnTo>
                  <a:lnTo>
                    <a:pt x="25514" y="40438"/>
                  </a:lnTo>
                  <a:lnTo>
                    <a:pt x="25797" y="40479"/>
                  </a:lnTo>
                  <a:lnTo>
                    <a:pt x="26079" y="40519"/>
                  </a:lnTo>
                  <a:lnTo>
                    <a:pt x="27007" y="40519"/>
                  </a:lnTo>
                  <a:lnTo>
                    <a:pt x="27330" y="40479"/>
                  </a:lnTo>
                  <a:lnTo>
                    <a:pt x="27672" y="40438"/>
                  </a:lnTo>
                  <a:lnTo>
                    <a:pt x="28015" y="40378"/>
                  </a:lnTo>
                  <a:lnTo>
                    <a:pt x="28378" y="40297"/>
                  </a:lnTo>
                  <a:lnTo>
                    <a:pt x="28741" y="40196"/>
                  </a:lnTo>
                  <a:lnTo>
                    <a:pt x="29125" y="40075"/>
                  </a:lnTo>
                  <a:lnTo>
                    <a:pt x="29810" y="39833"/>
                  </a:lnTo>
                  <a:lnTo>
                    <a:pt x="30456" y="39591"/>
                  </a:lnTo>
                  <a:lnTo>
                    <a:pt x="31061" y="39309"/>
                  </a:lnTo>
                  <a:lnTo>
                    <a:pt x="31646" y="39006"/>
                  </a:lnTo>
                  <a:lnTo>
                    <a:pt x="32210" y="38704"/>
                  </a:lnTo>
                  <a:lnTo>
                    <a:pt x="32715" y="38381"/>
                  </a:lnTo>
                  <a:lnTo>
                    <a:pt x="33219" y="38038"/>
                  </a:lnTo>
                  <a:lnTo>
                    <a:pt x="33683" y="37675"/>
                  </a:lnTo>
                  <a:lnTo>
                    <a:pt x="34126" y="37312"/>
                  </a:lnTo>
                  <a:lnTo>
                    <a:pt x="34530" y="36929"/>
                  </a:lnTo>
                  <a:lnTo>
                    <a:pt x="34913" y="36546"/>
                  </a:lnTo>
                  <a:lnTo>
                    <a:pt x="35296" y="36162"/>
                  </a:lnTo>
                  <a:lnTo>
                    <a:pt x="35639" y="35759"/>
                  </a:lnTo>
                  <a:lnTo>
                    <a:pt x="35962" y="35356"/>
                  </a:lnTo>
                  <a:lnTo>
                    <a:pt x="36264" y="34932"/>
                  </a:lnTo>
                  <a:lnTo>
                    <a:pt x="36547" y="34529"/>
                  </a:lnTo>
                  <a:lnTo>
                    <a:pt x="36809" y="34105"/>
                  </a:lnTo>
                  <a:lnTo>
                    <a:pt x="37051" y="33702"/>
                  </a:lnTo>
                  <a:lnTo>
                    <a:pt x="37293" y="33278"/>
                  </a:lnTo>
                  <a:lnTo>
                    <a:pt x="37515" y="32875"/>
                  </a:lnTo>
                  <a:lnTo>
                    <a:pt x="37918" y="32048"/>
                  </a:lnTo>
                  <a:lnTo>
                    <a:pt x="38281" y="31261"/>
                  </a:lnTo>
                  <a:lnTo>
                    <a:pt x="38604" y="30495"/>
                  </a:lnTo>
                  <a:lnTo>
                    <a:pt x="38886" y="29789"/>
                  </a:lnTo>
                  <a:lnTo>
                    <a:pt x="39169" y="29124"/>
                  </a:lnTo>
                  <a:lnTo>
                    <a:pt x="39431" y="28519"/>
                  </a:lnTo>
                  <a:lnTo>
                    <a:pt x="39713" y="27954"/>
                  </a:lnTo>
                  <a:lnTo>
                    <a:pt x="40016" y="27429"/>
                  </a:lnTo>
                  <a:lnTo>
                    <a:pt x="40338" y="26925"/>
                  </a:lnTo>
                  <a:lnTo>
                    <a:pt x="40681" y="26441"/>
                  </a:lnTo>
                  <a:lnTo>
                    <a:pt x="41044" y="25957"/>
                  </a:lnTo>
                  <a:lnTo>
                    <a:pt x="41407" y="25493"/>
                  </a:lnTo>
                  <a:lnTo>
                    <a:pt x="42154" y="24565"/>
                  </a:lnTo>
                  <a:lnTo>
                    <a:pt x="42920" y="23618"/>
                  </a:lnTo>
                  <a:lnTo>
                    <a:pt x="43283" y="23133"/>
                  </a:lnTo>
                  <a:lnTo>
                    <a:pt x="43646" y="22649"/>
                  </a:lnTo>
                  <a:lnTo>
                    <a:pt x="43989" y="22125"/>
                  </a:lnTo>
                  <a:lnTo>
                    <a:pt x="44312" y="21601"/>
                  </a:lnTo>
                  <a:lnTo>
                    <a:pt x="44614" y="21036"/>
                  </a:lnTo>
                  <a:lnTo>
                    <a:pt x="44896" y="20451"/>
                  </a:lnTo>
                  <a:lnTo>
                    <a:pt x="45159" y="19806"/>
                  </a:lnTo>
                  <a:lnTo>
                    <a:pt x="45421" y="19059"/>
                  </a:lnTo>
                  <a:lnTo>
                    <a:pt x="45663" y="18253"/>
                  </a:lnTo>
                  <a:lnTo>
                    <a:pt x="45885" y="17385"/>
                  </a:lnTo>
                  <a:lnTo>
                    <a:pt x="46066" y="16437"/>
                  </a:lnTo>
                  <a:lnTo>
                    <a:pt x="46147" y="15953"/>
                  </a:lnTo>
                  <a:lnTo>
                    <a:pt x="46207" y="15449"/>
                  </a:lnTo>
                  <a:lnTo>
                    <a:pt x="46268" y="14945"/>
                  </a:lnTo>
                  <a:lnTo>
                    <a:pt x="46308" y="14421"/>
                  </a:lnTo>
                  <a:lnTo>
                    <a:pt x="46349" y="13896"/>
                  </a:lnTo>
                  <a:lnTo>
                    <a:pt x="46369" y="13352"/>
                  </a:lnTo>
                  <a:lnTo>
                    <a:pt x="46369" y="12807"/>
                  </a:lnTo>
                  <a:lnTo>
                    <a:pt x="46349" y="12242"/>
                  </a:lnTo>
                  <a:lnTo>
                    <a:pt x="46308" y="11698"/>
                  </a:lnTo>
                  <a:lnTo>
                    <a:pt x="46268" y="11133"/>
                  </a:lnTo>
                  <a:lnTo>
                    <a:pt x="46187" y="10568"/>
                  </a:lnTo>
                  <a:lnTo>
                    <a:pt x="46107" y="10004"/>
                  </a:lnTo>
                  <a:lnTo>
                    <a:pt x="45986" y="9419"/>
                  </a:lnTo>
                  <a:lnTo>
                    <a:pt x="45844" y="8854"/>
                  </a:lnTo>
                  <a:lnTo>
                    <a:pt x="45703" y="8289"/>
                  </a:lnTo>
                  <a:lnTo>
                    <a:pt x="45522" y="7725"/>
                  </a:lnTo>
                  <a:lnTo>
                    <a:pt x="45300" y="7160"/>
                  </a:lnTo>
                  <a:lnTo>
                    <a:pt x="45078" y="6595"/>
                  </a:lnTo>
                  <a:lnTo>
                    <a:pt x="44816" y="6051"/>
                  </a:lnTo>
                  <a:lnTo>
                    <a:pt x="44533" y="5486"/>
                  </a:lnTo>
                  <a:lnTo>
                    <a:pt x="44231" y="4941"/>
                  </a:lnTo>
                  <a:lnTo>
                    <a:pt x="43888" y="4417"/>
                  </a:lnTo>
                  <a:lnTo>
                    <a:pt x="43505" y="3893"/>
                  </a:lnTo>
                  <a:lnTo>
                    <a:pt x="43122" y="3429"/>
                  </a:lnTo>
                  <a:lnTo>
                    <a:pt x="42738" y="2985"/>
                  </a:lnTo>
                  <a:lnTo>
                    <a:pt x="42335" y="2582"/>
                  </a:lnTo>
                  <a:lnTo>
                    <a:pt x="41912" y="2198"/>
                  </a:lnTo>
                  <a:lnTo>
                    <a:pt x="41468" y="1856"/>
                  </a:lnTo>
                  <a:lnTo>
                    <a:pt x="41024" y="1533"/>
                  </a:lnTo>
                  <a:lnTo>
                    <a:pt x="40560" y="1250"/>
                  </a:lnTo>
                  <a:lnTo>
                    <a:pt x="40096" y="1008"/>
                  </a:lnTo>
                  <a:lnTo>
                    <a:pt x="39632" y="787"/>
                  </a:lnTo>
                  <a:lnTo>
                    <a:pt x="39148" y="605"/>
                  </a:lnTo>
                  <a:lnTo>
                    <a:pt x="38664" y="444"/>
                  </a:lnTo>
                  <a:lnTo>
                    <a:pt x="38160" y="303"/>
                  </a:lnTo>
                  <a:lnTo>
                    <a:pt x="37676" y="182"/>
                  </a:lnTo>
                  <a:lnTo>
                    <a:pt x="37172" y="101"/>
                  </a:lnTo>
                  <a:lnTo>
                    <a:pt x="36668" y="40"/>
                  </a:lnTo>
                  <a:lnTo>
                    <a:pt x="36163" y="20"/>
                  </a:lnTo>
                  <a:lnTo>
                    <a:pt x="35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rot="-5400000">
              <a:off x="4089190" y="777616"/>
              <a:ext cx="1694705" cy="784882"/>
            </a:xfrm>
            <a:custGeom>
              <a:avLst/>
              <a:gdLst/>
              <a:ahLst/>
              <a:cxnLst/>
              <a:rect l="l" t="t" r="r" b="b"/>
              <a:pathLst>
                <a:path w="20251" h="9379" extrusionOk="0">
                  <a:moveTo>
                    <a:pt x="12324" y="0"/>
                  </a:moveTo>
                  <a:lnTo>
                    <a:pt x="11679" y="20"/>
                  </a:lnTo>
                  <a:lnTo>
                    <a:pt x="11013" y="61"/>
                  </a:lnTo>
                  <a:lnTo>
                    <a:pt x="10327" y="141"/>
                  </a:lnTo>
                  <a:lnTo>
                    <a:pt x="9601" y="262"/>
                  </a:lnTo>
                  <a:lnTo>
                    <a:pt x="8835" y="424"/>
                  </a:lnTo>
                  <a:lnTo>
                    <a:pt x="8028" y="605"/>
                  </a:lnTo>
                  <a:lnTo>
                    <a:pt x="7625" y="726"/>
                  </a:lnTo>
                  <a:lnTo>
                    <a:pt x="7221" y="847"/>
                  </a:lnTo>
                  <a:lnTo>
                    <a:pt x="6495" y="1089"/>
                  </a:lnTo>
                  <a:lnTo>
                    <a:pt x="5830" y="1372"/>
                  </a:lnTo>
                  <a:lnTo>
                    <a:pt x="5204" y="1674"/>
                  </a:lnTo>
                  <a:lnTo>
                    <a:pt x="4640" y="1997"/>
                  </a:lnTo>
                  <a:lnTo>
                    <a:pt x="4115" y="2340"/>
                  </a:lnTo>
                  <a:lnTo>
                    <a:pt x="3651" y="2683"/>
                  </a:lnTo>
                  <a:lnTo>
                    <a:pt x="3228" y="3046"/>
                  </a:lnTo>
                  <a:lnTo>
                    <a:pt x="2825" y="3409"/>
                  </a:lnTo>
                  <a:lnTo>
                    <a:pt x="2482" y="3752"/>
                  </a:lnTo>
                  <a:lnTo>
                    <a:pt x="2159" y="4115"/>
                  </a:lnTo>
                  <a:lnTo>
                    <a:pt x="1856" y="4457"/>
                  </a:lnTo>
                  <a:lnTo>
                    <a:pt x="1332" y="5103"/>
                  </a:lnTo>
                  <a:lnTo>
                    <a:pt x="868" y="5688"/>
                  </a:lnTo>
                  <a:lnTo>
                    <a:pt x="606" y="6031"/>
                  </a:lnTo>
                  <a:lnTo>
                    <a:pt x="384" y="6353"/>
                  </a:lnTo>
                  <a:lnTo>
                    <a:pt x="223" y="6656"/>
                  </a:lnTo>
                  <a:lnTo>
                    <a:pt x="102" y="6938"/>
                  </a:lnTo>
                  <a:lnTo>
                    <a:pt x="41" y="7200"/>
                  </a:lnTo>
                  <a:lnTo>
                    <a:pt x="1" y="7422"/>
                  </a:lnTo>
                  <a:lnTo>
                    <a:pt x="21" y="7624"/>
                  </a:lnTo>
                  <a:lnTo>
                    <a:pt x="82" y="7805"/>
                  </a:lnTo>
                  <a:lnTo>
                    <a:pt x="162" y="7947"/>
                  </a:lnTo>
                  <a:lnTo>
                    <a:pt x="283" y="8047"/>
                  </a:lnTo>
                  <a:lnTo>
                    <a:pt x="445" y="8128"/>
                  </a:lnTo>
                  <a:lnTo>
                    <a:pt x="626" y="8168"/>
                  </a:lnTo>
                  <a:lnTo>
                    <a:pt x="828" y="8189"/>
                  </a:lnTo>
                  <a:lnTo>
                    <a:pt x="1070" y="8148"/>
                  </a:lnTo>
                  <a:lnTo>
                    <a:pt x="1312" y="8088"/>
                  </a:lnTo>
                  <a:lnTo>
                    <a:pt x="1594" y="7967"/>
                  </a:lnTo>
                  <a:lnTo>
                    <a:pt x="2542" y="7422"/>
                  </a:lnTo>
                  <a:lnTo>
                    <a:pt x="3450" y="6918"/>
                  </a:lnTo>
                  <a:lnTo>
                    <a:pt x="4357" y="6474"/>
                  </a:lnTo>
                  <a:lnTo>
                    <a:pt x="5204" y="6091"/>
                  </a:lnTo>
                  <a:lnTo>
                    <a:pt x="6052" y="5768"/>
                  </a:lnTo>
                  <a:lnTo>
                    <a:pt x="6858" y="5486"/>
                  </a:lnTo>
                  <a:lnTo>
                    <a:pt x="7645" y="5264"/>
                  </a:lnTo>
                  <a:lnTo>
                    <a:pt x="8411" y="5083"/>
                  </a:lnTo>
                  <a:lnTo>
                    <a:pt x="9158" y="4942"/>
                  </a:lnTo>
                  <a:lnTo>
                    <a:pt x="9884" y="4861"/>
                  </a:lnTo>
                  <a:lnTo>
                    <a:pt x="10590" y="4820"/>
                  </a:lnTo>
                  <a:lnTo>
                    <a:pt x="11275" y="4820"/>
                  </a:lnTo>
                  <a:lnTo>
                    <a:pt x="11941" y="4861"/>
                  </a:lnTo>
                  <a:lnTo>
                    <a:pt x="12606" y="4921"/>
                  </a:lnTo>
                  <a:lnTo>
                    <a:pt x="13232" y="5042"/>
                  </a:lnTo>
                  <a:lnTo>
                    <a:pt x="13857" y="5204"/>
                  </a:lnTo>
                  <a:lnTo>
                    <a:pt x="14159" y="5284"/>
                  </a:lnTo>
                  <a:lnTo>
                    <a:pt x="14442" y="5405"/>
                  </a:lnTo>
                  <a:lnTo>
                    <a:pt x="14724" y="5526"/>
                  </a:lnTo>
                  <a:lnTo>
                    <a:pt x="14986" y="5647"/>
                  </a:lnTo>
                  <a:lnTo>
                    <a:pt x="15248" y="5809"/>
                  </a:lnTo>
                  <a:lnTo>
                    <a:pt x="15491" y="5970"/>
                  </a:lnTo>
                  <a:lnTo>
                    <a:pt x="15975" y="6313"/>
                  </a:lnTo>
                  <a:lnTo>
                    <a:pt x="16398" y="6676"/>
                  </a:lnTo>
                  <a:lnTo>
                    <a:pt x="16801" y="7059"/>
                  </a:lnTo>
                  <a:lnTo>
                    <a:pt x="17185" y="7442"/>
                  </a:lnTo>
                  <a:lnTo>
                    <a:pt x="17528" y="7826"/>
                  </a:lnTo>
                  <a:lnTo>
                    <a:pt x="18133" y="8511"/>
                  </a:lnTo>
                  <a:lnTo>
                    <a:pt x="18415" y="8814"/>
                  </a:lnTo>
                  <a:lnTo>
                    <a:pt x="18677" y="9056"/>
                  </a:lnTo>
                  <a:lnTo>
                    <a:pt x="18899" y="9237"/>
                  </a:lnTo>
                  <a:lnTo>
                    <a:pt x="19020" y="9298"/>
                  </a:lnTo>
                  <a:lnTo>
                    <a:pt x="19141" y="9358"/>
                  </a:lnTo>
                  <a:lnTo>
                    <a:pt x="19242" y="9379"/>
                  </a:lnTo>
                  <a:lnTo>
                    <a:pt x="19363" y="9379"/>
                  </a:lnTo>
                  <a:lnTo>
                    <a:pt x="19464" y="9358"/>
                  </a:lnTo>
                  <a:lnTo>
                    <a:pt x="19565" y="9318"/>
                  </a:lnTo>
                  <a:lnTo>
                    <a:pt x="19665" y="9237"/>
                  </a:lnTo>
                  <a:lnTo>
                    <a:pt x="19746" y="9157"/>
                  </a:lnTo>
                  <a:lnTo>
                    <a:pt x="19847" y="9036"/>
                  </a:lnTo>
                  <a:lnTo>
                    <a:pt x="19928" y="8915"/>
                  </a:lnTo>
                  <a:lnTo>
                    <a:pt x="19988" y="8753"/>
                  </a:lnTo>
                  <a:lnTo>
                    <a:pt x="20049" y="8592"/>
                  </a:lnTo>
                  <a:lnTo>
                    <a:pt x="20109" y="8411"/>
                  </a:lnTo>
                  <a:lnTo>
                    <a:pt x="20149" y="8209"/>
                  </a:lnTo>
                  <a:lnTo>
                    <a:pt x="20230" y="7765"/>
                  </a:lnTo>
                  <a:lnTo>
                    <a:pt x="20250" y="7281"/>
                  </a:lnTo>
                  <a:lnTo>
                    <a:pt x="20230" y="6757"/>
                  </a:lnTo>
                  <a:lnTo>
                    <a:pt x="20170" y="6212"/>
                  </a:lnTo>
                  <a:lnTo>
                    <a:pt x="20049" y="5627"/>
                  </a:lnTo>
                  <a:lnTo>
                    <a:pt x="19968" y="5345"/>
                  </a:lnTo>
                  <a:lnTo>
                    <a:pt x="19887" y="5042"/>
                  </a:lnTo>
                  <a:lnTo>
                    <a:pt x="19766" y="4760"/>
                  </a:lnTo>
                  <a:lnTo>
                    <a:pt x="19665" y="4457"/>
                  </a:lnTo>
                  <a:lnTo>
                    <a:pt x="19524" y="4175"/>
                  </a:lnTo>
                  <a:lnTo>
                    <a:pt x="19363" y="3873"/>
                  </a:lnTo>
                  <a:lnTo>
                    <a:pt x="19202" y="3590"/>
                  </a:lnTo>
                  <a:lnTo>
                    <a:pt x="19020" y="3308"/>
                  </a:lnTo>
                  <a:lnTo>
                    <a:pt x="18818" y="3025"/>
                  </a:lnTo>
                  <a:lnTo>
                    <a:pt x="18617" y="2763"/>
                  </a:lnTo>
                  <a:lnTo>
                    <a:pt x="18375" y="2501"/>
                  </a:lnTo>
                  <a:lnTo>
                    <a:pt x="18133" y="2259"/>
                  </a:lnTo>
                  <a:lnTo>
                    <a:pt x="17850" y="2017"/>
                  </a:lnTo>
                  <a:lnTo>
                    <a:pt x="17568" y="1775"/>
                  </a:lnTo>
                  <a:lnTo>
                    <a:pt x="17104" y="1452"/>
                  </a:lnTo>
                  <a:lnTo>
                    <a:pt x="16620" y="1150"/>
                  </a:lnTo>
                  <a:lnTo>
                    <a:pt x="16136" y="888"/>
                  </a:lnTo>
                  <a:lnTo>
                    <a:pt x="15632" y="646"/>
                  </a:lnTo>
                  <a:lnTo>
                    <a:pt x="15127" y="464"/>
                  </a:lnTo>
                  <a:lnTo>
                    <a:pt x="14603" y="303"/>
                  </a:lnTo>
                  <a:lnTo>
                    <a:pt x="14059" y="162"/>
                  </a:lnTo>
                  <a:lnTo>
                    <a:pt x="13514" y="81"/>
                  </a:lnTo>
                  <a:lnTo>
                    <a:pt x="12929" y="20"/>
                  </a:lnTo>
                  <a:lnTo>
                    <a:pt x="123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5400000">
              <a:off x="7984669" y="2625693"/>
              <a:ext cx="688644" cy="433907"/>
            </a:xfrm>
            <a:custGeom>
              <a:avLst/>
              <a:gdLst/>
              <a:ahLst/>
              <a:cxnLst/>
              <a:rect l="l" t="t" r="r" b="b"/>
              <a:pathLst>
                <a:path w="8229" h="5185" extrusionOk="0">
                  <a:moveTo>
                    <a:pt x="2077" y="1"/>
                  </a:moveTo>
                  <a:lnTo>
                    <a:pt x="1634" y="21"/>
                  </a:lnTo>
                  <a:lnTo>
                    <a:pt x="1271" y="81"/>
                  </a:lnTo>
                  <a:lnTo>
                    <a:pt x="928" y="162"/>
                  </a:lnTo>
                  <a:lnTo>
                    <a:pt x="645" y="283"/>
                  </a:lnTo>
                  <a:lnTo>
                    <a:pt x="424" y="444"/>
                  </a:lnTo>
                  <a:lnTo>
                    <a:pt x="323" y="525"/>
                  </a:lnTo>
                  <a:lnTo>
                    <a:pt x="242" y="606"/>
                  </a:lnTo>
                  <a:lnTo>
                    <a:pt x="161" y="707"/>
                  </a:lnTo>
                  <a:lnTo>
                    <a:pt x="101" y="787"/>
                  </a:lnTo>
                  <a:lnTo>
                    <a:pt x="61" y="888"/>
                  </a:lnTo>
                  <a:lnTo>
                    <a:pt x="20" y="989"/>
                  </a:lnTo>
                  <a:lnTo>
                    <a:pt x="20" y="1090"/>
                  </a:lnTo>
                  <a:lnTo>
                    <a:pt x="0" y="1191"/>
                  </a:lnTo>
                  <a:lnTo>
                    <a:pt x="20" y="1292"/>
                  </a:lnTo>
                  <a:lnTo>
                    <a:pt x="40" y="1392"/>
                  </a:lnTo>
                  <a:lnTo>
                    <a:pt x="81" y="1493"/>
                  </a:lnTo>
                  <a:lnTo>
                    <a:pt x="121" y="1574"/>
                  </a:lnTo>
                  <a:lnTo>
                    <a:pt x="182" y="1675"/>
                  </a:lnTo>
                  <a:lnTo>
                    <a:pt x="262" y="1776"/>
                  </a:lnTo>
                  <a:lnTo>
                    <a:pt x="343" y="1856"/>
                  </a:lnTo>
                  <a:lnTo>
                    <a:pt x="444" y="1937"/>
                  </a:lnTo>
                  <a:lnTo>
                    <a:pt x="565" y="2018"/>
                  </a:lnTo>
                  <a:lnTo>
                    <a:pt x="706" y="2078"/>
                  </a:lnTo>
                  <a:lnTo>
                    <a:pt x="1008" y="2219"/>
                  </a:lnTo>
                  <a:lnTo>
                    <a:pt x="1372" y="2300"/>
                  </a:lnTo>
                  <a:lnTo>
                    <a:pt x="1735" y="2381"/>
                  </a:lnTo>
                  <a:lnTo>
                    <a:pt x="2077" y="2421"/>
                  </a:lnTo>
                  <a:lnTo>
                    <a:pt x="2703" y="2481"/>
                  </a:lnTo>
                  <a:lnTo>
                    <a:pt x="3227" y="2522"/>
                  </a:lnTo>
                  <a:lnTo>
                    <a:pt x="3671" y="2582"/>
                  </a:lnTo>
                  <a:lnTo>
                    <a:pt x="3893" y="2623"/>
                  </a:lnTo>
                  <a:lnTo>
                    <a:pt x="4094" y="2663"/>
                  </a:lnTo>
                  <a:lnTo>
                    <a:pt x="4296" y="2744"/>
                  </a:lnTo>
                  <a:lnTo>
                    <a:pt x="4477" y="2865"/>
                  </a:lnTo>
                  <a:lnTo>
                    <a:pt x="4679" y="2986"/>
                  </a:lnTo>
                  <a:lnTo>
                    <a:pt x="4881" y="3167"/>
                  </a:lnTo>
                  <a:lnTo>
                    <a:pt x="5083" y="3369"/>
                  </a:lnTo>
                  <a:lnTo>
                    <a:pt x="5284" y="3631"/>
                  </a:lnTo>
                  <a:lnTo>
                    <a:pt x="5990" y="4539"/>
                  </a:lnTo>
                  <a:lnTo>
                    <a:pt x="6252" y="4841"/>
                  </a:lnTo>
                  <a:lnTo>
                    <a:pt x="6373" y="4962"/>
                  </a:lnTo>
                  <a:lnTo>
                    <a:pt x="6474" y="5043"/>
                  </a:lnTo>
                  <a:lnTo>
                    <a:pt x="6595" y="5103"/>
                  </a:lnTo>
                  <a:lnTo>
                    <a:pt x="6716" y="5164"/>
                  </a:lnTo>
                  <a:lnTo>
                    <a:pt x="6837" y="5184"/>
                  </a:lnTo>
                  <a:lnTo>
                    <a:pt x="6978" y="5184"/>
                  </a:lnTo>
                  <a:lnTo>
                    <a:pt x="7120" y="5164"/>
                  </a:lnTo>
                  <a:lnTo>
                    <a:pt x="7281" y="5124"/>
                  </a:lnTo>
                  <a:lnTo>
                    <a:pt x="7644" y="4982"/>
                  </a:lnTo>
                  <a:lnTo>
                    <a:pt x="7745" y="4922"/>
                  </a:lnTo>
                  <a:lnTo>
                    <a:pt x="7846" y="4861"/>
                  </a:lnTo>
                  <a:lnTo>
                    <a:pt x="7926" y="4801"/>
                  </a:lnTo>
                  <a:lnTo>
                    <a:pt x="7987" y="4720"/>
                  </a:lnTo>
                  <a:lnTo>
                    <a:pt x="8047" y="4619"/>
                  </a:lnTo>
                  <a:lnTo>
                    <a:pt x="8108" y="4539"/>
                  </a:lnTo>
                  <a:lnTo>
                    <a:pt x="8189" y="4317"/>
                  </a:lnTo>
                  <a:lnTo>
                    <a:pt x="8229" y="4095"/>
                  </a:lnTo>
                  <a:lnTo>
                    <a:pt x="8229" y="3833"/>
                  </a:lnTo>
                  <a:lnTo>
                    <a:pt x="8209" y="3550"/>
                  </a:lnTo>
                  <a:lnTo>
                    <a:pt x="8148" y="3268"/>
                  </a:lnTo>
                  <a:lnTo>
                    <a:pt x="8047" y="2986"/>
                  </a:lnTo>
                  <a:lnTo>
                    <a:pt x="7926" y="2683"/>
                  </a:lnTo>
                  <a:lnTo>
                    <a:pt x="7785" y="2401"/>
                  </a:lnTo>
                  <a:lnTo>
                    <a:pt x="7604" y="2098"/>
                  </a:lnTo>
                  <a:lnTo>
                    <a:pt x="7382" y="1816"/>
                  </a:lnTo>
                  <a:lnTo>
                    <a:pt x="7160" y="1554"/>
                  </a:lnTo>
                  <a:lnTo>
                    <a:pt x="6898" y="1292"/>
                  </a:lnTo>
                  <a:lnTo>
                    <a:pt x="6615" y="1070"/>
                  </a:lnTo>
                  <a:lnTo>
                    <a:pt x="6313" y="868"/>
                  </a:lnTo>
                  <a:lnTo>
                    <a:pt x="5970" y="686"/>
                  </a:lnTo>
                  <a:lnTo>
                    <a:pt x="5627" y="525"/>
                  </a:lnTo>
                  <a:lnTo>
                    <a:pt x="5244" y="404"/>
                  </a:lnTo>
                  <a:lnTo>
                    <a:pt x="4881" y="303"/>
                  </a:lnTo>
                  <a:lnTo>
                    <a:pt x="4498" y="223"/>
                  </a:lnTo>
                  <a:lnTo>
                    <a:pt x="4114" y="142"/>
                  </a:lnTo>
                  <a:lnTo>
                    <a:pt x="3751" y="102"/>
                  </a:lnTo>
                  <a:lnTo>
                    <a:pt x="3106" y="21"/>
                  </a:lnTo>
                  <a:lnTo>
                    <a:pt x="2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rot="-5400000">
              <a:off x="7949190" y="672925"/>
              <a:ext cx="1291260" cy="1428001"/>
            </a:xfrm>
            <a:custGeom>
              <a:avLst/>
              <a:gdLst/>
              <a:ahLst/>
              <a:cxnLst/>
              <a:rect l="l" t="t" r="r" b="b"/>
              <a:pathLst>
                <a:path w="15430" h="17064" extrusionOk="0">
                  <a:moveTo>
                    <a:pt x="14461" y="1"/>
                  </a:moveTo>
                  <a:lnTo>
                    <a:pt x="14340" y="21"/>
                  </a:lnTo>
                  <a:lnTo>
                    <a:pt x="14219" y="61"/>
                  </a:lnTo>
                  <a:lnTo>
                    <a:pt x="14078" y="122"/>
                  </a:lnTo>
                  <a:lnTo>
                    <a:pt x="13937" y="222"/>
                  </a:lnTo>
                  <a:lnTo>
                    <a:pt x="13776" y="343"/>
                  </a:lnTo>
                  <a:lnTo>
                    <a:pt x="13634" y="485"/>
                  </a:lnTo>
                  <a:lnTo>
                    <a:pt x="13473" y="646"/>
                  </a:lnTo>
                  <a:lnTo>
                    <a:pt x="13312" y="848"/>
                  </a:lnTo>
                  <a:lnTo>
                    <a:pt x="13150" y="1070"/>
                  </a:lnTo>
                  <a:lnTo>
                    <a:pt x="12989" y="1312"/>
                  </a:lnTo>
                  <a:lnTo>
                    <a:pt x="12868" y="1513"/>
                  </a:lnTo>
                  <a:lnTo>
                    <a:pt x="12545" y="2058"/>
                  </a:lnTo>
                  <a:lnTo>
                    <a:pt x="12041" y="2865"/>
                  </a:lnTo>
                  <a:lnTo>
                    <a:pt x="11718" y="3349"/>
                  </a:lnTo>
                  <a:lnTo>
                    <a:pt x="11355" y="3853"/>
                  </a:lnTo>
                  <a:lnTo>
                    <a:pt x="10952" y="4377"/>
                  </a:lnTo>
                  <a:lnTo>
                    <a:pt x="10508" y="4942"/>
                  </a:lnTo>
                  <a:lnTo>
                    <a:pt x="10024" y="5487"/>
                  </a:lnTo>
                  <a:lnTo>
                    <a:pt x="9520" y="6031"/>
                  </a:lnTo>
                  <a:lnTo>
                    <a:pt x="8996" y="6555"/>
                  </a:lnTo>
                  <a:lnTo>
                    <a:pt x="8431" y="7039"/>
                  </a:lnTo>
                  <a:lnTo>
                    <a:pt x="8128" y="7282"/>
                  </a:lnTo>
                  <a:lnTo>
                    <a:pt x="7846" y="7503"/>
                  </a:lnTo>
                  <a:lnTo>
                    <a:pt x="7544" y="7725"/>
                  </a:lnTo>
                  <a:lnTo>
                    <a:pt x="7221" y="7907"/>
                  </a:lnTo>
                  <a:lnTo>
                    <a:pt x="6011" y="8653"/>
                  </a:lnTo>
                  <a:lnTo>
                    <a:pt x="4861" y="9339"/>
                  </a:lnTo>
                  <a:lnTo>
                    <a:pt x="4317" y="9661"/>
                  </a:lnTo>
                  <a:lnTo>
                    <a:pt x="3792" y="10004"/>
                  </a:lnTo>
                  <a:lnTo>
                    <a:pt x="3308" y="10347"/>
                  </a:lnTo>
                  <a:lnTo>
                    <a:pt x="2824" y="10690"/>
                  </a:lnTo>
                  <a:lnTo>
                    <a:pt x="2380" y="11033"/>
                  </a:lnTo>
                  <a:lnTo>
                    <a:pt x="1957" y="11396"/>
                  </a:lnTo>
                  <a:lnTo>
                    <a:pt x="1574" y="11779"/>
                  </a:lnTo>
                  <a:lnTo>
                    <a:pt x="1231" y="12182"/>
                  </a:lnTo>
                  <a:lnTo>
                    <a:pt x="908" y="12606"/>
                  </a:lnTo>
                  <a:lnTo>
                    <a:pt x="626" y="13050"/>
                  </a:lnTo>
                  <a:lnTo>
                    <a:pt x="505" y="13292"/>
                  </a:lnTo>
                  <a:lnTo>
                    <a:pt x="384" y="13534"/>
                  </a:lnTo>
                  <a:lnTo>
                    <a:pt x="283" y="13796"/>
                  </a:lnTo>
                  <a:lnTo>
                    <a:pt x="202" y="14058"/>
                  </a:lnTo>
                  <a:lnTo>
                    <a:pt x="121" y="14320"/>
                  </a:lnTo>
                  <a:lnTo>
                    <a:pt x="61" y="14562"/>
                  </a:lnTo>
                  <a:lnTo>
                    <a:pt x="21" y="14804"/>
                  </a:lnTo>
                  <a:lnTo>
                    <a:pt x="0" y="15026"/>
                  </a:lnTo>
                  <a:lnTo>
                    <a:pt x="0" y="15248"/>
                  </a:lnTo>
                  <a:lnTo>
                    <a:pt x="21" y="15470"/>
                  </a:lnTo>
                  <a:lnTo>
                    <a:pt x="61" y="15652"/>
                  </a:lnTo>
                  <a:lnTo>
                    <a:pt x="121" y="15853"/>
                  </a:lnTo>
                  <a:lnTo>
                    <a:pt x="182" y="16015"/>
                  </a:lnTo>
                  <a:lnTo>
                    <a:pt x="283" y="16176"/>
                  </a:lnTo>
                  <a:lnTo>
                    <a:pt x="384" y="16337"/>
                  </a:lnTo>
                  <a:lnTo>
                    <a:pt x="505" y="16458"/>
                  </a:lnTo>
                  <a:lnTo>
                    <a:pt x="646" y="16579"/>
                  </a:lnTo>
                  <a:lnTo>
                    <a:pt x="807" y="16700"/>
                  </a:lnTo>
                  <a:lnTo>
                    <a:pt x="989" y="16801"/>
                  </a:lnTo>
                  <a:lnTo>
                    <a:pt x="1170" y="16882"/>
                  </a:lnTo>
                  <a:lnTo>
                    <a:pt x="1372" y="16942"/>
                  </a:lnTo>
                  <a:lnTo>
                    <a:pt x="1574" y="17003"/>
                  </a:lnTo>
                  <a:lnTo>
                    <a:pt x="1816" y="17043"/>
                  </a:lnTo>
                  <a:lnTo>
                    <a:pt x="2037" y="17063"/>
                  </a:lnTo>
                  <a:lnTo>
                    <a:pt x="2562" y="17063"/>
                  </a:lnTo>
                  <a:lnTo>
                    <a:pt x="2844" y="17043"/>
                  </a:lnTo>
                  <a:lnTo>
                    <a:pt x="3127" y="17003"/>
                  </a:lnTo>
                  <a:lnTo>
                    <a:pt x="3429" y="16942"/>
                  </a:lnTo>
                  <a:lnTo>
                    <a:pt x="3732" y="16882"/>
                  </a:lnTo>
                  <a:lnTo>
                    <a:pt x="4054" y="16781"/>
                  </a:lnTo>
                  <a:lnTo>
                    <a:pt x="4377" y="16680"/>
                  </a:lnTo>
                  <a:lnTo>
                    <a:pt x="4720" y="16559"/>
                  </a:lnTo>
                  <a:lnTo>
                    <a:pt x="5063" y="16418"/>
                  </a:lnTo>
                  <a:lnTo>
                    <a:pt x="5406" y="16257"/>
                  </a:lnTo>
                  <a:lnTo>
                    <a:pt x="5769" y="16075"/>
                  </a:lnTo>
                  <a:lnTo>
                    <a:pt x="6132" y="15873"/>
                  </a:lnTo>
                  <a:lnTo>
                    <a:pt x="6495" y="15672"/>
                  </a:lnTo>
                  <a:lnTo>
                    <a:pt x="6858" y="15430"/>
                  </a:lnTo>
                  <a:lnTo>
                    <a:pt x="7241" y="15188"/>
                  </a:lnTo>
                  <a:lnTo>
                    <a:pt x="7604" y="14905"/>
                  </a:lnTo>
                  <a:lnTo>
                    <a:pt x="7967" y="14623"/>
                  </a:lnTo>
                  <a:lnTo>
                    <a:pt x="8693" y="14018"/>
                  </a:lnTo>
                  <a:lnTo>
                    <a:pt x="9419" y="13372"/>
                  </a:lnTo>
                  <a:lnTo>
                    <a:pt x="10105" y="12667"/>
                  </a:lnTo>
                  <a:lnTo>
                    <a:pt x="10791" y="11920"/>
                  </a:lnTo>
                  <a:lnTo>
                    <a:pt x="11436" y="11154"/>
                  </a:lnTo>
                  <a:lnTo>
                    <a:pt x="12061" y="10347"/>
                  </a:lnTo>
                  <a:lnTo>
                    <a:pt x="12646" y="9540"/>
                  </a:lnTo>
                  <a:lnTo>
                    <a:pt x="13171" y="8713"/>
                  </a:lnTo>
                  <a:lnTo>
                    <a:pt x="13655" y="7866"/>
                  </a:lnTo>
                  <a:lnTo>
                    <a:pt x="14098" y="7039"/>
                  </a:lnTo>
                  <a:lnTo>
                    <a:pt x="14300" y="6636"/>
                  </a:lnTo>
                  <a:lnTo>
                    <a:pt x="14482" y="6213"/>
                  </a:lnTo>
                  <a:lnTo>
                    <a:pt x="14643" y="5809"/>
                  </a:lnTo>
                  <a:lnTo>
                    <a:pt x="14784" y="5406"/>
                  </a:lnTo>
                  <a:lnTo>
                    <a:pt x="14925" y="5023"/>
                  </a:lnTo>
                  <a:lnTo>
                    <a:pt x="15026" y="4619"/>
                  </a:lnTo>
                  <a:lnTo>
                    <a:pt x="15208" y="3873"/>
                  </a:lnTo>
                  <a:lnTo>
                    <a:pt x="15329" y="3187"/>
                  </a:lnTo>
                  <a:lnTo>
                    <a:pt x="15409" y="2542"/>
                  </a:lnTo>
                  <a:lnTo>
                    <a:pt x="15429" y="1977"/>
                  </a:lnTo>
                  <a:lnTo>
                    <a:pt x="15409" y="1473"/>
                  </a:lnTo>
                  <a:lnTo>
                    <a:pt x="15369" y="1231"/>
                  </a:lnTo>
                  <a:lnTo>
                    <a:pt x="15349" y="1029"/>
                  </a:lnTo>
                  <a:lnTo>
                    <a:pt x="15288" y="828"/>
                  </a:lnTo>
                  <a:lnTo>
                    <a:pt x="15228" y="666"/>
                  </a:lnTo>
                  <a:lnTo>
                    <a:pt x="15167" y="505"/>
                  </a:lnTo>
                  <a:lnTo>
                    <a:pt x="15087" y="364"/>
                  </a:lnTo>
                  <a:lnTo>
                    <a:pt x="15006" y="243"/>
                  </a:lnTo>
                  <a:lnTo>
                    <a:pt x="14905" y="162"/>
                  </a:lnTo>
                  <a:lnTo>
                    <a:pt x="14804" y="81"/>
                  </a:lnTo>
                  <a:lnTo>
                    <a:pt x="14703" y="41"/>
                  </a:lnTo>
                  <a:lnTo>
                    <a:pt x="145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rot="-5400000">
              <a:off x="5771957" y="2833325"/>
              <a:ext cx="1541059" cy="2433895"/>
            </a:xfrm>
            <a:custGeom>
              <a:avLst/>
              <a:gdLst/>
              <a:ahLst/>
              <a:cxnLst/>
              <a:rect l="l" t="t" r="r" b="b"/>
              <a:pathLst>
                <a:path w="18415" h="29084" extrusionOk="0">
                  <a:moveTo>
                    <a:pt x="17104" y="0"/>
                  </a:moveTo>
                  <a:lnTo>
                    <a:pt x="16539" y="41"/>
                  </a:lnTo>
                  <a:lnTo>
                    <a:pt x="15894" y="121"/>
                  </a:lnTo>
                  <a:lnTo>
                    <a:pt x="15168" y="262"/>
                  </a:lnTo>
                  <a:lnTo>
                    <a:pt x="14462" y="404"/>
                  </a:lnTo>
                  <a:lnTo>
                    <a:pt x="13756" y="565"/>
                  </a:lnTo>
                  <a:lnTo>
                    <a:pt x="13050" y="747"/>
                  </a:lnTo>
                  <a:lnTo>
                    <a:pt x="12344" y="948"/>
                  </a:lnTo>
                  <a:lnTo>
                    <a:pt x="11658" y="1170"/>
                  </a:lnTo>
                  <a:lnTo>
                    <a:pt x="10973" y="1392"/>
                  </a:lnTo>
                  <a:lnTo>
                    <a:pt x="10287" y="1654"/>
                  </a:lnTo>
                  <a:lnTo>
                    <a:pt x="9621" y="1936"/>
                  </a:lnTo>
                  <a:lnTo>
                    <a:pt x="8956" y="2239"/>
                  </a:lnTo>
                  <a:lnTo>
                    <a:pt x="8290" y="2562"/>
                  </a:lnTo>
                  <a:lnTo>
                    <a:pt x="7645" y="2905"/>
                  </a:lnTo>
                  <a:lnTo>
                    <a:pt x="6999" y="3247"/>
                  </a:lnTo>
                  <a:lnTo>
                    <a:pt x="6374" y="3631"/>
                  </a:lnTo>
                  <a:lnTo>
                    <a:pt x="5769" y="4014"/>
                  </a:lnTo>
                  <a:lnTo>
                    <a:pt x="5164" y="4437"/>
                  </a:lnTo>
                  <a:lnTo>
                    <a:pt x="4559" y="4861"/>
                  </a:lnTo>
                  <a:lnTo>
                    <a:pt x="4256" y="5103"/>
                  </a:lnTo>
                  <a:lnTo>
                    <a:pt x="3974" y="5365"/>
                  </a:lnTo>
                  <a:lnTo>
                    <a:pt x="3692" y="5627"/>
                  </a:lnTo>
                  <a:lnTo>
                    <a:pt x="3409" y="5910"/>
                  </a:lnTo>
                  <a:lnTo>
                    <a:pt x="3147" y="6212"/>
                  </a:lnTo>
                  <a:lnTo>
                    <a:pt x="2905" y="6515"/>
                  </a:lnTo>
                  <a:lnTo>
                    <a:pt x="2663" y="6837"/>
                  </a:lnTo>
                  <a:lnTo>
                    <a:pt x="2441" y="7160"/>
                  </a:lnTo>
                  <a:lnTo>
                    <a:pt x="2219" y="7503"/>
                  </a:lnTo>
                  <a:lnTo>
                    <a:pt x="2018" y="7846"/>
                  </a:lnTo>
                  <a:lnTo>
                    <a:pt x="1816" y="8189"/>
                  </a:lnTo>
                  <a:lnTo>
                    <a:pt x="1634" y="8552"/>
                  </a:lnTo>
                  <a:lnTo>
                    <a:pt x="1453" y="8915"/>
                  </a:lnTo>
                  <a:lnTo>
                    <a:pt x="1292" y="9298"/>
                  </a:lnTo>
                  <a:lnTo>
                    <a:pt x="989" y="10064"/>
                  </a:lnTo>
                  <a:lnTo>
                    <a:pt x="727" y="10851"/>
                  </a:lnTo>
                  <a:lnTo>
                    <a:pt x="525" y="11638"/>
                  </a:lnTo>
                  <a:lnTo>
                    <a:pt x="344" y="12444"/>
                  </a:lnTo>
                  <a:lnTo>
                    <a:pt x="202" y="13251"/>
                  </a:lnTo>
                  <a:lnTo>
                    <a:pt x="81" y="14038"/>
                  </a:lnTo>
                  <a:lnTo>
                    <a:pt x="21" y="14844"/>
                  </a:lnTo>
                  <a:lnTo>
                    <a:pt x="1" y="15631"/>
                  </a:lnTo>
                  <a:lnTo>
                    <a:pt x="1" y="16397"/>
                  </a:lnTo>
                  <a:lnTo>
                    <a:pt x="41" y="17164"/>
                  </a:lnTo>
                  <a:lnTo>
                    <a:pt x="102" y="17950"/>
                  </a:lnTo>
                  <a:lnTo>
                    <a:pt x="202" y="18717"/>
                  </a:lnTo>
                  <a:lnTo>
                    <a:pt x="344" y="19503"/>
                  </a:lnTo>
                  <a:lnTo>
                    <a:pt x="525" y="20250"/>
                  </a:lnTo>
                  <a:lnTo>
                    <a:pt x="727" y="21016"/>
                  </a:lnTo>
                  <a:lnTo>
                    <a:pt x="949" y="21762"/>
                  </a:lnTo>
                  <a:lnTo>
                    <a:pt x="1211" y="22509"/>
                  </a:lnTo>
                  <a:lnTo>
                    <a:pt x="1493" y="23235"/>
                  </a:lnTo>
                  <a:lnTo>
                    <a:pt x="1816" y="23961"/>
                  </a:lnTo>
                  <a:lnTo>
                    <a:pt x="2159" y="24667"/>
                  </a:lnTo>
                  <a:lnTo>
                    <a:pt x="2522" y="25352"/>
                  </a:lnTo>
                  <a:lnTo>
                    <a:pt x="2925" y="26038"/>
                  </a:lnTo>
                  <a:lnTo>
                    <a:pt x="3329" y="26704"/>
                  </a:lnTo>
                  <a:lnTo>
                    <a:pt x="3772" y="27349"/>
                  </a:lnTo>
                  <a:lnTo>
                    <a:pt x="4236" y="27994"/>
                  </a:lnTo>
                  <a:lnTo>
                    <a:pt x="4357" y="28136"/>
                  </a:lnTo>
                  <a:lnTo>
                    <a:pt x="4498" y="28277"/>
                  </a:lnTo>
                  <a:lnTo>
                    <a:pt x="4640" y="28418"/>
                  </a:lnTo>
                  <a:lnTo>
                    <a:pt x="4801" y="28539"/>
                  </a:lnTo>
                  <a:lnTo>
                    <a:pt x="4962" y="28640"/>
                  </a:lnTo>
                  <a:lnTo>
                    <a:pt x="5124" y="28741"/>
                  </a:lnTo>
                  <a:lnTo>
                    <a:pt x="5487" y="28902"/>
                  </a:lnTo>
                  <a:lnTo>
                    <a:pt x="5830" y="29003"/>
                  </a:lnTo>
                  <a:lnTo>
                    <a:pt x="6172" y="29063"/>
                  </a:lnTo>
                  <a:lnTo>
                    <a:pt x="6515" y="29083"/>
                  </a:lnTo>
                  <a:lnTo>
                    <a:pt x="6677" y="29063"/>
                  </a:lnTo>
                  <a:lnTo>
                    <a:pt x="6818" y="29043"/>
                  </a:lnTo>
                  <a:lnTo>
                    <a:pt x="6959" y="29023"/>
                  </a:lnTo>
                  <a:lnTo>
                    <a:pt x="7100" y="28983"/>
                  </a:lnTo>
                  <a:lnTo>
                    <a:pt x="7201" y="28922"/>
                  </a:lnTo>
                  <a:lnTo>
                    <a:pt x="7322" y="28862"/>
                  </a:lnTo>
                  <a:lnTo>
                    <a:pt x="7403" y="28781"/>
                  </a:lnTo>
                  <a:lnTo>
                    <a:pt x="7483" y="28700"/>
                  </a:lnTo>
                  <a:lnTo>
                    <a:pt x="7544" y="28599"/>
                  </a:lnTo>
                  <a:lnTo>
                    <a:pt x="7584" y="28478"/>
                  </a:lnTo>
                  <a:lnTo>
                    <a:pt x="7604" y="28357"/>
                  </a:lnTo>
                  <a:lnTo>
                    <a:pt x="7604" y="28216"/>
                  </a:lnTo>
                  <a:lnTo>
                    <a:pt x="7584" y="28075"/>
                  </a:lnTo>
                  <a:lnTo>
                    <a:pt x="7544" y="27934"/>
                  </a:lnTo>
                  <a:lnTo>
                    <a:pt x="7483" y="27752"/>
                  </a:lnTo>
                  <a:lnTo>
                    <a:pt x="7382" y="27591"/>
                  </a:lnTo>
                  <a:lnTo>
                    <a:pt x="7261" y="27389"/>
                  </a:lnTo>
                  <a:lnTo>
                    <a:pt x="7120" y="27188"/>
                  </a:lnTo>
                  <a:lnTo>
                    <a:pt x="6939" y="26966"/>
                  </a:lnTo>
                  <a:lnTo>
                    <a:pt x="6757" y="26704"/>
                  </a:lnTo>
                  <a:lnTo>
                    <a:pt x="6596" y="26421"/>
                  </a:lnTo>
                  <a:lnTo>
                    <a:pt x="6435" y="26119"/>
                  </a:lnTo>
                  <a:lnTo>
                    <a:pt x="6273" y="25796"/>
                  </a:lnTo>
                  <a:lnTo>
                    <a:pt x="6132" y="25453"/>
                  </a:lnTo>
                  <a:lnTo>
                    <a:pt x="5850" y="24747"/>
                  </a:lnTo>
                  <a:lnTo>
                    <a:pt x="5608" y="23961"/>
                  </a:lnTo>
                  <a:lnTo>
                    <a:pt x="5386" y="23134"/>
                  </a:lnTo>
                  <a:lnTo>
                    <a:pt x="5184" y="22266"/>
                  </a:lnTo>
                  <a:lnTo>
                    <a:pt x="5043" y="21359"/>
                  </a:lnTo>
                  <a:lnTo>
                    <a:pt x="4902" y="20431"/>
                  </a:lnTo>
                  <a:lnTo>
                    <a:pt x="4821" y="19483"/>
                  </a:lnTo>
                  <a:lnTo>
                    <a:pt x="4761" y="18515"/>
                  </a:lnTo>
                  <a:lnTo>
                    <a:pt x="4720" y="17547"/>
                  </a:lnTo>
                  <a:lnTo>
                    <a:pt x="4740" y="16599"/>
                  </a:lnTo>
                  <a:lnTo>
                    <a:pt x="4781" y="15651"/>
                  </a:lnTo>
                  <a:lnTo>
                    <a:pt x="4861" y="14723"/>
                  </a:lnTo>
                  <a:lnTo>
                    <a:pt x="4982" y="13816"/>
                  </a:lnTo>
                  <a:lnTo>
                    <a:pt x="5063" y="13372"/>
                  </a:lnTo>
                  <a:lnTo>
                    <a:pt x="5164" y="12928"/>
                  </a:lnTo>
                  <a:lnTo>
                    <a:pt x="5305" y="12505"/>
                  </a:lnTo>
                  <a:lnTo>
                    <a:pt x="5446" y="12081"/>
                  </a:lnTo>
                  <a:lnTo>
                    <a:pt x="5608" y="11658"/>
                  </a:lnTo>
                  <a:lnTo>
                    <a:pt x="5789" y="11234"/>
                  </a:lnTo>
                  <a:lnTo>
                    <a:pt x="5991" y="10811"/>
                  </a:lnTo>
                  <a:lnTo>
                    <a:pt x="6213" y="10387"/>
                  </a:lnTo>
                  <a:lnTo>
                    <a:pt x="6455" y="9984"/>
                  </a:lnTo>
                  <a:lnTo>
                    <a:pt x="6717" y="9580"/>
                  </a:lnTo>
                  <a:lnTo>
                    <a:pt x="6999" y="9177"/>
                  </a:lnTo>
                  <a:lnTo>
                    <a:pt x="7282" y="8794"/>
                  </a:lnTo>
                  <a:lnTo>
                    <a:pt x="7604" y="8390"/>
                  </a:lnTo>
                  <a:lnTo>
                    <a:pt x="7927" y="8007"/>
                  </a:lnTo>
                  <a:lnTo>
                    <a:pt x="8270" y="7644"/>
                  </a:lnTo>
                  <a:lnTo>
                    <a:pt x="8613" y="7261"/>
                  </a:lnTo>
                  <a:lnTo>
                    <a:pt x="8976" y="6898"/>
                  </a:lnTo>
                  <a:lnTo>
                    <a:pt x="9359" y="6535"/>
                  </a:lnTo>
                  <a:lnTo>
                    <a:pt x="9762" y="6192"/>
                  </a:lnTo>
                  <a:lnTo>
                    <a:pt x="10166" y="5829"/>
                  </a:lnTo>
                  <a:lnTo>
                    <a:pt x="10569" y="5486"/>
                  </a:lnTo>
                  <a:lnTo>
                    <a:pt x="11013" y="5163"/>
                  </a:lnTo>
                  <a:lnTo>
                    <a:pt x="11900" y="4518"/>
                  </a:lnTo>
                  <a:lnTo>
                    <a:pt x="12828" y="3893"/>
                  </a:lnTo>
                  <a:lnTo>
                    <a:pt x="13776" y="3308"/>
                  </a:lnTo>
                  <a:lnTo>
                    <a:pt x="14784" y="2743"/>
                  </a:lnTo>
                  <a:lnTo>
                    <a:pt x="15793" y="2219"/>
                  </a:lnTo>
                  <a:lnTo>
                    <a:pt x="16337" y="2017"/>
                  </a:lnTo>
                  <a:lnTo>
                    <a:pt x="16821" y="1795"/>
                  </a:lnTo>
                  <a:lnTo>
                    <a:pt x="17265" y="1594"/>
                  </a:lnTo>
                  <a:lnTo>
                    <a:pt x="17628" y="1372"/>
                  </a:lnTo>
                  <a:lnTo>
                    <a:pt x="17931" y="1150"/>
                  </a:lnTo>
                  <a:lnTo>
                    <a:pt x="18153" y="948"/>
                  </a:lnTo>
                  <a:lnTo>
                    <a:pt x="18253" y="847"/>
                  </a:lnTo>
                  <a:lnTo>
                    <a:pt x="18314" y="747"/>
                  </a:lnTo>
                  <a:lnTo>
                    <a:pt x="18374" y="646"/>
                  </a:lnTo>
                  <a:lnTo>
                    <a:pt x="18395" y="565"/>
                  </a:lnTo>
                  <a:lnTo>
                    <a:pt x="18415" y="464"/>
                  </a:lnTo>
                  <a:lnTo>
                    <a:pt x="18395" y="383"/>
                  </a:lnTo>
                  <a:lnTo>
                    <a:pt x="18374" y="323"/>
                  </a:lnTo>
                  <a:lnTo>
                    <a:pt x="18314" y="242"/>
                  </a:lnTo>
                  <a:lnTo>
                    <a:pt x="18253" y="182"/>
                  </a:lnTo>
                  <a:lnTo>
                    <a:pt x="18153" y="141"/>
                  </a:lnTo>
                  <a:lnTo>
                    <a:pt x="18032" y="81"/>
                  </a:lnTo>
                  <a:lnTo>
                    <a:pt x="17890" y="61"/>
                  </a:lnTo>
                  <a:lnTo>
                    <a:pt x="17729" y="20"/>
                  </a:lnTo>
                  <a:lnTo>
                    <a:pt x="175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3"/>
          <p:cNvSpPr txBox="1">
            <a:spLocks noGrp="1"/>
          </p:cNvSpPr>
          <p:nvPr>
            <p:ph type="title"/>
          </p:nvPr>
        </p:nvSpPr>
        <p:spPr>
          <a:xfrm>
            <a:off x="720000" y="2145750"/>
            <a:ext cx="4560300" cy="1609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2" name="Google Shape;102;p3"/>
          <p:cNvSpPr txBox="1">
            <a:spLocks noGrp="1"/>
          </p:cNvSpPr>
          <p:nvPr>
            <p:ph type="title" idx="2" hasCustomPrompt="1"/>
          </p:nvPr>
        </p:nvSpPr>
        <p:spPr>
          <a:xfrm>
            <a:off x="720000" y="827150"/>
            <a:ext cx="1056900" cy="106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3" name="Google Shape;103;p3"/>
          <p:cNvSpPr txBox="1">
            <a:spLocks noGrp="1"/>
          </p:cNvSpPr>
          <p:nvPr>
            <p:ph type="subTitle" idx="1"/>
          </p:nvPr>
        </p:nvSpPr>
        <p:spPr>
          <a:xfrm>
            <a:off x="720000" y="3755325"/>
            <a:ext cx="2556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4" name="Google Shape;104;p3"/>
          <p:cNvGrpSpPr/>
          <p:nvPr/>
        </p:nvGrpSpPr>
        <p:grpSpPr>
          <a:xfrm rot="-5400000" flipH="1">
            <a:off x="574720" y="-584584"/>
            <a:ext cx="1175451" cy="2324553"/>
            <a:chOff x="961675" y="1958725"/>
            <a:chExt cx="563225" cy="1113825"/>
          </a:xfrm>
        </p:grpSpPr>
        <p:sp>
          <p:nvSpPr>
            <p:cNvPr id="105" name="Google Shape;105;p3"/>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3"/>
          <p:cNvGrpSpPr/>
          <p:nvPr/>
        </p:nvGrpSpPr>
        <p:grpSpPr>
          <a:xfrm rot="5400000" flipH="1">
            <a:off x="-924680" y="2091609"/>
            <a:ext cx="5719701" cy="4411139"/>
            <a:chOff x="1569550" y="795179"/>
            <a:chExt cx="6519663" cy="3469513"/>
          </a:xfrm>
        </p:grpSpPr>
        <p:sp>
          <p:nvSpPr>
            <p:cNvPr id="108" name="Google Shape;108;p3"/>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3"/>
            <p:cNvGrpSpPr/>
            <p:nvPr/>
          </p:nvGrpSpPr>
          <p:grpSpPr>
            <a:xfrm>
              <a:off x="1569550" y="795179"/>
              <a:ext cx="6519663" cy="3469513"/>
              <a:chOff x="6012925" y="3010525"/>
              <a:chExt cx="1512718" cy="964075"/>
            </a:xfrm>
          </p:grpSpPr>
          <p:sp>
            <p:nvSpPr>
              <p:cNvPr id="110" name="Google Shape;110;p3"/>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2145846">
                <a:off x="7297308" y="3198654"/>
                <a:ext cx="200225" cy="20938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 name="Google Shape;115;p3"/>
          <p:cNvGrpSpPr/>
          <p:nvPr/>
        </p:nvGrpSpPr>
        <p:grpSpPr>
          <a:xfrm rot="10800000" flipH="1">
            <a:off x="6281533" y="3449289"/>
            <a:ext cx="2862466" cy="1695774"/>
            <a:chOff x="238125" y="3383650"/>
            <a:chExt cx="1287775" cy="762900"/>
          </a:xfrm>
        </p:grpSpPr>
        <p:sp>
          <p:nvSpPr>
            <p:cNvPr id="116" name="Google Shape;116;p3"/>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3"/>
          <p:cNvSpPr/>
          <p:nvPr/>
        </p:nvSpPr>
        <p:spPr>
          <a:xfrm>
            <a:off x="2848265" y="881045"/>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7926102" y="541310"/>
            <a:ext cx="355483" cy="392721"/>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48642" y="3028768"/>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042838" y="41497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47"/>
        <p:cNvGrpSpPr/>
        <p:nvPr/>
      </p:nvGrpSpPr>
      <p:grpSpPr>
        <a:xfrm>
          <a:off x="0" y="0"/>
          <a:ext cx="0" cy="0"/>
          <a:chOff x="0" y="0"/>
          <a:chExt cx="0" cy="0"/>
        </a:xfrm>
      </p:grpSpPr>
      <p:sp>
        <p:nvSpPr>
          <p:cNvPr id="648" name="Google Shape;648;p13"/>
          <p:cNvSpPr txBox="1">
            <a:spLocks noGrp="1"/>
          </p:cNvSpPr>
          <p:nvPr>
            <p:ph type="title"/>
          </p:nvPr>
        </p:nvSpPr>
        <p:spPr>
          <a:xfrm>
            <a:off x="2069613" y="1474788"/>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9" name="Google Shape;649;p13"/>
          <p:cNvSpPr txBox="1">
            <a:spLocks noGrp="1"/>
          </p:cNvSpPr>
          <p:nvPr>
            <p:ph type="subTitle" idx="1"/>
          </p:nvPr>
        </p:nvSpPr>
        <p:spPr>
          <a:xfrm>
            <a:off x="2069613" y="2002488"/>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0" name="Google Shape;650;p13"/>
          <p:cNvSpPr txBox="1">
            <a:spLocks noGrp="1"/>
          </p:cNvSpPr>
          <p:nvPr>
            <p:ph type="title" idx="2"/>
          </p:nvPr>
        </p:nvSpPr>
        <p:spPr>
          <a:xfrm>
            <a:off x="5922982" y="1474788"/>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51" name="Google Shape;651;p13"/>
          <p:cNvSpPr txBox="1">
            <a:spLocks noGrp="1"/>
          </p:cNvSpPr>
          <p:nvPr>
            <p:ph type="subTitle" idx="3"/>
          </p:nvPr>
        </p:nvSpPr>
        <p:spPr>
          <a:xfrm>
            <a:off x="5922983" y="2002488"/>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2" name="Google Shape;652;p13"/>
          <p:cNvSpPr txBox="1">
            <a:spLocks noGrp="1"/>
          </p:cNvSpPr>
          <p:nvPr>
            <p:ph type="title" idx="4"/>
          </p:nvPr>
        </p:nvSpPr>
        <p:spPr>
          <a:xfrm>
            <a:off x="2069613" y="2985451"/>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53" name="Google Shape;653;p13"/>
          <p:cNvSpPr txBox="1">
            <a:spLocks noGrp="1"/>
          </p:cNvSpPr>
          <p:nvPr>
            <p:ph type="subTitle" idx="5"/>
          </p:nvPr>
        </p:nvSpPr>
        <p:spPr>
          <a:xfrm>
            <a:off x="2069613" y="3513162"/>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4" name="Google Shape;654;p13"/>
          <p:cNvSpPr txBox="1">
            <a:spLocks noGrp="1"/>
          </p:cNvSpPr>
          <p:nvPr>
            <p:ph type="title" idx="6"/>
          </p:nvPr>
        </p:nvSpPr>
        <p:spPr>
          <a:xfrm>
            <a:off x="5922982" y="2985451"/>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55" name="Google Shape;655;p13"/>
          <p:cNvSpPr txBox="1">
            <a:spLocks noGrp="1"/>
          </p:cNvSpPr>
          <p:nvPr>
            <p:ph type="subTitle" idx="7"/>
          </p:nvPr>
        </p:nvSpPr>
        <p:spPr>
          <a:xfrm>
            <a:off x="5922983" y="3513162"/>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6" name="Google Shape;656;p13"/>
          <p:cNvSpPr txBox="1">
            <a:spLocks noGrp="1"/>
          </p:cNvSpPr>
          <p:nvPr>
            <p:ph type="title" idx="8" hasCustomPrompt="1"/>
          </p:nvPr>
        </p:nvSpPr>
        <p:spPr>
          <a:xfrm>
            <a:off x="874125" y="1739750"/>
            <a:ext cx="1048200" cy="61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7" name="Google Shape;657;p13"/>
          <p:cNvSpPr txBox="1">
            <a:spLocks noGrp="1"/>
          </p:cNvSpPr>
          <p:nvPr>
            <p:ph type="title" idx="9" hasCustomPrompt="1"/>
          </p:nvPr>
        </p:nvSpPr>
        <p:spPr>
          <a:xfrm>
            <a:off x="874125" y="3264925"/>
            <a:ext cx="1048200" cy="519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8" name="Google Shape;658;p13"/>
          <p:cNvSpPr txBox="1">
            <a:spLocks noGrp="1"/>
          </p:cNvSpPr>
          <p:nvPr>
            <p:ph type="title" idx="13" hasCustomPrompt="1"/>
          </p:nvPr>
        </p:nvSpPr>
        <p:spPr>
          <a:xfrm>
            <a:off x="4724300" y="1739750"/>
            <a:ext cx="1048200" cy="61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9" name="Google Shape;659;p13"/>
          <p:cNvSpPr txBox="1">
            <a:spLocks noGrp="1"/>
          </p:cNvSpPr>
          <p:nvPr>
            <p:ph type="title" idx="14" hasCustomPrompt="1"/>
          </p:nvPr>
        </p:nvSpPr>
        <p:spPr>
          <a:xfrm>
            <a:off x="4724300" y="3264925"/>
            <a:ext cx="1048200" cy="519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60" name="Google Shape;660;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61" name="Google Shape;661;p13"/>
          <p:cNvSpPr/>
          <p:nvPr/>
        </p:nvSpPr>
        <p:spPr>
          <a:xfrm rot="10800000" flipH="1">
            <a:off x="-517827" y="-1339308"/>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 name="Google Shape;662;p13"/>
          <p:cNvGrpSpPr/>
          <p:nvPr/>
        </p:nvGrpSpPr>
        <p:grpSpPr>
          <a:xfrm rot="10800000">
            <a:off x="-408312" y="3449289"/>
            <a:ext cx="2862466" cy="1695774"/>
            <a:chOff x="238125" y="3383650"/>
            <a:chExt cx="1287775" cy="762900"/>
          </a:xfrm>
        </p:grpSpPr>
        <p:sp>
          <p:nvSpPr>
            <p:cNvPr id="663" name="Google Shape;663;p13"/>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13"/>
          <p:cNvGrpSpPr/>
          <p:nvPr/>
        </p:nvGrpSpPr>
        <p:grpSpPr>
          <a:xfrm rot="5400000">
            <a:off x="7701648" y="-484217"/>
            <a:ext cx="970042" cy="1918341"/>
            <a:chOff x="961675" y="1958725"/>
            <a:chExt cx="563225" cy="1113825"/>
          </a:xfrm>
        </p:grpSpPr>
        <p:sp>
          <p:nvSpPr>
            <p:cNvPr id="667" name="Google Shape;667;p13"/>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13"/>
          <p:cNvSpPr/>
          <p:nvPr/>
        </p:nvSpPr>
        <p:spPr>
          <a:xfrm rot="5737592">
            <a:off x="7386584" y="2356154"/>
            <a:ext cx="3536688" cy="3525078"/>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3"/>
          <p:cNvGrpSpPr/>
          <p:nvPr/>
        </p:nvGrpSpPr>
        <p:grpSpPr>
          <a:xfrm>
            <a:off x="289955" y="534601"/>
            <a:ext cx="860090" cy="986678"/>
            <a:chOff x="289955" y="534601"/>
            <a:chExt cx="860090" cy="986678"/>
          </a:xfrm>
        </p:grpSpPr>
        <p:sp>
          <p:nvSpPr>
            <p:cNvPr id="671" name="Google Shape;671;p13"/>
            <p:cNvSpPr/>
            <p:nvPr/>
          </p:nvSpPr>
          <p:spPr>
            <a:xfrm flipH="1">
              <a:off x="289955" y="918754"/>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13"/>
            <p:cNvGrpSpPr/>
            <p:nvPr/>
          </p:nvGrpSpPr>
          <p:grpSpPr>
            <a:xfrm rot="3427758">
              <a:off x="583243" y="625622"/>
              <a:ext cx="475768" cy="475796"/>
              <a:chOff x="1460350" y="2402425"/>
              <a:chExt cx="208950" cy="208950"/>
            </a:xfrm>
          </p:grpSpPr>
          <p:sp>
            <p:nvSpPr>
              <p:cNvPr id="673" name="Google Shape;673;p13"/>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 name="Google Shape;701;p13"/>
            <p:cNvSpPr/>
            <p:nvPr/>
          </p:nvSpPr>
          <p:spPr>
            <a:xfrm rot="-690935" flipH="1">
              <a:off x="429539" y="1214294"/>
              <a:ext cx="247596" cy="28514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13"/>
          <p:cNvGrpSpPr/>
          <p:nvPr/>
        </p:nvGrpSpPr>
        <p:grpSpPr>
          <a:xfrm>
            <a:off x="7976962" y="1017725"/>
            <a:ext cx="894076" cy="666865"/>
            <a:chOff x="7976962" y="1017725"/>
            <a:chExt cx="894076" cy="666865"/>
          </a:xfrm>
        </p:grpSpPr>
        <p:sp>
          <p:nvSpPr>
            <p:cNvPr id="703" name="Google Shape;703;p13"/>
            <p:cNvSpPr/>
            <p:nvPr/>
          </p:nvSpPr>
          <p:spPr>
            <a:xfrm rot="-1305975">
              <a:off x="8384412" y="1077372"/>
              <a:ext cx="413129" cy="47580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rot="-615088">
              <a:off x="8488660" y="1379703"/>
              <a:ext cx="247588" cy="28513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13"/>
            <p:cNvGrpSpPr/>
            <p:nvPr/>
          </p:nvGrpSpPr>
          <p:grpSpPr>
            <a:xfrm>
              <a:off x="7976962" y="1017725"/>
              <a:ext cx="475779" cy="475800"/>
              <a:chOff x="1460350" y="2402425"/>
              <a:chExt cx="208950" cy="208950"/>
            </a:xfrm>
          </p:grpSpPr>
          <p:sp>
            <p:nvSpPr>
              <p:cNvPr id="706" name="Google Shape;706;p13"/>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4" name="Google Shape;734;p13"/>
          <p:cNvSpPr/>
          <p:nvPr/>
        </p:nvSpPr>
        <p:spPr>
          <a:xfrm>
            <a:off x="7227502" y="4513510"/>
            <a:ext cx="355483" cy="392721"/>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3174365" y="4496095"/>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36"/>
        <p:cNvGrpSpPr/>
        <p:nvPr/>
      </p:nvGrpSpPr>
      <p:grpSpPr>
        <a:xfrm>
          <a:off x="0" y="0"/>
          <a:ext cx="0" cy="0"/>
          <a:chOff x="0" y="0"/>
          <a:chExt cx="0" cy="0"/>
        </a:xfrm>
      </p:grpSpPr>
      <p:grpSp>
        <p:nvGrpSpPr>
          <p:cNvPr id="737" name="Google Shape;737;p14"/>
          <p:cNvGrpSpPr/>
          <p:nvPr/>
        </p:nvGrpSpPr>
        <p:grpSpPr>
          <a:xfrm rot="10800000">
            <a:off x="1373558" y="670004"/>
            <a:ext cx="6367911" cy="3922930"/>
            <a:chOff x="1569550" y="629994"/>
            <a:chExt cx="5900038" cy="3634698"/>
          </a:xfrm>
        </p:grpSpPr>
        <p:grpSp>
          <p:nvGrpSpPr>
            <p:cNvPr id="738" name="Google Shape;738;p14"/>
            <p:cNvGrpSpPr/>
            <p:nvPr/>
          </p:nvGrpSpPr>
          <p:grpSpPr>
            <a:xfrm>
              <a:off x="1569550" y="629994"/>
              <a:ext cx="5900038" cy="3634698"/>
              <a:chOff x="6012925" y="2964625"/>
              <a:chExt cx="1368950" cy="1009975"/>
            </a:xfrm>
          </p:grpSpPr>
          <p:sp>
            <p:nvSpPr>
              <p:cNvPr id="739" name="Google Shape;739;p1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4" name="Google Shape;744;p14"/>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14"/>
          <p:cNvSpPr txBox="1">
            <a:spLocks noGrp="1"/>
          </p:cNvSpPr>
          <p:nvPr>
            <p:ph type="title"/>
          </p:nvPr>
        </p:nvSpPr>
        <p:spPr>
          <a:xfrm>
            <a:off x="2391900" y="3305513"/>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46" name="Google Shape;746;p14"/>
          <p:cNvSpPr txBox="1">
            <a:spLocks noGrp="1"/>
          </p:cNvSpPr>
          <p:nvPr>
            <p:ph type="subTitle" idx="1"/>
          </p:nvPr>
        </p:nvSpPr>
        <p:spPr>
          <a:xfrm>
            <a:off x="2009325" y="1422650"/>
            <a:ext cx="5125200" cy="1995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7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7" name="Google Shape;747;p14"/>
          <p:cNvSpPr/>
          <p:nvPr/>
        </p:nvSpPr>
        <p:spPr>
          <a:xfrm rot="10800000">
            <a:off x="7181552" y="-1339308"/>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rot="-5737592" flipH="1">
            <a:off x="-1783885" y="2356154"/>
            <a:ext cx="3536688" cy="3525078"/>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9" name="Google Shape;749;p14"/>
          <p:cNvGrpSpPr/>
          <p:nvPr/>
        </p:nvGrpSpPr>
        <p:grpSpPr>
          <a:xfrm rot="-5400000" flipH="1">
            <a:off x="627067" y="-643620"/>
            <a:ext cx="1296319" cy="2563468"/>
            <a:chOff x="961675" y="1958725"/>
            <a:chExt cx="563225" cy="1113825"/>
          </a:xfrm>
        </p:grpSpPr>
        <p:sp>
          <p:nvSpPr>
            <p:cNvPr id="750" name="Google Shape;750;p1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14"/>
          <p:cNvGrpSpPr/>
          <p:nvPr/>
        </p:nvGrpSpPr>
        <p:grpSpPr>
          <a:xfrm rot="10800000" flipH="1">
            <a:off x="5860738" y="3085772"/>
            <a:ext cx="3487166" cy="2065857"/>
            <a:chOff x="238125" y="3383650"/>
            <a:chExt cx="1287775" cy="762900"/>
          </a:xfrm>
        </p:grpSpPr>
        <p:sp>
          <p:nvSpPr>
            <p:cNvPr id="753" name="Google Shape;753;p1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14"/>
          <p:cNvGrpSpPr/>
          <p:nvPr/>
        </p:nvGrpSpPr>
        <p:grpSpPr>
          <a:xfrm>
            <a:off x="7232137" y="3085775"/>
            <a:ext cx="475779" cy="475800"/>
            <a:chOff x="1460350" y="2402425"/>
            <a:chExt cx="208950" cy="208950"/>
          </a:xfrm>
        </p:grpSpPr>
        <p:sp>
          <p:nvSpPr>
            <p:cNvPr id="757" name="Google Shape;757;p1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14"/>
          <p:cNvGrpSpPr/>
          <p:nvPr/>
        </p:nvGrpSpPr>
        <p:grpSpPr>
          <a:xfrm rot="3427758">
            <a:off x="1037343" y="1498272"/>
            <a:ext cx="475768" cy="475796"/>
            <a:chOff x="1460350" y="2402425"/>
            <a:chExt cx="208950" cy="208950"/>
          </a:xfrm>
        </p:grpSpPr>
        <p:sp>
          <p:nvSpPr>
            <p:cNvPr id="786" name="Google Shape;786;p1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14"/>
          <p:cNvSpPr/>
          <p:nvPr/>
        </p:nvSpPr>
        <p:spPr>
          <a:xfrm>
            <a:off x="5630958" y="934018"/>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4"/>
          <p:cNvSpPr/>
          <p:nvPr/>
        </p:nvSpPr>
        <p:spPr>
          <a:xfrm>
            <a:off x="1680765" y="3685020"/>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
  <p:cSld name="ONE_COLUMN_TEXT_1">
    <p:spTree>
      <p:nvGrpSpPr>
        <p:cNvPr id="1" name="Shape 816"/>
        <p:cNvGrpSpPr/>
        <p:nvPr/>
      </p:nvGrpSpPr>
      <p:grpSpPr>
        <a:xfrm>
          <a:off x="0" y="0"/>
          <a:ext cx="0" cy="0"/>
          <a:chOff x="0" y="0"/>
          <a:chExt cx="0" cy="0"/>
        </a:xfrm>
      </p:grpSpPr>
      <p:grpSp>
        <p:nvGrpSpPr>
          <p:cNvPr id="817" name="Google Shape;817;p15"/>
          <p:cNvGrpSpPr/>
          <p:nvPr/>
        </p:nvGrpSpPr>
        <p:grpSpPr>
          <a:xfrm>
            <a:off x="1373558" y="441404"/>
            <a:ext cx="6367911" cy="3922930"/>
            <a:chOff x="1569550" y="629994"/>
            <a:chExt cx="5900038" cy="3634698"/>
          </a:xfrm>
        </p:grpSpPr>
        <p:grpSp>
          <p:nvGrpSpPr>
            <p:cNvPr id="818" name="Google Shape;818;p15"/>
            <p:cNvGrpSpPr/>
            <p:nvPr/>
          </p:nvGrpSpPr>
          <p:grpSpPr>
            <a:xfrm>
              <a:off x="1569550" y="629994"/>
              <a:ext cx="5900038" cy="3634698"/>
              <a:chOff x="6012925" y="2964625"/>
              <a:chExt cx="1368950" cy="1009975"/>
            </a:xfrm>
          </p:grpSpPr>
          <p:sp>
            <p:nvSpPr>
              <p:cNvPr id="819" name="Google Shape;819;p15"/>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5"/>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5"/>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 name="Google Shape;824;p15"/>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5"/>
          <p:cNvSpPr txBox="1">
            <a:spLocks noGrp="1"/>
          </p:cNvSpPr>
          <p:nvPr>
            <p:ph type="title"/>
          </p:nvPr>
        </p:nvSpPr>
        <p:spPr>
          <a:xfrm>
            <a:off x="1991650" y="1028776"/>
            <a:ext cx="5183700" cy="17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10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26" name="Google Shape;826;p15"/>
          <p:cNvSpPr txBox="1">
            <a:spLocks noGrp="1"/>
          </p:cNvSpPr>
          <p:nvPr>
            <p:ph type="subTitle" idx="1"/>
          </p:nvPr>
        </p:nvSpPr>
        <p:spPr>
          <a:xfrm>
            <a:off x="2046150" y="2883100"/>
            <a:ext cx="50748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27" name="Google Shape;827;p15"/>
          <p:cNvSpPr/>
          <p:nvPr/>
        </p:nvSpPr>
        <p:spPr>
          <a:xfrm rot="10800000" flipH="1">
            <a:off x="-532037" y="-606633"/>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5"/>
          <p:cNvSpPr/>
          <p:nvPr/>
        </p:nvSpPr>
        <p:spPr>
          <a:xfrm rot="5737592">
            <a:off x="7064899" y="2728579"/>
            <a:ext cx="3536688" cy="3525078"/>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15"/>
          <p:cNvGrpSpPr/>
          <p:nvPr/>
        </p:nvGrpSpPr>
        <p:grpSpPr>
          <a:xfrm rot="5400000">
            <a:off x="7718171" y="-484217"/>
            <a:ext cx="970042" cy="1918341"/>
            <a:chOff x="961675" y="1958725"/>
            <a:chExt cx="563225" cy="1113825"/>
          </a:xfrm>
        </p:grpSpPr>
        <p:sp>
          <p:nvSpPr>
            <p:cNvPr id="830" name="Google Shape;830;p1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15"/>
          <p:cNvGrpSpPr/>
          <p:nvPr/>
        </p:nvGrpSpPr>
        <p:grpSpPr>
          <a:xfrm rot="10800000">
            <a:off x="-14209" y="3449289"/>
            <a:ext cx="2862466" cy="1695774"/>
            <a:chOff x="238125" y="3383650"/>
            <a:chExt cx="1287775" cy="762900"/>
          </a:xfrm>
        </p:grpSpPr>
        <p:sp>
          <p:nvSpPr>
            <p:cNvPr id="833" name="Google Shape;833;p1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6" name="Google Shape;836;p15"/>
          <p:cNvSpPr/>
          <p:nvPr/>
        </p:nvSpPr>
        <p:spPr>
          <a:xfrm>
            <a:off x="2080440" y="39221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5"/>
          <p:cNvSpPr/>
          <p:nvPr/>
        </p:nvSpPr>
        <p:spPr>
          <a:xfrm>
            <a:off x="6819877" y="663935"/>
            <a:ext cx="355483" cy="392721"/>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5"/>
          <p:cNvSpPr/>
          <p:nvPr/>
        </p:nvSpPr>
        <p:spPr>
          <a:xfrm>
            <a:off x="7066983" y="3754518"/>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15"/>
          <p:cNvGrpSpPr/>
          <p:nvPr/>
        </p:nvGrpSpPr>
        <p:grpSpPr>
          <a:xfrm rot="-5839867">
            <a:off x="451931" y="1931146"/>
            <a:ext cx="894053" cy="666848"/>
            <a:chOff x="7664899" y="1459525"/>
            <a:chExt cx="894076" cy="666865"/>
          </a:xfrm>
        </p:grpSpPr>
        <p:sp>
          <p:nvSpPr>
            <p:cNvPr id="840" name="Google Shape;840;p15"/>
            <p:cNvSpPr/>
            <p:nvPr/>
          </p:nvSpPr>
          <p:spPr>
            <a:xfrm rot="-1305975">
              <a:off x="8072349" y="1519172"/>
              <a:ext cx="413129" cy="47580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rot="-615088">
              <a:off x="8176597" y="1821503"/>
              <a:ext cx="247588" cy="28513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2" name="Google Shape;842;p15"/>
            <p:cNvGrpSpPr/>
            <p:nvPr/>
          </p:nvGrpSpPr>
          <p:grpSpPr>
            <a:xfrm>
              <a:off x="7664899" y="1459525"/>
              <a:ext cx="475779" cy="475800"/>
              <a:chOff x="1460350" y="2402425"/>
              <a:chExt cx="208950" cy="208950"/>
            </a:xfrm>
          </p:grpSpPr>
          <p:sp>
            <p:nvSpPr>
              <p:cNvPr id="843" name="Google Shape;843;p1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1" name="Google Shape;871;p15"/>
          <p:cNvGrpSpPr/>
          <p:nvPr/>
        </p:nvGrpSpPr>
        <p:grpSpPr>
          <a:xfrm rot="1834538" flipH="1">
            <a:off x="7880182" y="1613616"/>
            <a:ext cx="860132" cy="986726"/>
            <a:chOff x="513430" y="1075376"/>
            <a:chExt cx="860090" cy="986678"/>
          </a:xfrm>
        </p:grpSpPr>
        <p:sp>
          <p:nvSpPr>
            <p:cNvPr id="872" name="Google Shape;872;p15"/>
            <p:cNvSpPr/>
            <p:nvPr/>
          </p:nvSpPr>
          <p:spPr>
            <a:xfrm flipH="1">
              <a:off x="513430" y="1459529"/>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15"/>
            <p:cNvGrpSpPr/>
            <p:nvPr/>
          </p:nvGrpSpPr>
          <p:grpSpPr>
            <a:xfrm rot="3427758">
              <a:off x="806718" y="1166397"/>
              <a:ext cx="475768" cy="475796"/>
              <a:chOff x="1460350" y="2402425"/>
              <a:chExt cx="208950" cy="208950"/>
            </a:xfrm>
          </p:grpSpPr>
          <p:sp>
            <p:nvSpPr>
              <p:cNvPr id="874" name="Google Shape;874;p1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15"/>
            <p:cNvSpPr/>
            <p:nvPr/>
          </p:nvSpPr>
          <p:spPr>
            <a:xfrm rot="-690935" flipH="1">
              <a:off x="653014" y="1755069"/>
              <a:ext cx="247596" cy="28514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3" name="Google Shape;903;p15"/>
          <p:cNvSpPr/>
          <p:nvPr/>
        </p:nvSpPr>
        <p:spPr>
          <a:xfrm>
            <a:off x="1840600" y="93402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ONE_COLUMN_TEXT_2">
    <p:spTree>
      <p:nvGrpSpPr>
        <p:cNvPr id="1" name="Shape 904"/>
        <p:cNvGrpSpPr/>
        <p:nvPr/>
      </p:nvGrpSpPr>
      <p:grpSpPr>
        <a:xfrm>
          <a:off x="0" y="0"/>
          <a:ext cx="0" cy="0"/>
          <a:chOff x="0" y="0"/>
          <a:chExt cx="0" cy="0"/>
        </a:xfrm>
      </p:grpSpPr>
      <p:sp>
        <p:nvSpPr>
          <p:cNvPr id="905" name="Google Shape;905;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06" name="Google Shape;906;p16"/>
          <p:cNvSpPr txBox="1">
            <a:spLocks noGrp="1"/>
          </p:cNvSpPr>
          <p:nvPr>
            <p:ph type="body" idx="1"/>
          </p:nvPr>
        </p:nvSpPr>
        <p:spPr>
          <a:xfrm>
            <a:off x="720000" y="1215750"/>
            <a:ext cx="7704000" cy="3465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Arial" panose="020B0604020202020204"/>
              <a:buChar char="●"/>
              <a:defRPr>
                <a:solidFill>
                  <a:srgbClr val="434343"/>
                </a:solidFill>
              </a:defRPr>
            </a:lvl1pPr>
            <a:lvl2pPr marL="914400" lvl="1" indent="-317500" rtl="0">
              <a:lnSpc>
                <a:spcPct val="115000"/>
              </a:lnSpc>
              <a:spcBef>
                <a:spcPts val="1600"/>
              </a:spcBef>
              <a:spcAft>
                <a:spcPts val="0"/>
              </a:spcAft>
              <a:buSzPts val="1400"/>
              <a:buFont typeface="Arial" panose="020B0604020202020204"/>
              <a:buChar char="○"/>
              <a:defRPr>
                <a:solidFill>
                  <a:srgbClr val="434343"/>
                </a:solidFill>
              </a:defRPr>
            </a:lvl2pPr>
            <a:lvl3pPr marL="1371600" lvl="2" indent="-317500" rtl="0">
              <a:lnSpc>
                <a:spcPct val="115000"/>
              </a:lnSpc>
              <a:spcBef>
                <a:spcPts val="1600"/>
              </a:spcBef>
              <a:spcAft>
                <a:spcPts val="0"/>
              </a:spcAft>
              <a:buSzPts val="1400"/>
              <a:buFont typeface="Arial" panose="020B0604020202020204"/>
              <a:buChar char="■"/>
              <a:defRPr>
                <a:solidFill>
                  <a:srgbClr val="434343"/>
                </a:solidFill>
              </a:defRPr>
            </a:lvl3pPr>
            <a:lvl4pPr marL="1828800" lvl="3" indent="-317500" rtl="0">
              <a:lnSpc>
                <a:spcPct val="115000"/>
              </a:lnSpc>
              <a:spcBef>
                <a:spcPts val="1600"/>
              </a:spcBef>
              <a:spcAft>
                <a:spcPts val="0"/>
              </a:spcAft>
              <a:buSzPts val="1400"/>
              <a:buFont typeface="Arial" panose="020B0604020202020204"/>
              <a:buChar char="●"/>
              <a:defRPr>
                <a:solidFill>
                  <a:srgbClr val="434343"/>
                </a:solidFill>
              </a:defRPr>
            </a:lvl4pPr>
            <a:lvl5pPr marL="2286000" lvl="4" indent="-317500" rtl="0">
              <a:lnSpc>
                <a:spcPct val="115000"/>
              </a:lnSpc>
              <a:spcBef>
                <a:spcPts val="1600"/>
              </a:spcBef>
              <a:spcAft>
                <a:spcPts val="0"/>
              </a:spcAft>
              <a:buSzPts val="1400"/>
              <a:buFont typeface="Arial" panose="020B0604020202020204"/>
              <a:buChar char="○"/>
              <a:defRPr>
                <a:solidFill>
                  <a:srgbClr val="434343"/>
                </a:solidFill>
              </a:defRPr>
            </a:lvl5pPr>
            <a:lvl6pPr marL="2743200" lvl="5" indent="-317500" rtl="0">
              <a:lnSpc>
                <a:spcPct val="115000"/>
              </a:lnSpc>
              <a:spcBef>
                <a:spcPts val="1600"/>
              </a:spcBef>
              <a:spcAft>
                <a:spcPts val="0"/>
              </a:spcAft>
              <a:buSzPts val="1400"/>
              <a:buFont typeface="Arial" panose="020B0604020202020204"/>
              <a:buChar char="■"/>
              <a:defRPr>
                <a:solidFill>
                  <a:srgbClr val="434343"/>
                </a:solidFill>
              </a:defRPr>
            </a:lvl6pPr>
            <a:lvl7pPr marL="3200400" lvl="6" indent="-317500" rtl="0">
              <a:lnSpc>
                <a:spcPct val="115000"/>
              </a:lnSpc>
              <a:spcBef>
                <a:spcPts val="1600"/>
              </a:spcBef>
              <a:spcAft>
                <a:spcPts val="0"/>
              </a:spcAft>
              <a:buSzPts val="1400"/>
              <a:buFont typeface="Arial" panose="020B0604020202020204"/>
              <a:buChar char="●"/>
              <a:defRPr>
                <a:solidFill>
                  <a:srgbClr val="434343"/>
                </a:solidFill>
              </a:defRPr>
            </a:lvl7pPr>
            <a:lvl8pPr marL="3657600" lvl="7" indent="-317500" rtl="0">
              <a:lnSpc>
                <a:spcPct val="115000"/>
              </a:lnSpc>
              <a:spcBef>
                <a:spcPts val="1600"/>
              </a:spcBef>
              <a:spcAft>
                <a:spcPts val="0"/>
              </a:spcAft>
              <a:buSzPts val="1400"/>
              <a:buFont typeface="Arial" panose="020B0604020202020204"/>
              <a:buChar char="○"/>
              <a:defRPr>
                <a:solidFill>
                  <a:srgbClr val="434343"/>
                </a:solidFill>
              </a:defRPr>
            </a:lvl8pPr>
            <a:lvl9pPr marL="4114800" lvl="8" indent="-317500" rtl="0">
              <a:lnSpc>
                <a:spcPct val="115000"/>
              </a:lnSpc>
              <a:spcBef>
                <a:spcPts val="1600"/>
              </a:spcBef>
              <a:spcAft>
                <a:spcPts val="1600"/>
              </a:spcAft>
              <a:buSzPts val="1400"/>
              <a:buFont typeface="Arial" panose="020B0604020202020204"/>
              <a:buChar char="■"/>
              <a:defRPr>
                <a:solidFill>
                  <a:srgbClr val="434343"/>
                </a:solidFill>
              </a:defRPr>
            </a:lvl9pPr>
          </a:lstStyle>
          <a:p>
            <a:endParaRPr/>
          </a:p>
        </p:txBody>
      </p:sp>
      <p:sp>
        <p:nvSpPr>
          <p:cNvPr id="907" name="Google Shape;907;p16"/>
          <p:cNvSpPr/>
          <p:nvPr/>
        </p:nvSpPr>
        <p:spPr>
          <a:xfrm rot="-275813">
            <a:off x="-1164095" y="2762000"/>
            <a:ext cx="3393984" cy="4581405"/>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8" name="Google Shape;908;p16"/>
          <p:cNvGrpSpPr/>
          <p:nvPr/>
        </p:nvGrpSpPr>
        <p:grpSpPr>
          <a:xfrm flipH="1">
            <a:off x="-398107" y="-10068"/>
            <a:ext cx="2862466" cy="1695774"/>
            <a:chOff x="238125" y="3383650"/>
            <a:chExt cx="1287775" cy="762900"/>
          </a:xfrm>
        </p:grpSpPr>
        <p:sp>
          <p:nvSpPr>
            <p:cNvPr id="909" name="Google Shape;909;p1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16"/>
          <p:cNvGrpSpPr/>
          <p:nvPr/>
        </p:nvGrpSpPr>
        <p:grpSpPr>
          <a:xfrm rot="5400000" flipH="1">
            <a:off x="7423012" y="3418010"/>
            <a:ext cx="1156019" cy="2286014"/>
            <a:chOff x="961675" y="1958725"/>
            <a:chExt cx="563225" cy="1113825"/>
          </a:xfrm>
        </p:grpSpPr>
        <p:sp>
          <p:nvSpPr>
            <p:cNvPr id="913" name="Google Shape;913;p1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5" name="Google Shape;915;p16"/>
          <p:cNvSpPr/>
          <p:nvPr/>
        </p:nvSpPr>
        <p:spPr>
          <a:xfrm rot="3818722" flipH="1">
            <a:off x="7011285" y="-853003"/>
            <a:ext cx="3709350" cy="3697173"/>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a:off x="244640" y="44382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6"/>
          <p:cNvSpPr/>
          <p:nvPr/>
        </p:nvSpPr>
        <p:spPr>
          <a:xfrm>
            <a:off x="-226575" y="19838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6"/>
          <p:cNvGrpSpPr/>
          <p:nvPr/>
        </p:nvGrpSpPr>
        <p:grpSpPr>
          <a:xfrm>
            <a:off x="3842012" y="4800875"/>
            <a:ext cx="475779" cy="475800"/>
            <a:chOff x="1460350" y="2402425"/>
            <a:chExt cx="208950" cy="208950"/>
          </a:xfrm>
        </p:grpSpPr>
        <p:sp>
          <p:nvSpPr>
            <p:cNvPr id="919" name="Google Shape;919;p1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16"/>
          <p:cNvGrpSpPr/>
          <p:nvPr/>
        </p:nvGrpSpPr>
        <p:grpSpPr>
          <a:xfrm rot="3427705">
            <a:off x="8018003" y="560954"/>
            <a:ext cx="340783" cy="340829"/>
            <a:chOff x="1460350" y="2402425"/>
            <a:chExt cx="208950" cy="208950"/>
          </a:xfrm>
        </p:grpSpPr>
        <p:sp>
          <p:nvSpPr>
            <p:cNvPr id="948" name="Google Shape;948;p1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16"/>
          <p:cNvSpPr/>
          <p:nvPr/>
        </p:nvSpPr>
        <p:spPr>
          <a:xfrm>
            <a:off x="8186315" y="27271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6_1">
    <p:spTree>
      <p:nvGrpSpPr>
        <p:cNvPr id="1" name="Shape 977"/>
        <p:cNvGrpSpPr/>
        <p:nvPr/>
      </p:nvGrpSpPr>
      <p:grpSpPr>
        <a:xfrm>
          <a:off x="0" y="0"/>
          <a:ext cx="0" cy="0"/>
          <a:chOff x="0" y="0"/>
          <a:chExt cx="0" cy="0"/>
        </a:xfrm>
      </p:grpSpPr>
      <p:grpSp>
        <p:nvGrpSpPr>
          <p:cNvPr id="978" name="Google Shape;978;p17"/>
          <p:cNvGrpSpPr/>
          <p:nvPr/>
        </p:nvGrpSpPr>
        <p:grpSpPr>
          <a:xfrm flipH="1">
            <a:off x="-25927" y="-304519"/>
            <a:ext cx="9545671" cy="5880578"/>
            <a:chOff x="1569550" y="629994"/>
            <a:chExt cx="5900038" cy="3634698"/>
          </a:xfrm>
        </p:grpSpPr>
        <p:grpSp>
          <p:nvGrpSpPr>
            <p:cNvPr id="979" name="Google Shape;979;p17"/>
            <p:cNvGrpSpPr/>
            <p:nvPr/>
          </p:nvGrpSpPr>
          <p:grpSpPr>
            <a:xfrm>
              <a:off x="1569550" y="629994"/>
              <a:ext cx="5900038" cy="3634698"/>
              <a:chOff x="6012925" y="2964625"/>
              <a:chExt cx="1368950" cy="1009975"/>
            </a:xfrm>
          </p:grpSpPr>
          <p:sp>
            <p:nvSpPr>
              <p:cNvPr id="980" name="Google Shape;980;p17"/>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7"/>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7"/>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7"/>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7"/>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5" name="Google Shape;985;p17"/>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6" name="Google Shape;986;p17"/>
          <p:cNvSpPr txBox="1">
            <a:spLocks noGrp="1"/>
          </p:cNvSpPr>
          <p:nvPr>
            <p:ph type="title"/>
          </p:nvPr>
        </p:nvSpPr>
        <p:spPr>
          <a:xfrm>
            <a:off x="905075" y="2738975"/>
            <a:ext cx="2290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87" name="Google Shape;987;p17"/>
          <p:cNvSpPr txBox="1">
            <a:spLocks noGrp="1"/>
          </p:cNvSpPr>
          <p:nvPr>
            <p:ph type="subTitle" idx="1"/>
          </p:nvPr>
        </p:nvSpPr>
        <p:spPr>
          <a:xfrm>
            <a:off x="905075" y="3212128"/>
            <a:ext cx="22908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88" name="Google Shape;988;p17"/>
          <p:cNvSpPr txBox="1">
            <a:spLocks noGrp="1"/>
          </p:cNvSpPr>
          <p:nvPr>
            <p:ph type="title" idx="2"/>
          </p:nvPr>
        </p:nvSpPr>
        <p:spPr>
          <a:xfrm>
            <a:off x="3426593" y="2738975"/>
            <a:ext cx="2290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89" name="Google Shape;989;p17"/>
          <p:cNvSpPr txBox="1">
            <a:spLocks noGrp="1"/>
          </p:cNvSpPr>
          <p:nvPr>
            <p:ph type="subTitle" idx="3"/>
          </p:nvPr>
        </p:nvSpPr>
        <p:spPr>
          <a:xfrm>
            <a:off x="3426593" y="3212128"/>
            <a:ext cx="22908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90" name="Google Shape;990;p17"/>
          <p:cNvSpPr txBox="1">
            <a:spLocks noGrp="1"/>
          </p:cNvSpPr>
          <p:nvPr>
            <p:ph type="title" idx="4"/>
          </p:nvPr>
        </p:nvSpPr>
        <p:spPr>
          <a:xfrm>
            <a:off x="5948114" y="2738975"/>
            <a:ext cx="2290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91" name="Google Shape;991;p17"/>
          <p:cNvSpPr txBox="1">
            <a:spLocks noGrp="1"/>
          </p:cNvSpPr>
          <p:nvPr>
            <p:ph type="subTitle" idx="5"/>
          </p:nvPr>
        </p:nvSpPr>
        <p:spPr>
          <a:xfrm>
            <a:off x="5948114" y="3212128"/>
            <a:ext cx="22908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92" name="Google Shape;992;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993" name="Google Shape;993;p17"/>
          <p:cNvGrpSpPr/>
          <p:nvPr/>
        </p:nvGrpSpPr>
        <p:grpSpPr>
          <a:xfrm rot="5400000">
            <a:off x="7478172" y="-580359"/>
            <a:ext cx="1175451" cy="2324553"/>
            <a:chOff x="961675" y="1958725"/>
            <a:chExt cx="563225" cy="1113825"/>
          </a:xfrm>
        </p:grpSpPr>
        <p:sp>
          <p:nvSpPr>
            <p:cNvPr id="994" name="Google Shape;994;p17"/>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7"/>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17"/>
          <p:cNvGrpSpPr/>
          <p:nvPr/>
        </p:nvGrpSpPr>
        <p:grpSpPr>
          <a:xfrm rot="10800000">
            <a:off x="-388982" y="3453514"/>
            <a:ext cx="2862466" cy="1695774"/>
            <a:chOff x="238125" y="3383650"/>
            <a:chExt cx="1287775" cy="762900"/>
          </a:xfrm>
        </p:grpSpPr>
        <p:sp>
          <p:nvSpPr>
            <p:cNvPr id="997" name="Google Shape;997;p17"/>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7"/>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7"/>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0" name="Google Shape;1000;p17"/>
          <p:cNvSpPr/>
          <p:nvPr/>
        </p:nvSpPr>
        <p:spPr>
          <a:xfrm>
            <a:off x="-174060" y="23506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7"/>
          <p:cNvSpPr/>
          <p:nvPr/>
        </p:nvSpPr>
        <p:spPr>
          <a:xfrm>
            <a:off x="8423988" y="14789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17"/>
          <p:cNvGrpSpPr/>
          <p:nvPr/>
        </p:nvGrpSpPr>
        <p:grpSpPr>
          <a:xfrm>
            <a:off x="8238937" y="4354950"/>
            <a:ext cx="475779" cy="475800"/>
            <a:chOff x="1460350" y="2402425"/>
            <a:chExt cx="208950" cy="208950"/>
          </a:xfrm>
        </p:grpSpPr>
        <p:sp>
          <p:nvSpPr>
            <p:cNvPr id="1003" name="Google Shape;1003;p1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17"/>
          <p:cNvGrpSpPr/>
          <p:nvPr/>
        </p:nvGrpSpPr>
        <p:grpSpPr>
          <a:xfrm rot="3427705">
            <a:off x="785228" y="-118946"/>
            <a:ext cx="340783" cy="340829"/>
            <a:chOff x="1460350" y="2402425"/>
            <a:chExt cx="208950" cy="208950"/>
          </a:xfrm>
        </p:grpSpPr>
        <p:sp>
          <p:nvSpPr>
            <p:cNvPr id="1032" name="Google Shape;1032;p1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060"/>
        <p:cNvGrpSpPr/>
        <p:nvPr/>
      </p:nvGrpSpPr>
      <p:grpSpPr>
        <a:xfrm>
          <a:off x="0" y="0"/>
          <a:ext cx="0" cy="0"/>
          <a:chOff x="0" y="0"/>
          <a:chExt cx="0" cy="0"/>
        </a:xfrm>
      </p:grpSpPr>
      <p:grpSp>
        <p:nvGrpSpPr>
          <p:cNvPr id="1061" name="Google Shape;1061;p18"/>
          <p:cNvGrpSpPr/>
          <p:nvPr/>
        </p:nvGrpSpPr>
        <p:grpSpPr>
          <a:xfrm>
            <a:off x="975797" y="700497"/>
            <a:ext cx="7011015" cy="4319112"/>
            <a:chOff x="1569550" y="629994"/>
            <a:chExt cx="5900038" cy="3634698"/>
          </a:xfrm>
        </p:grpSpPr>
        <p:grpSp>
          <p:nvGrpSpPr>
            <p:cNvPr id="1062" name="Google Shape;1062;p18"/>
            <p:cNvGrpSpPr/>
            <p:nvPr/>
          </p:nvGrpSpPr>
          <p:grpSpPr>
            <a:xfrm>
              <a:off x="1569550" y="629994"/>
              <a:ext cx="5900038" cy="3634698"/>
              <a:chOff x="6012925" y="2964625"/>
              <a:chExt cx="1368950" cy="1009975"/>
            </a:xfrm>
          </p:grpSpPr>
          <p:sp>
            <p:nvSpPr>
              <p:cNvPr id="1063" name="Google Shape;1063;p18"/>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8"/>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8"/>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8"/>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8"/>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18"/>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9" name="Google Shape;1069;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70" name="Google Shape;1070;p18"/>
          <p:cNvSpPr txBox="1">
            <a:spLocks noGrp="1"/>
          </p:cNvSpPr>
          <p:nvPr>
            <p:ph type="title" idx="2"/>
          </p:nvPr>
        </p:nvSpPr>
        <p:spPr>
          <a:xfrm>
            <a:off x="2196550" y="1620475"/>
            <a:ext cx="2112600" cy="5991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71" name="Google Shape;1071;p18"/>
          <p:cNvSpPr txBox="1">
            <a:spLocks noGrp="1"/>
          </p:cNvSpPr>
          <p:nvPr>
            <p:ph type="subTitle" idx="1"/>
          </p:nvPr>
        </p:nvSpPr>
        <p:spPr>
          <a:xfrm>
            <a:off x="2196550" y="2203846"/>
            <a:ext cx="2112600" cy="59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72" name="Google Shape;1072;p18"/>
          <p:cNvSpPr txBox="1">
            <a:spLocks noGrp="1"/>
          </p:cNvSpPr>
          <p:nvPr>
            <p:ph type="title" idx="3"/>
          </p:nvPr>
        </p:nvSpPr>
        <p:spPr>
          <a:xfrm>
            <a:off x="4834925" y="1620475"/>
            <a:ext cx="2112600" cy="599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73" name="Google Shape;1073;p18"/>
          <p:cNvSpPr txBox="1">
            <a:spLocks noGrp="1"/>
          </p:cNvSpPr>
          <p:nvPr>
            <p:ph type="subTitle" idx="4"/>
          </p:nvPr>
        </p:nvSpPr>
        <p:spPr>
          <a:xfrm>
            <a:off x="4834974" y="2203846"/>
            <a:ext cx="2112600" cy="59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74" name="Google Shape;1074;p18"/>
          <p:cNvSpPr txBox="1">
            <a:spLocks noGrp="1"/>
          </p:cNvSpPr>
          <p:nvPr>
            <p:ph type="title" idx="5"/>
          </p:nvPr>
        </p:nvSpPr>
        <p:spPr>
          <a:xfrm>
            <a:off x="2196550" y="3238301"/>
            <a:ext cx="2112600" cy="5991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75" name="Google Shape;1075;p18"/>
          <p:cNvSpPr txBox="1">
            <a:spLocks noGrp="1"/>
          </p:cNvSpPr>
          <p:nvPr>
            <p:ph type="subTitle" idx="6"/>
          </p:nvPr>
        </p:nvSpPr>
        <p:spPr>
          <a:xfrm>
            <a:off x="2196550" y="3811868"/>
            <a:ext cx="2112600" cy="59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76" name="Google Shape;1076;p18"/>
          <p:cNvSpPr txBox="1">
            <a:spLocks noGrp="1"/>
          </p:cNvSpPr>
          <p:nvPr>
            <p:ph type="title" idx="7"/>
          </p:nvPr>
        </p:nvSpPr>
        <p:spPr>
          <a:xfrm>
            <a:off x="4834925" y="3238301"/>
            <a:ext cx="2112600" cy="599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77" name="Google Shape;1077;p18"/>
          <p:cNvSpPr txBox="1">
            <a:spLocks noGrp="1"/>
          </p:cNvSpPr>
          <p:nvPr>
            <p:ph type="subTitle" idx="8"/>
          </p:nvPr>
        </p:nvSpPr>
        <p:spPr>
          <a:xfrm>
            <a:off x="4834973" y="3811868"/>
            <a:ext cx="2112600" cy="59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78" name="Google Shape;1078;p18"/>
          <p:cNvSpPr/>
          <p:nvPr/>
        </p:nvSpPr>
        <p:spPr>
          <a:xfrm rot="5400000">
            <a:off x="8457600" y="1168200"/>
            <a:ext cx="12246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9" name="Google Shape;1079;p18"/>
          <p:cNvGrpSpPr/>
          <p:nvPr/>
        </p:nvGrpSpPr>
        <p:grpSpPr>
          <a:xfrm rot="-5400000" flipH="1">
            <a:off x="574720" y="-584584"/>
            <a:ext cx="1175451" cy="2324553"/>
            <a:chOff x="961675" y="1958725"/>
            <a:chExt cx="563225" cy="1113825"/>
          </a:xfrm>
        </p:grpSpPr>
        <p:sp>
          <p:nvSpPr>
            <p:cNvPr id="1080" name="Google Shape;1080;p18"/>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8"/>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18"/>
          <p:cNvGrpSpPr/>
          <p:nvPr/>
        </p:nvGrpSpPr>
        <p:grpSpPr>
          <a:xfrm rot="10800000" flipH="1">
            <a:off x="6691758" y="3449289"/>
            <a:ext cx="2862466" cy="1695774"/>
            <a:chOff x="238125" y="3383650"/>
            <a:chExt cx="1287775" cy="762900"/>
          </a:xfrm>
        </p:grpSpPr>
        <p:sp>
          <p:nvSpPr>
            <p:cNvPr id="1083" name="Google Shape;1083;p18"/>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8"/>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8"/>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6" name="Google Shape;1086;p18"/>
          <p:cNvSpPr/>
          <p:nvPr/>
        </p:nvSpPr>
        <p:spPr>
          <a:xfrm>
            <a:off x="-195110" y="20190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7" name="Google Shape;1087;p18"/>
          <p:cNvGrpSpPr/>
          <p:nvPr/>
        </p:nvGrpSpPr>
        <p:grpSpPr>
          <a:xfrm>
            <a:off x="8953962" y="901625"/>
            <a:ext cx="475779" cy="475800"/>
            <a:chOff x="1460350" y="2402425"/>
            <a:chExt cx="208950" cy="208950"/>
          </a:xfrm>
        </p:grpSpPr>
        <p:sp>
          <p:nvSpPr>
            <p:cNvPr id="1088" name="Google Shape;1088;p18"/>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8"/>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8"/>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8"/>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8"/>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8"/>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8"/>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8"/>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8"/>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8"/>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8"/>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8"/>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8"/>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8"/>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8"/>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8"/>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18"/>
          <p:cNvGrpSpPr/>
          <p:nvPr/>
        </p:nvGrpSpPr>
        <p:grpSpPr>
          <a:xfrm rot="3427705">
            <a:off x="573553" y="4516729"/>
            <a:ext cx="340783" cy="340829"/>
            <a:chOff x="1460350" y="2402425"/>
            <a:chExt cx="208950" cy="208950"/>
          </a:xfrm>
        </p:grpSpPr>
        <p:sp>
          <p:nvSpPr>
            <p:cNvPr id="1117" name="Google Shape;1117;p18"/>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8"/>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8"/>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8"/>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8"/>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8"/>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8"/>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8"/>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8"/>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8"/>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8"/>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8"/>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8"/>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8"/>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8"/>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8"/>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5" name="Google Shape;1145;p18"/>
          <p:cNvSpPr/>
          <p:nvPr/>
        </p:nvSpPr>
        <p:spPr>
          <a:xfrm>
            <a:off x="6715813" y="-8835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146"/>
        <p:cNvGrpSpPr/>
        <p:nvPr/>
      </p:nvGrpSpPr>
      <p:grpSpPr>
        <a:xfrm>
          <a:off x="0" y="0"/>
          <a:ext cx="0" cy="0"/>
          <a:chOff x="0" y="0"/>
          <a:chExt cx="0" cy="0"/>
        </a:xfrm>
      </p:grpSpPr>
      <p:grpSp>
        <p:nvGrpSpPr>
          <p:cNvPr id="1147" name="Google Shape;1147;p19"/>
          <p:cNvGrpSpPr/>
          <p:nvPr/>
        </p:nvGrpSpPr>
        <p:grpSpPr>
          <a:xfrm rot="10800000">
            <a:off x="408372" y="317862"/>
            <a:ext cx="8637390" cy="5321053"/>
            <a:chOff x="6012925" y="2964625"/>
            <a:chExt cx="1368950" cy="1009975"/>
          </a:xfrm>
        </p:grpSpPr>
        <p:sp>
          <p:nvSpPr>
            <p:cNvPr id="1148" name="Google Shape;1148;p19"/>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9"/>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9"/>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9"/>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19"/>
          <p:cNvGrpSpPr/>
          <p:nvPr/>
        </p:nvGrpSpPr>
        <p:grpSpPr>
          <a:xfrm rot="5400000">
            <a:off x="7718171" y="-484217"/>
            <a:ext cx="970042" cy="1918341"/>
            <a:chOff x="961675" y="1958725"/>
            <a:chExt cx="563225" cy="1113825"/>
          </a:xfrm>
        </p:grpSpPr>
        <p:sp>
          <p:nvSpPr>
            <p:cNvPr id="1153" name="Google Shape;1153;p19"/>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9"/>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19"/>
          <p:cNvGrpSpPr/>
          <p:nvPr/>
        </p:nvGrpSpPr>
        <p:grpSpPr>
          <a:xfrm rot="10800000">
            <a:off x="-14209" y="3449289"/>
            <a:ext cx="2862466" cy="1695774"/>
            <a:chOff x="238125" y="3383650"/>
            <a:chExt cx="1287775" cy="762900"/>
          </a:xfrm>
        </p:grpSpPr>
        <p:sp>
          <p:nvSpPr>
            <p:cNvPr id="1156" name="Google Shape;1156;p19"/>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9"/>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9"/>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9" name="Google Shape;1159;p19"/>
          <p:cNvSpPr/>
          <p:nvPr/>
        </p:nvSpPr>
        <p:spPr>
          <a:xfrm rot="10800000" flipH="1">
            <a:off x="-1210001" y="-634185"/>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9"/>
          <p:cNvSpPr/>
          <p:nvPr/>
        </p:nvSpPr>
        <p:spPr>
          <a:xfrm rot="5737594">
            <a:off x="7708987" y="3166409"/>
            <a:ext cx="2818035" cy="280878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62" name="Google Shape;1162;p19"/>
          <p:cNvSpPr txBox="1">
            <a:spLocks noGrp="1"/>
          </p:cNvSpPr>
          <p:nvPr>
            <p:ph type="title" idx="2"/>
          </p:nvPr>
        </p:nvSpPr>
        <p:spPr>
          <a:xfrm>
            <a:off x="1265650" y="1533720"/>
            <a:ext cx="1989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63" name="Google Shape;1163;p19"/>
          <p:cNvSpPr txBox="1">
            <a:spLocks noGrp="1"/>
          </p:cNvSpPr>
          <p:nvPr>
            <p:ph type="subTitle" idx="1"/>
          </p:nvPr>
        </p:nvSpPr>
        <p:spPr>
          <a:xfrm>
            <a:off x="1265650" y="1967816"/>
            <a:ext cx="1989000" cy="73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64" name="Google Shape;1164;p19"/>
          <p:cNvSpPr txBox="1">
            <a:spLocks noGrp="1"/>
          </p:cNvSpPr>
          <p:nvPr>
            <p:ph type="title" idx="3"/>
          </p:nvPr>
        </p:nvSpPr>
        <p:spPr>
          <a:xfrm>
            <a:off x="3577514" y="1533720"/>
            <a:ext cx="1989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65" name="Google Shape;1165;p19"/>
          <p:cNvSpPr txBox="1">
            <a:spLocks noGrp="1"/>
          </p:cNvSpPr>
          <p:nvPr>
            <p:ph type="subTitle" idx="4"/>
          </p:nvPr>
        </p:nvSpPr>
        <p:spPr>
          <a:xfrm>
            <a:off x="3577513" y="1967808"/>
            <a:ext cx="1989000" cy="73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66" name="Google Shape;1166;p19"/>
          <p:cNvSpPr txBox="1">
            <a:spLocks noGrp="1"/>
          </p:cNvSpPr>
          <p:nvPr>
            <p:ph type="title" idx="5"/>
          </p:nvPr>
        </p:nvSpPr>
        <p:spPr>
          <a:xfrm>
            <a:off x="1265650" y="3113530"/>
            <a:ext cx="1989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67" name="Google Shape;1167;p19"/>
          <p:cNvSpPr txBox="1">
            <a:spLocks noGrp="1"/>
          </p:cNvSpPr>
          <p:nvPr>
            <p:ph type="subTitle" idx="6"/>
          </p:nvPr>
        </p:nvSpPr>
        <p:spPr>
          <a:xfrm>
            <a:off x="1265650" y="3547644"/>
            <a:ext cx="1989000" cy="73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68" name="Google Shape;1168;p19"/>
          <p:cNvSpPr txBox="1">
            <a:spLocks noGrp="1"/>
          </p:cNvSpPr>
          <p:nvPr>
            <p:ph type="title" idx="7"/>
          </p:nvPr>
        </p:nvSpPr>
        <p:spPr>
          <a:xfrm>
            <a:off x="3577514" y="3113523"/>
            <a:ext cx="1989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69" name="Google Shape;1169;p19"/>
          <p:cNvSpPr txBox="1">
            <a:spLocks noGrp="1"/>
          </p:cNvSpPr>
          <p:nvPr>
            <p:ph type="subTitle" idx="8"/>
          </p:nvPr>
        </p:nvSpPr>
        <p:spPr>
          <a:xfrm>
            <a:off x="3577513" y="3547629"/>
            <a:ext cx="1989000" cy="73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0" name="Google Shape;1170;p19"/>
          <p:cNvSpPr txBox="1">
            <a:spLocks noGrp="1"/>
          </p:cNvSpPr>
          <p:nvPr>
            <p:ph type="title" idx="9"/>
          </p:nvPr>
        </p:nvSpPr>
        <p:spPr>
          <a:xfrm>
            <a:off x="5889403" y="1533720"/>
            <a:ext cx="1989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71" name="Google Shape;1171;p19"/>
          <p:cNvSpPr txBox="1">
            <a:spLocks noGrp="1"/>
          </p:cNvSpPr>
          <p:nvPr>
            <p:ph type="subTitle" idx="13"/>
          </p:nvPr>
        </p:nvSpPr>
        <p:spPr>
          <a:xfrm>
            <a:off x="5889402" y="1967808"/>
            <a:ext cx="1989000" cy="73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2" name="Google Shape;1172;p19"/>
          <p:cNvSpPr txBox="1">
            <a:spLocks noGrp="1"/>
          </p:cNvSpPr>
          <p:nvPr>
            <p:ph type="title" idx="14"/>
          </p:nvPr>
        </p:nvSpPr>
        <p:spPr>
          <a:xfrm>
            <a:off x="5889403" y="3113523"/>
            <a:ext cx="1989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73" name="Google Shape;1173;p19"/>
          <p:cNvSpPr txBox="1">
            <a:spLocks noGrp="1"/>
          </p:cNvSpPr>
          <p:nvPr>
            <p:ph type="subTitle" idx="15"/>
          </p:nvPr>
        </p:nvSpPr>
        <p:spPr>
          <a:xfrm>
            <a:off x="5889402" y="3547629"/>
            <a:ext cx="1989000" cy="73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4" name="Google Shape;1174;p19"/>
          <p:cNvSpPr/>
          <p:nvPr/>
        </p:nvSpPr>
        <p:spPr>
          <a:xfrm>
            <a:off x="134040" y="34390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5" name="Google Shape;1175;p19"/>
          <p:cNvGrpSpPr/>
          <p:nvPr/>
        </p:nvGrpSpPr>
        <p:grpSpPr>
          <a:xfrm>
            <a:off x="8375462" y="1456400"/>
            <a:ext cx="475779" cy="475800"/>
            <a:chOff x="1460350" y="2402425"/>
            <a:chExt cx="208950" cy="208950"/>
          </a:xfrm>
        </p:grpSpPr>
        <p:sp>
          <p:nvSpPr>
            <p:cNvPr id="1176" name="Google Shape;1176;p19"/>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9"/>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9"/>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9"/>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9"/>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9"/>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9"/>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9"/>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9"/>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9"/>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9"/>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9"/>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9"/>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9"/>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9"/>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9"/>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19"/>
          <p:cNvGrpSpPr/>
          <p:nvPr/>
        </p:nvGrpSpPr>
        <p:grpSpPr>
          <a:xfrm>
            <a:off x="508712" y="1266451"/>
            <a:ext cx="434073" cy="434094"/>
            <a:chOff x="1460350" y="2402425"/>
            <a:chExt cx="208950" cy="208950"/>
          </a:xfrm>
        </p:grpSpPr>
        <p:sp>
          <p:nvSpPr>
            <p:cNvPr id="1205" name="Google Shape;1205;p19"/>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9"/>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9"/>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9"/>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9"/>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9"/>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9"/>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9"/>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9"/>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9"/>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9"/>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9"/>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9"/>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9"/>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9"/>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9"/>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3" name="Google Shape;1233;p19"/>
          <p:cNvSpPr/>
          <p:nvPr/>
        </p:nvSpPr>
        <p:spPr>
          <a:xfrm>
            <a:off x="8375665" y="4167270"/>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9"/>
          <p:cNvSpPr/>
          <p:nvPr/>
        </p:nvSpPr>
        <p:spPr>
          <a:xfrm rot="10800000">
            <a:off x="7305444" y="4634608"/>
            <a:ext cx="1088231" cy="696101"/>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_1">
    <p:spTree>
      <p:nvGrpSpPr>
        <p:cNvPr id="1" name="Shape 1235"/>
        <p:cNvGrpSpPr/>
        <p:nvPr/>
      </p:nvGrpSpPr>
      <p:grpSpPr>
        <a:xfrm>
          <a:off x="0" y="0"/>
          <a:ext cx="0" cy="0"/>
          <a:chOff x="0" y="0"/>
          <a:chExt cx="0" cy="0"/>
        </a:xfrm>
      </p:grpSpPr>
      <p:grpSp>
        <p:nvGrpSpPr>
          <p:cNvPr id="1236" name="Google Shape;1236;p20"/>
          <p:cNvGrpSpPr/>
          <p:nvPr/>
        </p:nvGrpSpPr>
        <p:grpSpPr>
          <a:xfrm rot="10800000" flipH="1">
            <a:off x="2681504" y="492112"/>
            <a:ext cx="7340036" cy="4521860"/>
            <a:chOff x="6012925" y="2964625"/>
            <a:chExt cx="1368950" cy="1009975"/>
          </a:xfrm>
        </p:grpSpPr>
        <p:sp>
          <p:nvSpPr>
            <p:cNvPr id="1237" name="Google Shape;1237;p20"/>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0"/>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0"/>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0"/>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0"/>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2" name="Google Shape;1242;p20"/>
          <p:cNvSpPr txBox="1">
            <a:spLocks noGrp="1"/>
          </p:cNvSpPr>
          <p:nvPr>
            <p:ph type="title"/>
          </p:nvPr>
        </p:nvSpPr>
        <p:spPr>
          <a:xfrm>
            <a:off x="4067400" y="1499550"/>
            <a:ext cx="3964200" cy="16461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43" name="Google Shape;1243;p20"/>
          <p:cNvSpPr txBox="1">
            <a:spLocks noGrp="1"/>
          </p:cNvSpPr>
          <p:nvPr>
            <p:ph type="subTitle" idx="1"/>
          </p:nvPr>
        </p:nvSpPr>
        <p:spPr>
          <a:xfrm>
            <a:off x="4067400" y="3211113"/>
            <a:ext cx="3964200" cy="88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244" name="Google Shape;1244;p20"/>
          <p:cNvGrpSpPr/>
          <p:nvPr/>
        </p:nvGrpSpPr>
        <p:grpSpPr>
          <a:xfrm flipH="1">
            <a:off x="-107324" y="-10068"/>
            <a:ext cx="2862466" cy="1695774"/>
            <a:chOff x="238125" y="3383650"/>
            <a:chExt cx="1287775" cy="762900"/>
          </a:xfrm>
        </p:grpSpPr>
        <p:sp>
          <p:nvSpPr>
            <p:cNvPr id="1245" name="Google Shape;1245;p20"/>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0"/>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0"/>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8" name="Google Shape;1248;p20"/>
          <p:cNvSpPr/>
          <p:nvPr/>
        </p:nvSpPr>
        <p:spPr>
          <a:xfrm>
            <a:off x="-454701" y="2548550"/>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0"/>
          <p:cNvSpPr/>
          <p:nvPr/>
        </p:nvSpPr>
        <p:spPr>
          <a:xfrm>
            <a:off x="6242165" y="5675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0"/>
          <p:cNvSpPr/>
          <p:nvPr/>
        </p:nvSpPr>
        <p:spPr>
          <a:xfrm>
            <a:off x="8125288" y="238985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0"/>
          <p:cNvSpPr/>
          <p:nvPr/>
        </p:nvSpPr>
        <p:spPr>
          <a:xfrm>
            <a:off x="6557715" y="42924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252"/>
        <p:cNvGrpSpPr/>
        <p:nvPr/>
      </p:nvGrpSpPr>
      <p:grpSpPr>
        <a:xfrm>
          <a:off x="0" y="0"/>
          <a:ext cx="0" cy="0"/>
          <a:chOff x="0" y="0"/>
          <a:chExt cx="0" cy="0"/>
        </a:xfrm>
      </p:grpSpPr>
      <p:sp>
        <p:nvSpPr>
          <p:cNvPr id="1253" name="Google Shape;1253;p21"/>
          <p:cNvSpPr txBox="1">
            <a:spLocks noGrp="1"/>
          </p:cNvSpPr>
          <p:nvPr>
            <p:ph type="title" hasCustomPrompt="1"/>
          </p:nvPr>
        </p:nvSpPr>
        <p:spPr>
          <a:xfrm>
            <a:off x="2223588" y="7394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54" name="Google Shape;1254;p21"/>
          <p:cNvSpPr txBox="1">
            <a:spLocks noGrp="1"/>
          </p:cNvSpPr>
          <p:nvPr>
            <p:ph type="subTitle" idx="1"/>
          </p:nvPr>
        </p:nvSpPr>
        <p:spPr>
          <a:xfrm>
            <a:off x="2223600" y="1508338"/>
            <a:ext cx="4696800" cy="30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1255" name="Google Shape;1255;p21"/>
          <p:cNvSpPr txBox="1">
            <a:spLocks noGrp="1"/>
          </p:cNvSpPr>
          <p:nvPr>
            <p:ph type="title" idx="2" hasCustomPrompt="1"/>
          </p:nvPr>
        </p:nvSpPr>
        <p:spPr>
          <a:xfrm>
            <a:off x="2223588" y="2037144"/>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56" name="Google Shape;1256;p21"/>
          <p:cNvSpPr txBox="1">
            <a:spLocks noGrp="1"/>
          </p:cNvSpPr>
          <p:nvPr>
            <p:ph type="subTitle" idx="3"/>
          </p:nvPr>
        </p:nvSpPr>
        <p:spPr>
          <a:xfrm>
            <a:off x="2223600" y="2806037"/>
            <a:ext cx="4696800" cy="30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1257" name="Google Shape;1257;p21"/>
          <p:cNvSpPr txBox="1">
            <a:spLocks noGrp="1"/>
          </p:cNvSpPr>
          <p:nvPr>
            <p:ph type="title" idx="4" hasCustomPrompt="1"/>
          </p:nvPr>
        </p:nvSpPr>
        <p:spPr>
          <a:xfrm>
            <a:off x="2223588" y="3334850"/>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58" name="Google Shape;1258;p21"/>
          <p:cNvSpPr txBox="1">
            <a:spLocks noGrp="1"/>
          </p:cNvSpPr>
          <p:nvPr>
            <p:ph type="subTitle" idx="5"/>
          </p:nvPr>
        </p:nvSpPr>
        <p:spPr>
          <a:xfrm>
            <a:off x="2223600" y="4103762"/>
            <a:ext cx="4696800" cy="30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1259" name="Google Shape;1259;p21"/>
          <p:cNvSpPr/>
          <p:nvPr/>
        </p:nvSpPr>
        <p:spPr>
          <a:xfrm rot="5062406" flipH="1">
            <a:off x="7606871" y="-658918"/>
            <a:ext cx="2818035" cy="280878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0" name="Google Shape;1260;p21"/>
          <p:cNvGrpSpPr/>
          <p:nvPr/>
        </p:nvGrpSpPr>
        <p:grpSpPr>
          <a:xfrm flipH="1">
            <a:off x="-406065" y="-32568"/>
            <a:ext cx="2862466" cy="1695774"/>
            <a:chOff x="238125" y="3383650"/>
            <a:chExt cx="1287775" cy="762900"/>
          </a:xfrm>
        </p:grpSpPr>
        <p:sp>
          <p:nvSpPr>
            <p:cNvPr id="1261" name="Google Shape;1261;p21"/>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1"/>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1"/>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4" name="Google Shape;1264;p21"/>
          <p:cNvGrpSpPr/>
          <p:nvPr/>
        </p:nvGrpSpPr>
        <p:grpSpPr>
          <a:xfrm rot="5400000" flipH="1">
            <a:off x="7703896" y="3700871"/>
            <a:ext cx="970042" cy="1918341"/>
            <a:chOff x="961675" y="1958725"/>
            <a:chExt cx="563225" cy="1113825"/>
          </a:xfrm>
        </p:grpSpPr>
        <p:sp>
          <p:nvSpPr>
            <p:cNvPr id="1265" name="Google Shape;1265;p21"/>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1"/>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7" name="Google Shape;1267;p21"/>
          <p:cNvSpPr/>
          <p:nvPr/>
        </p:nvSpPr>
        <p:spPr>
          <a:xfrm rot="-275769">
            <a:off x="-513682" y="2842577"/>
            <a:ext cx="2475700" cy="334185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1"/>
          <p:cNvSpPr/>
          <p:nvPr/>
        </p:nvSpPr>
        <p:spPr>
          <a:xfrm>
            <a:off x="899138" y="334467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21"/>
          <p:cNvGrpSpPr/>
          <p:nvPr/>
        </p:nvGrpSpPr>
        <p:grpSpPr>
          <a:xfrm>
            <a:off x="1433312" y="1492125"/>
            <a:ext cx="475779" cy="475800"/>
            <a:chOff x="1460350" y="2402425"/>
            <a:chExt cx="208950" cy="208950"/>
          </a:xfrm>
        </p:grpSpPr>
        <p:sp>
          <p:nvSpPr>
            <p:cNvPr id="1270" name="Google Shape;1270;p21"/>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1"/>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1"/>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1"/>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1"/>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1"/>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1"/>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1"/>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1"/>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1"/>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1"/>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1"/>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1"/>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1"/>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1"/>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1"/>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21"/>
          <p:cNvGrpSpPr/>
          <p:nvPr/>
        </p:nvGrpSpPr>
        <p:grpSpPr>
          <a:xfrm rot="3427705">
            <a:off x="7706690" y="3479679"/>
            <a:ext cx="340783" cy="340829"/>
            <a:chOff x="1460350" y="2402425"/>
            <a:chExt cx="208950" cy="208950"/>
          </a:xfrm>
        </p:grpSpPr>
        <p:sp>
          <p:nvSpPr>
            <p:cNvPr id="1299" name="Google Shape;1299;p21"/>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1"/>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1"/>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1"/>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1"/>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1"/>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1"/>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1"/>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1"/>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1"/>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1"/>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1"/>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1"/>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1"/>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1"/>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1"/>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7" name="Google Shape;1327;p21"/>
          <p:cNvSpPr/>
          <p:nvPr/>
        </p:nvSpPr>
        <p:spPr>
          <a:xfrm>
            <a:off x="7567465" y="14391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1"/>
          <p:cNvSpPr/>
          <p:nvPr/>
        </p:nvSpPr>
        <p:spPr>
          <a:xfrm>
            <a:off x="5116690" y="-168793"/>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329"/>
        <p:cNvGrpSpPr/>
        <p:nvPr/>
      </p:nvGrpSpPr>
      <p:grpSpPr>
        <a:xfrm>
          <a:off x="0" y="0"/>
          <a:ext cx="0" cy="0"/>
          <a:chOff x="0" y="0"/>
          <a:chExt cx="0" cy="0"/>
        </a:xfrm>
      </p:grpSpPr>
      <p:sp>
        <p:nvSpPr>
          <p:cNvPr id="1330" name="Google Shape;1330;p22"/>
          <p:cNvSpPr txBox="1">
            <a:spLocks noGrp="1"/>
          </p:cNvSpPr>
          <p:nvPr>
            <p:ph type="title"/>
          </p:nvPr>
        </p:nvSpPr>
        <p:spPr>
          <a:xfrm>
            <a:off x="1101175" y="3166350"/>
            <a:ext cx="19860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31" name="Google Shape;1331;p22"/>
          <p:cNvSpPr txBox="1">
            <a:spLocks noGrp="1"/>
          </p:cNvSpPr>
          <p:nvPr>
            <p:ph type="subTitle" idx="1"/>
          </p:nvPr>
        </p:nvSpPr>
        <p:spPr>
          <a:xfrm>
            <a:off x="1101175" y="3656686"/>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32" name="Google Shape;1332;p22"/>
          <p:cNvSpPr txBox="1">
            <a:spLocks noGrp="1"/>
          </p:cNvSpPr>
          <p:nvPr>
            <p:ph type="title" idx="2"/>
          </p:nvPr>
        </p:nvSpPr>
        <p:spPr>
          <a:xfrm>
            <a:off x="3578947" y="3166350"/>
            <a:ext cx="19860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33" name="Google Shape;1333;p22"/>
          <p:cNvSpPr txBox="1">
            <a:spLocks noGrp="1"/>
          </p:cNvSpPr>
          <p:nvPr>
            <p:ph type="subTitle" idx="3"/>
          </p:nvPr>
        </p:nvSpPr>
        <p:spPr>
          <a:xfrm>
            <a:off x="3578947" y="3656686"/>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34" name="Google Shape;1334;p22"/>
          <p:cNvSpPr txBox="1">
            <a:spLocks noGrp="1"/>
          </p:cNvSpPr>
          <p:nvPr>
            <p:ph type="title" idx="4"/>
          </p:nvPr>
        </p:nvSpPr>
        <p:spPr>
          <a:xfrm>
            <a:off x="6056775" y="3166350"/>
            <a:ext cx="19860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35" name="Google Shape;1335;p22"/>
          <p:cNvSpPr txBox="1">
            <a:spLocks noGrp="1"/>
          </p:cNvSpPr>
          <p:nvPr>
            <p:ph type="subTitle" idx="5"/>
          </p:nvPr>
        </p:nvSpPr>
        <p:spPr>
          <a:xfrm>
            <a:off x="6056776" y="3656686"/>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36" name="Google Shape;1336;p22"/>
          <p:cNvSpPr txBox="1">
            <a:spLocks noGrp="1"/>
          </p:cNvSpPr>
          <p:nvPr>
            <p:ph type="title" idx="6" hasCustomPrompt="1"/>
          </p:nvPr>
        </p:nvSpPr>
        <p:spPr>
          <a:xfrm>
            <a:off x="1448875" y="2112038"/>
            <a:ext cx="12906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7" name="Google Shape;1337;p22"/>
          <p:cNvSpPr txBox="1">
            <a:spLocks noGrp="1"/>
          </p:cNvSpPr>
          <p:nvPr>
            <p:ph type="title" idx="7" hasCustomPrompt="1"/>
          </p:nvPr>
        </p:nvSpPr>
        <p:spPr>
          <a:xfrm>
            <a:off x="3926700" y="2112038"/>
            <a:ext cx="12906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8" name="Google Shape;1338;p22"/>
          <p:cNvSpPr txBox="1">
            <a:spLocks noGrp="1"/>
          </p:cNvSpPr>
          <p:nvPr>
            <p:ph type="title" idx="8" hasCustomPrompt="1"/>
          </p:nvPr>
        </p:nvSpPr>
        <p:spPr>
          <a:xfrm>
            <a:off x="6404525" y="2112038"/>
            <a:ext cx="12906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9" name="Google Shape;1339;p22"/>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40" name="Google Shape;1340;p22"/>
          <p:cNvSpPr/>
          <p:nvPr/>
        </p:nvSpPr>
        <p:spPr>
          <a:xfrm rot="-5062406">
            <a:off x="-1276747" y="-658918"/>
            <a:ext cx="2818035" cy="280878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2"/>
          <p:cNvSpPr/>
          <p:nvPr/>
        </p:nvSpPr>
        <p:spPr>
          <a:xfrm rot="275769" flipH="1">
            <a:off x="7186141" y="2842577"/>
            <a:ext cx="2475700" cy="334185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2" name="Google Shape;1342;p22"/>
          <p:cNvGrpSpPr/>
          <p:nvPr/>
        </p:nvGrpSpPr>
        <p:grpSpPr>
          <a:xfrm>
            <a:off x="6765383" y="-116518"/>
            <a:ext cx="2862466" cy="1695774"/>
            <a:chOff x="238125" y="3383650"/>
            <a:chExt cx="1287775" cy="762900"/>
          </a:xfrm>
        </p:grpSpPr>
        <p:sp>
          <p:nvSpPr>
            <p:cNvPr id="1343" name="Google Shape;1343;p22"/>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2"/>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2"/>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22"/>
          <p:cNvGrpSpPr/>
          <p:nvPr/>
        </p:nvGrpSpPr>
        <p:grpSpPr>
          <a:xfrm rot="-5400000">
            <a:off x="474221" y="3700871"/>
            <a:ext cx="970042" cy="1918341"/>
            <a:chOff x="961675" y="1958725"/>
            <a:chExt cx="563225" cy="1113825"/>
          </a:xfrm>
        </p:grpSpPr>
        <p:sp>
          <p:nvSpPr>
            <p:cNvPr id="1347" name="Google Shape;1347;p22"/>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2"/>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9" name="Google Shape;1349;p22"/>
          <p:cNvSpPr/>
          <p:nvPr/>
        </p:nvSpPr>
        <p:spPr>
          <a:xfrm>
            <a:off x="-153035" y="31483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2"/>
          <p:cNvSpPr/>
          <p:nvPr/>
        </p:nvSpPr>
        <p:spPr>
          <a:xfrm>
            <a:off x="8882463" y="273697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1" name="Google Shape;1351;p22"/>
          <p:cNvGrpSpPr/>
          <p:nvPr/>
        </p:nvGrpSpPr>
        <p:grpSpPr>
          <a:xfrm>
            <a:off x="402512" y="392100"/>
            <a:ext cx="475779" cy="475800"/>
            <a:chOff x="1460350" y="2402425"/>
            <a:chExt cx="208950" cy="208950"/>
          </a:xfrm>
        </p:grpSpPr>
        <p:sp>
          <p:nvSpPr>
            <p:cNvPr id="1352" name="Google Shape;1352;p2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0" name="Google Shape;1380;p22"/>
          <p:cNvSpPr/>
          <p:nvPr/>
        </p:nvSpPr>
        <p:spPr>
          <a:xfrm>
            <a:off x="5929165" y="49340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1" name="Google Shape;1381;p22"/>
          <p:cNvGrpSpPr/>
          <p:nvPr/>
        </p:nvGrpSpPr>
        <p:grpSpPr>
          <a:xfrm rot="3427705">
            <a:off x="7937503" y="695179"/>
            <a:ext cx="340783" cy="340829"/>
            <a:chOff x="1460350" y="2402425"/>
            <a:chExt cx="208950" cy="208950"/>
          </a:xfrm>
        </p:grpSpPr>
        <p:sp>
          <p:nvSpPr>
            <p:cNvPr id="1382" name="Google Shape;1382;p2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3"/>
        <p:cNvGrpSpPr/>
        <p:nvPr/>
      </p:nvGrpSpPr>
      <p:grpSpPr>
        <a:xfrm>
          <a:off x="0" y="0"/>
          <a:ext cx="0" cy="0"/>
          <a:chOff x="0" y="0"/>
          <a:chExt cx="0" cy="0"/>
        </a:xfrm>
      </p:grpSpPr>
      <p:sp>
        <p:nvSpPr>
          <p:cNvPr id="124" name="Google Shape;124;p4"/>
          <p:cNvSpPr/>
          <p:nvPr/>
        </p:nvSpPr>
        <p:spPr>
          <a:xfrm rot="10800000">
            <a:off x="7186165" y="-606633"/>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4"/>
          <p:cNvGrpSpPr/>
          <p:nvPr/>
        </p:nvGrpSpPr>
        <p:grpSpPr>
          <a:xfrm rot="10800000">
            <a:off x="821349" y="244533"/>
            <a:ext cx="7501308" cy="4621155"/>
            <a:chOff x="1569550" y="629994"/>
            <a:chExt cx="5900038" cy="3634698"/>
          </a:xfrm>
        </p:grpSpPr>
        <p:grpSp>
          <p:nvGrpSpPr>
            <p:cNvPr id="126" name="Google Shape;126;p4"/>
            <p:cNvGrpSpPr/>
            <p:nvPr/>
          </p:nvGrpSpPr>
          <p:grpSpPr>
            <a:xfrm>
              <a:off x="1569550" y="629994"/>
              <a:ext cx="5900038" cy="3634698"/>
              <a:chOff x="6012925" y="2964625"/>
              <a:chExt cx="1368950" cy="1009975"/>
            </a:xfrm>
          </p:grpSpPr>
          <p:sp>
            <p:nvSpPr>
              <p:cNvPr id="127" name="Google Shape;127;p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4"/>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4"/>
          <p:cNvGrpSpPr/>
          <p:nvPr/>
        </p:nvGrpSpPr>
        <p:grpSpPr>
          <a:xfrm rot="10800000" flipH="1">
            <a:off x="6281533" y="3449289"/>
            <a:ext cx="2862466" cy="1695774"/>
            <a:chOff x="238125" y="3383650"/>
            <a:chExt cx="1287775" cy="762900"/>
          </a:xfrm>
        </p:grpSpPr>
        <p:sp>
          <p:nvSpPr>
            <p:cNvPr id="134" name="Google Shape;134;p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4"/>
          <p:cNvSpPr/>
          <p:nvPr/>
        </p:nvSpPr>
        <p:spPr>
          <a:xfrm rot="-5737592" flipH="1">
            <a:off x="-1471797" y="2728579"/>
            <a:ext cx="3536688" cy="3525078"/>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9" name="Google Shape;13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panose="02000000000000000000"/>
              <a:buChar char="○"/>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panose="02000000000000000000"/>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panose="02000000000000000000"/>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panose="02000000000000000000"/>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panose="02000000000000000000"/>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panose="02000000000000000000"/>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panose="02000000000000000000"/>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panose="02000000000000000000"/>
              <a:buChar char="■"/>
              <a:defRPr>
                <a:solidFill>
                  <a:srgbClr val="434343"/>
                </a:solidFill>
              </a:defRPr>
            </a:lvl9pPr>
          </a:lstStyle>
          <a:p>
            <a:endParaRPr/>
          </a:p>
        </p:txBody>
      </p:sp>
      <p:grpSp>
        <p:nvGrpSpPr>
          <p:cNvPr id="140" name="Google Shape;140;p4"/>
          <p:cNvGrpSpPr/>
          <p:nvPr/>
        </p:nvGrpSpPr>
        <p:grpSpPr>
          <a:xfrm rot="-5400000" flipH="1">
            <a:off x="474221" y="-484217"/>
            <a:ext cx="970042" cy="1918341"/>
            <a:chOff x="961675" y="1958725"/>
            <a:chExt cx="563225" cy="1113825"/>
          </a:xfrm>
        </p:grpSpPr>
        <p:sp>
          <p:nvSpPr>
            <p:cNvPr id="141" name="Google Shape;141;p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410"/>
        <p:cNvGrpSpPr/>
        <p:nvPr/>
      </p:nvGrpSpPr>
      <p:grpSpPr>
        <a:xfrm>
          <a:off x="0" y="0"/>
          <a:ext cx="0" cy="0"/>
          <a:chOff x="0" y="0"/>
          <a:chExt cx="0" cy="0"/>
        </a:xfrm>
      </p:grpSpPr>
      <p:sp>
        <p:nvSpPr>
          <p:cNvPr id="1411" name="Google Shape;1411;p23"/>
          <p:cNvSpPr/>
          <p:nvPr/>
        </p:nvSpPr>
        <p:spPr>
          <a:xfrm rot="5062382" flipH="1">
            <a:off x="6228113" y="-916395"/>
            <a:ext cx="5086533" cy="5069836"/>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3"/>
          <p:cNvSpPr txBox="1">
            <a:spLocks noGrp="1"/>
          </p:cNvSpPr>
          <p:nvPr>
            <p:ph type="title"/>
          </p:nvPr>
        </p:nvSpPr>
        <p:spPr>
          <a:xfrm>
            <a:off x="4381100" y="2087900"/>
            <a:ext cx="3842700" cy="124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413" name="Google Shape;1413;p23"/>
          <p:cNvSpPr txBox="1">
            <a:spLocks noGrp="1"/>
          </p:cNvSpPr>
          <p:nvPr>
            <p:ph type="title" idx="2" hasCustomPrompt="1"/>
          </p:nvPr>
        </p:nvSpPr>
        <p:spPr>
          <a:xfrm>
            <a:off x="7194588" y="806900"/>
            <a:ext cx="1008300" cy="8820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5000">
                <a:solidFill>
                  <a:schemeClr val="accent6"/>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414" name="Google Shape;1414;p23"/>
          <p:cNvSpPr txBox="1">
            <a:spLocks noGrp="1"/>
          </p:cNvSpPr>
          <p:nvPr>
            <p:ph type="subTitle" idx="1"/>
          </p:nvPr>
        </p:nvSpPr>
        <p:spPr>
          <a:xfrm>
            <a:off x="5667250" y="3636502"/>
            <a:ext cx="2556600" cy="539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415" name="Google Shape;1415;p23"/>
          <p:cNvSpPr/>
          <p:nvPr/>
        </p:nvSpPr>
        <p:spPr>
          <a:xfrm>
            <a:off x="5488900" y="4561775"/>
            <a:ext cx="25566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3"/>
          <p:cNvSpPr/>
          <p:nvPr/>
        </p:nvSpPr>
        <p:spPr>
          <a:xfrm rot="-275769">
            <a:off x="-589887" y="2863602"/>
            <a:ext cx="2475700" cy="334185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7" name="Google Shape;1417;p23"/>
          <p:cNvGrpSpPr/>
          <p:nvPr/>
        </p:nvGrpSpPr>
        <p:grpSpPr>
          <a:xfrm rot="5400000" flipH="1">
            <a:off x="7699816" y="3721896"/>
            <a:ext cx="970042" cy="1918341"/>
            <a:chOff x="961675" y="1958725"/>
            <a:chExt cx="563225" cy="1113825"/>
          </a:xfrm>
        </p:grpSpPr>
        <p:sp>
          <p:nvSpPr>
            <p:cNvPr id="1418" name="Google Shape;1418;p23"/>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3"/>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0" name="Google Shape;1420;p23"/>
          <p:cNvSpPr/>
          <p:nvPr/>
        </p:nvSpPr>
        <p:spPr>
          <a:xfrm>
            <a:off x="5438040" y="6300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3"/>
          <p:cNvSpPr/>
          <p:nvPr/>
        </p:nvSpPr>
        <p:spPr>
          <a:xfrm>
            <a:off x="5337565" y="45764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3"/>
          <p:cNvSpPr/>
          <p:nvPr/>
        </p:nvSpPr>
        <p:spPr>
          <a:xfrm>
            <a:off x="322788" y="41762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3" name="Google Shape;1423;p23"/>
          <p:cNvGrpSpPr/>
          <p:nvPr/>
        </p:nvGrpSpPr>
        <p:grpSpPr>
          <a:xfrm flipH="1">
            <a:off x="-103632" y="-73189"/>
            <a:ext cx="4260475" cy="2523978"/>
            <a:chOff x="238125" y="3383650"/>
            <a:chExt cx="1287775" cy="762900"/>
          </a:xfrm>
        </p:grpSpPr>
        <p:sp>
          <p:nvSpPr>
            <p:cNvPr id="1424" name="Google Shape;1424;p23"/>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3"/>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3"/>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427"/>
        <p:cNvGrpSpPr/>
        <p:nvPr/>
      </p:nvGrpSpPr>
      <p:grpSpPr>
        <a:xfrm>
          <a:off x="0" y="0"/>
          <a:ext cx="0" cy="0"/>
          <a:chOff x="0" y="0"/>
          <a:chExt cx="0" cy="0"/>
        </a:xfrm>
      </p:grpSpPr>
      <p:grpSp>
        <p:nvGrpSpPr>
          <p:cNvPr id="1428" name="Google Shape;1428;p24"/>
          <p:cNvGrpSpPr/>
          <p:nvPr/>
        </p:nvGrpSpPr>
        <p:grpSpPr>
          <a:xfrm flipH="1">
            <a:off x="1286181" y="700497"/>
            <a:ext cx="7011015" cy="4319112"/>
            <a:chOff x="1569550" y="629994"/>
            <a:chExt cx="5900038" cy="3634698"/>
          </a:xfrm>
        </p:grpSpPr>
        <p:grpSp>
          <p:nvGrpSpPr>
            <p:cNvPr id="1429" name="Google Shape;1429;p24"/>
            <p:cNvGrpSpPr/>
            <p:nvPr/>
          </p:nvGrpSpPr>
          <p:grpSpPr>
            <a:xfrm>
              <a:off x="1569550" y="629994"/>
              <a:ext cx="5900038" cy="3634698"/>
              <a:chOff x="6012925" y="2964625"/>
              <a:chExt cx="1368950" cy="1009975"/>
            </a:xfrm>
          </p:grpSpPr>
          <p:sp>
            <p:nvSpPr>
              <p:cNvPr id="1430" name="Google Shape;1430;p2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24"/>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24"/>
          <p:cNvGrpSpPr/>
          <p:nvPr/>
        </p:nvGrpSpPr>
        <p:grpSpPr>
          <a:xfrm rot="10800000">
            <a:off x="-281232" y="3449289"/>
            <a:ext cx="2862466" cy="1695774"/>
            <a:chOff x="238125" y="3383650"/>
            <a:chExt cx="1287775" cy="762900"/>
          </a:xfrm>
        </p:grpSpPr>
        <p:sp>
          <p:nvSpPr>
            <p:cNvPr id="1437" name="Google Shape;1437;p2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24"/>
          <p:cNvGrpSpPr/>
          <p:nvPr/>
        </p:nvGrpSpPr>
        <p:grpSpPr>
          <a:xfrm rot="5400000">
            <a:off x="7522822" y="-584584"/>
            <a:ext cx="1175451" cy="2324553"/>
            <a:chOff x="961675" y="1958725"/>
            <a:chExt cx="563225" cy="1113825"/>
          </a:xfrm>
        </p:grpSpPr>
        <p:sp>
          <p:nvSpPr>
            <p:cNvPr id="1441" name="Google Shape;1441;p2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3" name="Google Shape;1443;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44" name="Google Shape;1444;p24"/>
          <p:cNvSpPr/>
          <p:nvPr/>
        </p:nvSpPr>
        <p:spPr>
          <a:xfrm>
            <a:off x="-209485" y="27662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4"/>
          <p:cNvSpPr/>
          <p:nvPr/>
        </p:nvSpPr>
        <p:spPr>
          <a:xfrm>
            <a:off x="656650"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24"/>
          <p:cNvGrpSpPr/>
          <p:nvPr/>
        </p:nvGrpSpPr>
        <p:grpSpPr>
          <a:xfrm>
            <a:off x="8869812" y="3349350"/>
            <a:ext cx="475779" cy="475800"/>
            <a:chOff x="1460350" y="2402425"/>
            <a:chExt cx="208950" cy="208950"/>
          </a:xfrm>
        </p:grpSpPr>
        <p:sp>
          <p:nvSpPr>
            <p:cNvPr id="1447" name="Google Shape;1447;p2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5" name="Google Shape;1475;p24"/>
          <p:cNvSpPr/>
          <p:nvPr/>
        </p:nvSpPr>
        <p:spPr>
          <a:xfrm>
            <a:off x="6862740" y="44387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6" name="Google Shape;1476;p24"/>
          <p:cNvGrpSpPr/>
          <p:nvPr/>
        </p:nvGrpSpPr>
        <p:grpSpPr>
          <a:xfrm rot="3427705">
            <a:off x="8018003" y="763604"/>
            <a:ext cx="340783" cy="340829"/>
            <a:chOff x="1460350" y="2402425"/>
            <a:chExt cx="208950" cy="208950"/>
          </a:xfrm>
        </p:grpSpPr>
        <p:sp>
          <p:nvSpPr>
            <p:cNvPr id="1477" name="Google Shape;1477;p2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505"/>
        <p:cNvGrpSpPr/>
        <p:nvPr/>
      </p:nvGrpSpPr>
      <p:grpSpPr>
        <a:xfrm>
          <a:off x="0" y="0"/>
          <a:ext cx="0" cy="0"/>
          <a:chOff x="0" y="0"/>
          <a:chExt cx="0" cy="0"/>
        </a:xfrm>
      </p:grpSpPr>
      <p:sp>
        <p:nvSpPr>
          <p:cNvPr id="1506" name="Google Shape;1506;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1507" name="Google Shape;1507;p25"/>
          <p:cNvGrpSpPr/>
          <p:nvPr/>
        </p:nvGrpSpPr>
        <p:grpSpPr>
          <a:xfrm rot="10800000" flipH="1">
            <a:off x="6691758" y="3468233"/>
            <a:ext cx="2862466" cy="1695774"/>
            <a:chOff x="238125" y="3383650"/>
            <a:chExt cx="1287775" cy="762900"/>
          </a:xfrm>
        </p:grpSpPr>
        <p:sp>
          <p:nvSpPr>
            <p:cNvPr id="1508" name="Google Shape;1508;p2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1" name="Google Shape;1511;p25"/>
          <p:cNvGrpSpPr/>
          <p:nvPr/>
        </p:nvGrpSpPr>
        <p:grpSpPr>
          <a:xfrm rot="-5400000" flipH="1">
            <a:off x="574720" y="-584584"/>
            <a:ext cx="1175451" cy="2324553"/>
            <a:chOff x="961675" y="1958725"/>
            <a:chExt cx="563225" cy="1113825"/>
          </a:xfrm>
        </p:grpSpPr>
        <p:sp>
          <p:nvSpPr>
            <p:cNvPr id="1512" name="Google Shape;1512;p2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25"/>
          <p:cNvSpPr/>
          <p:nvPr/>
        </p:nvSpPr>
        <p:spPr>
          <a:xfrm>
            <a:off x="-152687" y="44629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5" name="Google Shape;1515;p25"/>
          <p:cNvGrpSpPr/>
          <p:nvPr/>
        </p:nvGrpSpPr>
        <p:grpSpPr>
          <a:xfrm>
            <a:off x="-198288" y="1445825"/>
            <a:ext cx="475779" cy="475800"/>
            <a:chOff x="1460350" y="2402425"/>
            <a:chExt cx="208950" cy="208950"/>
          </a:xfrm>
        </p:grpSpPr>
        <p:sp>
          <p:nvSpPr>
            <p:cNvPr id="1516" name="Google Shape;1516;p2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25"/>
          <p:cNvGrpSpPr/>
          <p:nvPr/>
        </p:nvGrpSpPr>
        <p:grpSpPr>
          <a:xfrm rot="3427705">
            <a:off x="3096928" y="4999029"/>
            <a:ext cx="340783" cy="340829"/>
            <a:chOff x="1460350" y="2402425"/>
            <a:chExt cx="208950" cy="208950"/>
          </a:xfrm>
        </p:grpSpPr>
        <p:sp>
          <p:nvSpPr>
            <p:cNvPr id="1545" name="Google Shape;1545;p2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3" name="Google Shape;1573;p25"/>
          <p:cNvSpPr/>
          <p:nvPr/>
        </p:nvSpPr>
        <p:spPr>
          <a:xfrm>
            <a:off x="8850715" y="9340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5"/>
          <p:cNvSpPr/>
          <p:nvPr/>
        </p:nvSpPr>
        <p:spPr>
          <a:xfrm>
            <a:off x="5433965" y="-189818"/>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1575"/>
        <p:cNvGrpSpPr/>
        <p:nvPr/>
      </p:nvGrpSpPr>
      <p:grpSpPr>
        <a:xfrm>
          <a:off x="0" y="0"/>
          <a:ext cx="0" cy="0"/>
          <a:chOff x="0" y="0"/>
          <a:chExt cx="0" cy="0"/>
        </a:xfrm>
      </p:grpSpPr>
      <p:grpSp>
        <p:nvGrpSpPr>
          <p:cNvPr id="1576" name="Google Shape;1576;p26"/>
          <p:cNvGrpSpPr/>
          <p:nvPr/>
        </p:nvGrpSpPr>
        <p:grpSpPr>
          <a:xfrm rot="10800000">
            <a:off x="168" y="3449289"/>
            <a:ext cx="2862466" cy="1695774"/>
            <a:chOff x="238125" y="3383650"/>
            <a:chExt cx="1287775" cy="762900"/>
          </a:xfrm>
        </p:grpSpPr>
        <p:sp>
          <p:nvSpPr>
            <p:cNvPr id="1577" name="Google Shape;1577;p2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26"/>
          <p:cNvGrpSpPr/>
          <p:nvPr/>
        </p:nvGrpSpPr>
        <p:grpSpPr>
          <a:xfrm rot="5400000">
            <a:off x="7804222" y="-584584"/>
            <a:ext cx="1175451" cy="2324553"/>
            <a:chOff x="961675" y="1958725"/>
            <a:chExt cx="563225" cy="1113825"/>
          </a:xfrm>
        </p:grpSpPr>
        <p:sp>
          <p:nvSpPr>
            <p:cNvPr id="1581" name="Google Shape;1581;p2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3" name="Google Shape;158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84" name="Google Shape;1584;p26"/>
          <p:cNvSpPr/>
          <p:nvPr/>
        </p:nvSpPr>
        <p:spPr>
          <a:xfrm>
            <a:off x="-195060" y="24451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5" name="Google Shape;1585;p26"/>
          <p:cNvGrpSpPr/>
          <p:nvPr/>
        </p:nvGrpSpPr>
        <p:grpSpPr>
          <a:xfrm>
            <a:off x="8911887" y="3433500"/>
            <a:ext cx="475779" cy="475800"/>
            <a:chOff x="1460350" y="2402425"/>
            <a:chExt cx="208950" cy="208950"/>
          </a:xfrm>
        </p:grpSpPr>
        <p:sp>
          <p:nvSpPr>
            <p:cNvPr id="1586" name="Google Shape;1586;p2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4" name="Google Shape;1614;p26"/>
          <p:cNvGrpSpPr/>
          <p:nvPr/>
        </p:nvGrpSpPr>
        <p:grpSpPr>
          <a:xfrm rot="3427705">
            <a:off x="655153" y="560954"/>
            <a:ext cx="340783" cy="340829"/>
            <a:chOff x="1460350" y="2402425"/>
            <a:chExt cx="208950" cy="208950"/>
          </a:xfrm>
        </p:grpSpPr>
        <p:sp>
          <p:nvSpPr>
            <p:cNvPr id="1615" name="Google Shape;1615;p2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3" name="Google Shape;1643;p26"/>
          <p:cNvSpPr/>
          <p:nvPr/>
        </p:nvSpPr>
        <p:spPr>
          <a:xfrm>
            <a:off x="6811015" y="482788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6"/>
          <p:cNvSpPr/>
          <p:nvPr/>
        </p:nvSpPr>
        <p:spPr>
          <a:xfrm>
            <a:off x="8297775" y="93402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1">
  <p:cSld name="CUSTOM_5_1">
    <p:spTree>
      <p:nvGrpSpPr>
        <p:cNvPr id="1" name="Shape 1645"/>
        <p:cNvGrpSpPr/>
        <p:nvPr/>
      </p:nvGrpSpPr>
      <p:grpSpPr>
        <a:xfrm>
          <a:off x="0" y="0"/>
          <a:ext cx="0" cy="0"/>
          <a:chOff x="0" y="0"/>
          <a:chExt cx="0" cy="0"/>
        </a:xfrm>
      </p:grpSpPr>
      <p:sp>
        <p:nvSpPr>
          <p:cNvPr id="1646" name="Google Shape;1646;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647" name="Google Shape;1647;p27">
            <a:hlinkClick r:id="" action="ppaction://noaction"/>
          </p:cNvPr>
          <p:cNvSpPr txBox="1">
            <a:spLocks noGrp="1"/>
          </p:cNvSpPr>
          <p:nvPr>
            <p:ph type="title" idx="2"/>
          </p:nvPr>
        </p:nvSpPr>
        <p:spPr>
          <a:xfrm>
            <a:off x="2357075" y="1800192"/>
            <a:ext cx="2145900" cy="46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500"/>
              <a:buNone/>
              <a:defRPr sz="2200">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1648" name="Google Shape;1648;p27"/>
          <p:cNvSpPr txBox="1">
            <a:spLocks noGrp="1"/>
          </p:cNvSpPr>
          <p:nvPr>
            <p:ph type="subTitle" idx="1"/>
          </p:nvPr>
        </p:nvSpPr>
        <p:spPr>
          <a:xfrm>
            <a:off x="2326688" y="2183322"/>
            <a:ext cx="2206500" cy="6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49" name="Google Shape;1649;p27">
            <a:hlinkClick r:id="rId2" action="ppaction://hlinksldjump"/>
          </p:cNvPr>
          <p:cNvSpPr txBox="1">
            <a:spLocks noGrp="1"/>
          </p:cNvSpPr>
          <p:nvPr>
            <p:ph type="title" idx="3"/>
          </p:nvPr>
        </p:nvSpPr>
        <p:spPr>
          <a:xfrm>
            <a:off x="4668850" y="1800192"/>
            <a:ext cx="2090700" cy="46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500"/>
              <a:buNone/>
              <a:defRPr sz="2200">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1650" name="Google Shape;1650;p27"/>
          <p:cNvSpPr txBox="1">
            <a:spLocks noGrp="1"/>
          </p:cNvSpPr>
          <p:nvPr>
            <p:ph type="subTitle" idx="4"/>
          </p:nvPr>
        </p:nvSpPr>
        <p:spPr>
          <a:xfrm>
            <a:off x="4610812" y="2183322"/>
            <a:ext cx="2206500" cy="6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51" name="Google Shape;1651;p27">
            <a:hlinkClick r:id="" action="ppaction://noaction"/>
          </p:cNvPr>
          <p:cNvSpPr txBox="1">
            <a:spLocks noGrp="1"/>
          </p:cNvSpPr>
          <p:nvPr>
            <p:ph type="title" idx="5"/>
          </p:nvPr>
        </p:nvSpPr>
        <p:spPr>
          <a:xfrm>
            <a:off x="2357075" y="3385992"/>
            <a:ext cx="2145900" cy="46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500"/>
              <a:buNone/>
              <a:defRPr sz="2200">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1652" name="Google Shape;1652;p27"/>
          <p:cNvSpPr txBox="1">
            <a:spLocks noGrp="1"/>
          </p:cNvSpPr>
          <p:nvPr>
            <p:ph type="subTitle" idx="6"/>
          </p:nvPr>
        </p:nvSpPr>
        <p:spPr>
          <a:xfrm>
            <a:off x="2326688" y="3769197"/>
            <a:ext cx="2206500" cy="6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53" name="Google Shape;1653;p27">
            <a:hlinkClick r:id="" action="ppaction://noaction"/>
          </p:cNvPr>
          <p:cNvSpPr txBox="1">
            <a:spLocks noGrp="1"/>
          </p:cNvSpPr>
          <p:nvPr>
            <p:ph type="title" idx="7"/>
          </p:nvPr>
        </p:nvSpPr>
        <p:spPr>
          <a:xfrm>
            <a:off x="4668850" y="3385992"/>
            <a:ext cx="2090700" cy="46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500"/>
              <a:buNone/>
              <a:defRPr sz="2200">
                <a:solidFill>
                  <a:schemeClr val="lt1"/>
                </a:solidFill>
              </a:defRPr>
            </a:lvl1pPr>
            <a:lvl2pPr lvl="1" algn="ctr" rtl="0">
              <a:spcBef>
                <a:spcPts val="0"/>
              </a:spcBef>
              <a:spcAft>
                <a:spcPts val="0"/>
              </a:spcAft>
              <a:buClr>
                <a:schemeClr val="lt1"/>
              </a:buClr>
              <a:buSzPts val="2500"/>
              <a:buNone/>
              <a:defRPr sz="2500">
                <a:solidFill>
                  <a:schemeClr val="lt1"/>
                </a:solidFill>
              </a:defRPr>
            </a:lvl2pPr>
            <a:lvl3pPr lvl="2" algn="ctr" rtl="0">
              <a:spcBef>
                <a:spcPts val="0"/>
              </a:spcBef>
              <a:spcAft>
                <a:spcPts val="0"/>
              </a:spcAft>
              <a:buClr>
                <a:schemeClr val="lt1"/>
              </a:buClr>
              <a:buSzPts val="2500"/>
              <a:buNone/>
              <a:defRPr sz="2500">
                <a:solidFill>
                  <a:schemeClr val="lt1"/>
                </a:solidFill>
              </a:defRPr>
            </a:lvl3pPr>
            <a:lvl4pPr lvl="3" algn="ctr" rtl="0">
              <a:spcBef>
                <a:spcPts val="0"/>
              </a:spcBef>
              <a:spcAft>
                <a:spcPts val="0"/>
              </a:spcAft>
              <a:buClr>
                <a:schemeClr val="lt1"/>
              </a:buClr>
              <a:buSzPts val="2500"/>
              <a:buNone/>
              <a:defRPr sz="2500">
                <a:solidFill>
                  <a:schemeClr val="lt1"/>
                </a:solidFill>
              </a:defRPr>
            </a:lvl4pPr>
            <a:lvl5pPr lvl="4" algn="ctr" rtl="0">
              <a:spcBef>
                <a:spcPts val="0"/>
              </a:spcBef>
              <a:spcAft>
                <a:spcPts val="0"/>
              </a:spcAft>
              <a:buClr>
                <a:schemeClr val="lt1"/>
              </a:buClr>
              <a:buSzPts val="2500"/>
              <a:buNone/>
              <a:defRPr sz="2500">
                <a:solidFill>
                  <a:schemeClr val="lt1"/>
                </a:solidFill>
              </a:defRPr>
            </a:lvl5pPr>
            <a:lvl6pPr lvl="5" algn="ctr" rtl="0">
              <a:spcBef>
                <a:spcPts val="0"/>
              </a:spcBef>
              <a:spcAft>
                <a:spcPts val="0"/>
              </a:spcAft>
              <a:buClr>
                <a:schemeClr val="lt1"/>
              </a:buClr>
              <a:buSzPts val="2500"/>
              <a:buNone/>
              <a:defRPr sz="2500">
                <a:solidFill>
                  <a:schemeClr val="lt1"/>
                </a:solidFill>
              </a:defRPr>
            </a:lvl6pPr>
            <a:lvl7pPr lvl="6" algn="ctr" rtl="0">
              <a:spcBef>
                <a:spcPts val="0"/>
              </a:spcBef>
              <a:spcAft>
                <a:spcPts val="0"/>
              </a:spcAft>
              <a:buClr>
                <a:schemeClr val="lt1"/>
              </a:buClr>
              <a:buSzPts val="2500"/>
              <a:buNone/>
              <a:defRPr sz="2500">
                <a:solidFill>
                  <a:schemeClr val="lt1"/>
                </a:solidFill>
              </a:defRPr>
            </a:lvl7pPr>
            <a:lvl8pPr lvl="7" algn="ctr" rtl="0">
              <a:spcBef>
                <a:spcPts val="0"/>
              </a:spcBef>
              <a:spcAft>
                <a:spcPts val="0"/>
              </a:spcAft>
              <a:buClr>
                <a:schemeClr val="lt1"/>
              </a:buClr>
              <a:buSzPts val="2500"/>
              <a:buNone/>
              <a:defRPr sz="2500">
                <a:solidFill>
                  <a:schemeClr val="lt1"/>
                </a:solidFill>
              </a:defRPr>
            </a:lvl8pPr>
            <a:lvl9pPr lvl="8" algn="ctr" rtl="0">
              <a:spcBef>
                <a:spcPts val="0"/>
              </a:spcBef>
              <a:spcAft>
                <a:spcPts val="0"/>
              </a:spcAft>
              <a:buClr>
                <a:schemeClr val="lt1"/>
              </a:buClr>
              <a:buSzPts val="2500"/>
              <a:buNone/>
              <a:defRPr sz="2500">
                <a:solidFill>
                  <a:schemeClr val="lt1"/>
                </a:solidFill>
              </a:defRPr>
            </a:lvl9pPr>
          </a:lstStyle>
          <a:p>
            <a:endParaRPr/>
          </a:p>
        </p:txBody>
      </p:sp>
      <p:sp>
        <p:nvSpPr>
          <p:cNvPr id="1654" name="Google Shape;1654;p27"/>
          <p:cNvSpPr txBox="1">
            <a:spLocks noGrp="1"/>
          </p:cNvSpPr>
          <p:nvPr>
            <p:ph type="subTitle" idx="8"/>
          </p:nvPr>
        </p:nvSpPr>
        <p:spPr>
          <a:xfrm>
            <a:off x="4610812" y="3769197"/>
            <a:ext cx="2206500" cy="6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55" name="Google Shape;1655;p27"/>
          <p:cNvSpPr/>
          <p:nvPr/>
        </p:nvSpPr>
        <p:spPr>
          <a:xfrm flipH="1">
            <a:off x="275102" y="190975"/>
            <a:ext cx="12246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6" name="Google Shape;1656;p27"/>
          <p:cNvGrpSpPr/>
          <p:nvPr/>
        </p:nvGrpSpPr>
        <p:grpSpPr>
          <a:xfrm flipH="1">
            <a:off x="-349932" y="7"/>
            <a:ext cx="2862466" cy="1695774"/>
            <a:chOff x="238125" y="3383650"/>
            <a:chExt cx="1287775" cy="762900"/>
          </a:xfrm>
        </p:grpSpPr>
        <p:sp>
          <p:nvSpPr>
            <p:cNvPr id="1657" name="Google Shape;1657;p27"/>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0" name="Google Shape;1660;p27"/>
          <p:cNvSpPr/>
          <p:nvPr/>
        </p:nvSpPr>
        <p:spPr>
          <a:xfrm rot="5062343" flipH="1">
            <a:off x="7295771" y="-746227"/>
            <a:ext cx="3456002" cy="3444657"/>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7"/>
          <p:cNvSpPr/>
          <p:nvPr/>
        </p:nvSpPr>
        <p:spPr>
          <a:xfrm rot="-275769">
            <a:off x="-517850" y="3087677"/>
            <a:ext cx="2475700" cy="334185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27"/>
          <p:cNvGrpSpPr/>
          <p:nvPr/>
        </p:nvGrpSpPr>
        <p:grpSpPr>
          <a:xfrm rot="5400000" flipH="1">
            <a:off x="7711841" y="3700871"/>
            <a:ext cx="970042" cy="1918341"/>
            <a:chOff x="961675" y="1958725"/>
            <a:chExt cx="563225" cy="1113825"/>
          </a:xfrm>
        </p:grpSpPr>
        <p:sp>
          <p:nvSpPr>
            <p:cNvPr id="1663" name="Google Shape;1663;p27"/>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5" name="Google Shape;1665;p27"/>
          <p:cNvGrpSpPr/>
          <p:nvPr/>
        </p:nvGrpSpPr>
        <p:grpSpPr>
          <a:xfrm>
            <a:off x="8869812" y="2854975"/>
            <a:ext cx="475779" cy="475800"/>
            <a:chOff x="1460350" y="2402425"/>
            <a:chExt cx="208950" cy="208950"/>
          </a:xfrm>
        </p:grpSpPr>
        <p:sp>
          <p:nvSpPr>
            <p:cNvPr id="1666" name="Google Shape;1666;p2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4" name="Google Shape;1694;p27"/>
          <p:cNvGrpSpPr/>
          <p:nvPr/>
        </p:nvGrpSpPr>
        <p:grpSpPr>
          <a:xfrm rot="3427705">
            <a:off x="8370228" y="469054"/>
            <a:ext cx="340783" cy="340829"/>
            <a:chOff x="1460350" y="2402425"/>
            <a:chExt cx="208950" cy="208950"/>
          </a:xfrm>
        </p:grpSpPr>
        <p:sp>
          <p:nvSpPr>
            <p:cNvPr id="1695" name="Google Shape;1695;p2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3" name="Google Shape;1723;p27"/>
          <p:cNvSpPr/>
          <p:nvPr/>
        </p:nvSpPr>
        <p:spPr>
          <a:xfrm>
            <a:off x="6179065" y="46177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7"/>
          <p:cNvSpPr/>
          <p:nvPr/>
        </p:nvSpPr>
        <p:spPr>
          <a:xfrm>
            <a:off x="299290" y="41583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SECTION_TITLE_AND_DESCRIPTION_1_1">
    <p:spTree>
      <p:nvGrpSpPr>
        <p:cNvPr id="1" name="Shape 1725"/>
        <p:cNvGrpSpPr/>
        <p:nvPr/>
      </p:nvGrpSpPr>
      <p:grpSpPr>
        <a:xfrm>
          <a:off x="0" y="0"/>
          <a:ext cx="0" cy="0"/>
          <a:chOff x="0" y="0"/>
          <a:chExt cx="0" cy="0"/>
        </a:xfrm>
      </p:grpSpPr>
      <p:sp>
        <p:nvSpPr>
          <p:cNvPr id="1726" name="Google Shape;1726;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27" name="Google Shape;1727;p28"/>
          <p:cNvSpPr txBox="1">
            <a:spLocks noGrp="1"/>
          </p:cNvSpPr>
          <p:nvPr>
            <p:ph type="subTitle" idx="1"/>
          </p:nvPr>
        </p:nvSpPr>
        <p:spPr>
          <a:xfrm>
            <a:off x="1975650" y="1312575"/>
            <a:ext cx="5192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28" name="Google Shape;1728;p28"/>
          <p:cNvSpPr/>
          <p:nvPr/>
        </p:nvSpPr>
        <p:spPr>
          <a:xfrm>
            <a:off x="720000" y="4561775"/>
            <a:ext cx="77043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8"/>
          <p:cNvSpPr/>
          <p:nvPr/>
        </p:nvSpPr>
        <p:spPr>
          <a:xfrm rot="-5062343">
            <a:off x="-1612604" y="-746227"/>
            <a:ext cx="3456002" cy="3444657"/>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8"/>
          <p:cNvSpPr/>
          <p:nvPr/>
        </p:nvSpPr>
        <p:spPr>
          <a:xfrm rot="275734" flipH="1">
            <a:off x="6252553" y="1691789"/>
            <a:ext cx="4180742" cy="5643417"/>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28"/>
          <p:cNvGrpSpPr/>
          <p:nvPr/>
        </p:nvGrpSpPr>
        <p:grpSpPr>
          <a:xfrm>
            <a:off x="6285634" y="-10068"/>
            <a:ext cx="2862466" cy="1695774"/>
            <a:chOff x="238125" y="3383650"/>
            <a:chExt cx="1287775" cy="762900"/>
          </a:xfrm>
        </p:grpSpPr>
        <p:sp>
          <p:nvSpPr>
            <p:cNvPr id="1732" name="Google Shape;1732;p28"/>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8"/>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8"/>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5" name="Google Shape;1735;p28"/>
          <p:cNvGrpSpPr/>
          <p:nvPr/>
        </p:nvGrpSpPr>
        <p:grpSpPr>
          <a:xfrm rot="-5400000">
            <a:off x="457286" y="3700871"/>
            <a:ext cx="970042" cy="1918341"/>
            <a:chOff x="961675" y="1958725"/>
            <a:chExt cx="563225" cy="1113825"/>
          </a:xfrm>
        </p:grpSpPr>
        <p:sp>
          <p:nvSpPr>
            <p:cNvPr id="1736" name="Google Shape;1736;p28"/>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8"/>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8" name="Google Shape;1738;p28"/>
          <p:cNvSpPr/>
          <p:nvPr/>
        </p:nvSpPr>
        <p:spPr>
          <a:xfrm>
            <a:off x="244640" y="368528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9" name="Google Shape;1739;p28"/>
          <p:cNvGrpSpPr/>
          <p:nvPr/>
        </p:nvGrpSpPr>
        <p:grpSpPr>
          <a:xfrm>
            <a:off x="8869812" y="3349350"/>
            <a:ext cx="475779" cy="475800"/>
            <a:chOff x="1460350" y="2402425"/>
            <a:chExt cx="208950" cy="208950"/>
          </a:xfrm>
        </p:grpSpPr>
        <p:sp>
          <p:nvSpPr>
            <p:cNvPr id="1740" name="Google Shape;1740;p28"/>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8"/>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8"/>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8"/>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8"/>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8"/>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8"/>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8"/>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8"/>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8"/>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8"/>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8"/>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8"/>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8"/>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8"/>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8"/>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28"/>
          <p:cNvGrpSpPr/>
          <p:nvPr/>
        </p:nvGrpSpPr>
        <p:grpSpPr>
          <a:xfrm rot="3427705">
            <a:off x="7208103" y="695179"/>
            <a:ext cx="340783" cy="340829"/>
            <a:chOff x="1460350" y="2402425"/>
            <a:chExt cx="208950" cy="208950"/>
          </a:xfrm>
        </p:grpSpPr>
        <p:sp>
          <p:nvSpPr>
            <p:cNvPr id="1769" name="Google Shape;1769;p28"/>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8"/>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8"/>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8"/>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8"/>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8"/>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8"/>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8"/>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8"/>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8"/>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8"/>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8"/>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8"/>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8"/>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8"/>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8"/>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7" name="Google Shape;1797;p28"/>
          <p:cNvSpPr/>
          <p:nvPr/>
        </p:nvSpPr>
        <p:spPr>
          <a:xfrm>
            <a:off x="6667515" y="42924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8" name="Google Shape;1798;p28"/>
          <p:cNvGrpSpPr/>
          <p:nvPr/>
        </p:nvGrpSpPr>
        <p:grpSpPr>
          <a:xfrm flipH="1">
            <a:off x="4370198" y="4363993"/>
            <a:ext cx="853142" cy="526018"/>
            <a:chOff x="4908575" y="2482875"/>
            <a:chExt cx="654350" cy="403450"/>
          </a:xfrm>
        </p:grpSpPr>
        <p:sp>
          <p:nvSpPr>
            <p:cNvPr id="1799" name="Google Shape;1799;p28"/>
            <p:cNvSpPr/>
            <p:nvPr/>
          </p:nvSpPr>
          <p:spPr>
            <a:xfrm>
              <a:off x="4926575" y="2482875"/>
              <a:ext cx="636350" cy="342200"/>
            </a:xfrm>
            <a:custGeom>
              <a:avLst/>
              <a:gdLst/>
              <a:ahLst/>
              <a:cxnLst/>
              <a:rect l="l" t="t" r="r" b="b"/>
              <a:pathLst>
                <a:path w="25454" h="13688" extrusionOk="0">
                  <a:moveTo>
                    <a:pt x="11142" y="1"/>
                  </a:moveTo>
                  <a:lnTo>
                    <a:pt x="10326" y="97"/>
                  </a:lnTo>
                  <a:lnTo>
                    <a:pt x="9990" y="145"/>
                  </a:lnTo>
                  <a:lnTo>
                    <a:pt x="9654" y="241"/>
                  </a:lnTo>
                  <a:lnTo>
                    <a:pt x="9077" y="529"/>
                  </a:lnTo>
                  <a:lnTo>
                    <a:pt x="8597" y="817"/>
                  </a:lnTo>
                  <a:lnTo>
                    <a:pt x="8165" y="1201"/>
                  </a:lnTo>
                  <a:lnTo>
                    <a:pt x="7781" y="1634"/>
                  </a:lnTo>
                  <a:lnTo>
                    <a:pt x="7444" y="2066"/>
                  </a:lnTo>
                  <a:lnTo>
                    <a:pt x="7156" y="2498"/>
                  </a:lnTo>
                  <a:lnTo>
                    <a:pt x="6916" y="2930"/>
                  </a:lnTo>
                  <a:lnTo>
                    <a:pt x="6724" y="3410"/>
                  </a:lnTo>
                  <a:lnTo>
                    <a:pt x="6388" y="4275"/>
                  </a:lnTo>
                  <a:lnTo>
                    <a:pt x="6244" y="4995"/>
                  </a:lnTo>
                  <a:lnTo>
                    <a:pt x="6148" y="5668"/>
                  </a:lnTo>
                  <a:lnTo>
                    <a:pt x="5571" y="5524"/>
                  </a:lnTo>
                  <a:lnTo>
                    <a:pt x="4995" y="5379"/>
                  </a:lnTo>
                  <a:lnTo>
                    <a:pt x="4275" y="5283"/>
                  </a:lnTo>
                  <a:lnTo>
                    <a:pt x="3458" y="5235"/>
                  </a:lnTo>
                  <a:lnTo>
                    <a:pt x="2690" y="5235"/>
                  </a:lnTo>
                  <a:lnTo>
                    <a:pt x="2354" y="5283"/>
                  </a:lnTo>
                  <a:lnTo>
                    <a:pt x="2018" y="5379"/>
                  </a:lnTo>
                  <a:lnTo>
                    <a:pt x="1681" y="5476"/>
                  </a:lnTo>
                  <a:lnTo>
                    <a:pt x="1441" y="5668"/>
                  </a:lnTo>
                  <a:lnTo>
                    <a:pt x="1201" y="5860"/>
                  </a:lnTo>
                  <a:lnTo>
                    <a:pt x="1009" y="6148"/>
                  </a:lnTo>
                  <a:lnTo>
                    <a:pt x="817" y="6436"/>
                  </a:lnTo>
                  <a:lnTo>
                    <a:pt x="673" y="6772"/>
                  </a:lnTo>
                  <a:lnTo>
                    <a:pt x="385" y="7541"/>
                  </a:lnTo>
                  <a:lnTo>
                    <a:pt x="193" y="8357"/>
                  </a:lnTo>
                  <a:lnTo>
                    <a:pt x="48" y="9125"/>
                  </a:lnTo>
                  <a:lnTo>
                    <a:pt x="0" y="9846"/>
                  </a:lnTo>
                  <a:lnTo>
                    <a:pt x="0" y="10374"/>
                  </a:lnTo>
                  <a:lnTo>
                    <a:pt x="48" y="10662"/>
                  </a:lnTo>
                  <a:lnTo>
                    <a:pt x="145" y="10710"/>
                  </a:lnTo>
                  <a:lnTo>
                    <a:pt x="385" y="10806"/>
                  </a:lnTo>
                  <a:lnTo>
                    <a:pt x="1201" y="10950"/>
                  </a:lnTo>
                  <a:lnTo>
                    <a:pt x="3987" y="11383"/>
                  </a:lnTo>
                  <a:lnTo>
                    <a:pt x="7973" y="11863"/>
                  </a:lnTo>
                  <a:lnTo>
                    <a:pt x="12535" y="12439"/>
                  </a:lnTo>
                  <a:lnTo>
                    <a:pt x="21035" y="13352"/>
                  </a:lnTo>
                  <a:lnTo>
                    <a:pt x="23917" y="13640"/>
                  </a:lnTo>
                  <a:lnTo>
                    <a:pt x="24733" y="13688"/>
                  </a:lnTo>
                  <a:lnTo>
                    <a:pt x="25070" y="13688"/>
                  </a:lnTo>
                  <a:lnTo>
                    <a:pt x="25118" y="13640"/>
                  </a:lnTo>
                  <a:lnTo>
                    <a:pt x="25166" y="13496"/>
                  </a:lnTo>
                  <a:lnTo>
                    <a:pt x="25262" y="13015"/>
                  </a:lnTo>
                  <a:lnTo>
                    <a:pt x="25358" y="12343"/>
                  </a:lnTo>
                  <a:lnTo>
                    <a:pt x="25454" y="11575"/>
                  </a:lnTo>
                  <a:lnTo>
                    <a:pt x="25454" y="10710"/>
                  </a:lnTo>
                  <a:lnTo>
                    <a:pt x="25454" y="9942"/>
                  </a:lnTo>
                  <a:lnTo>
                    <a:pt x="25358" y="9270"/>
                  </a:lnTo>
                  <a:lnTo>
                    <a:pt x="25310" y="8981"/>
                  </a:lnTo>
                  <a:lnTo>
                    <a:pt x="25262" y="8789"/>
                  </a:lnTo>
                  <a:lnTo>
                    <a:pt x="25118" y="8597"/>
                  </a:lnTo>
                  <a:lnTo>
                    <a:pt x="25022" y="8453"/>
                  </a:lnTo>
                  <a:lnTo>
                    <a:pt x="24685" y="8165"/>
                  </a:lnTo>
                  <a:lnTo>
                    <a:pt x="24253" y="7973"/>
                  </a:lnTo>
                  <a:lnTo>
                    <a:pt x="23869" y="7781"/>
                  </a:lnTo>
                  <a:lnTo>
                    <a:pt x="23149" y="7589"/>
                  </a:lnTo>
                  <a:lnTo>
                    <a:pt x="22860" y="7541"/>
                  </a:lnTo>
                  <a:lnTo>
                    <a:pt x="22908" y="7060"/>
                  </a:lnTo>
                  <a:lnTo>
                    <a:pt x="23005" y="6004"/>
                  </a:lnTo>
                  <a:lnTo>
                    <a:pt x="23053" y="5331"/>
                  </a:lnTo>
                  <a:lnTo>
                    <a:pt x="23053" y="4659"/>
                  </a:lnTo>
                  <a:lnTo>
                    <a:pt x="23005" y="3987"/>
                  </a:lnTo>
                  <a:lnTo>
                    <a:pt x="22908" y="3410"/>
                  </a:lnTo>
                  <a:lnTo>
                    <a:pt x="22860" y="3314"/>
                  </a:lnTo>
                  <a:lnTo>
                    <a:pt x="22716" y="3170"/>
                  </a:lnTo>
                  <a:lnTo>
                    <a:pt x="22380" y="2834"/>
                  </a:lnTo>
                  <a:lnTo>
                    <a:pt x="21804" y="2498"/>
                  </a:lnTo>
                  <a:lnTo>
                    <a:pt x="21132" y="2162"/>
                  </a:lnTo>
                  <a:lnTo>
                    <a:pt x="20315" y="1826"/>
                  </a:lnTo>
                  <a:lnTo>
                    <a:pt x="19403" y="1489"/>
                  </a:lnTo>
                  <a:lnTo>
                    <a:pt x="18394" y="1201"/>
                  </a:lnTo>
                  <a:lnTo>
                    <a:pt x="17338" y="865"/>
                  </a:lnTo>
                  <a:lnTo>
                    <a:pt x="16233" y="625"/>
                  </a:lnTo>
                  <a:lnTo>
                    <a:pt x="15128" y="385"/>
                  </a:lnTo>
                  <a:lnTo>
                    <a:pt x="14072" y="193"/>
                  </a:lnTo>
                  <a:lnTo>
                    <a:pt x="13015" y="49"/>
                  </a:lnTo>
                  <a:lnTo>
                    <a:pt x="12007"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8"/>
            <p:cNvSpPr/>
            <p:nvPr/>
          </p:nvSpPr>
          <p:spPr>
            <a:xfrm>
              <a:off x="4926575" y="2482875"/>
              <a:ext cx="636350" cy="342200"/>
            </a:xfrm>
            <a:custGeom>
              <a:avLst/>
              <a:gdLst/>
              <a:ahLst/>
              <a:cxnLst/>
              <a:rect l="l" t="t" r="r" b="b"/>
              <a:pathLst>
                <a:path w="25454" h="13688" fill="none" extrusionOk="0">
                  <a:moveTo>
                    <a:pt x="6148" y="5668"/>
                  </a:moveTo>
                  <a:lnTo>
                    <a:pt x="6148" y="5668"/>
                  </a:lnTo>
                  <a:lnTo>
                    <a:pt x="6244" y="4995"/>
                  </a:lnTo>
                  <a:lnTo>
                    <a:pt x="6388" y="4275"/>
                  </a:lnTo>
                  <a:lnTo>
                    <a:pt x="6724" y="3410"/>
                  </a:lnTo>
                  <a:lnTo>
                    <a:pt x="6916" y="2930"/>
                  </a:lnTo>
                  <a:lnTo>
                    <a:pt x="7156" y="2498"/>
                  </a:lnTo>
                  <a:lnTo>
                    <a:pt x="7444" y="2066"/>
                  </a:lnTo>
                  <a:lnTo>
                    <a:pt x="7781" y="1634"/>
                  </a:lnTo>
                  <a:lnTo>
                    <a:pt x="8165" y="1201"/>
                  </a:lnTo>
                  <a:lnTo>
                    <a:pt x="8597" y="817"/>
                  </a:lnTo>
                  <a:lnTo>
                    <a:pt x="9077" y="529"/>
                  </a:lnTo>
                  <a:lnTo>
                    <a:pt x="9654" y="241"/>
                  </a:lnTo>
                  <a:lnTo>
                    <a:pt x="9654" y="241"/>
                  </a:lnTo>
                  <a:lnTo>
                    <a:pt x="9990" y="145"/>
                  </a:lnTo>
                  <a:lnTo>
                    <a:pt x="10326" y="97"/>
                  </a:lnTo>
                  <a:lnTo>
                    <a:pt x="11142" y="1"/>
                  </a:lnTo>
                  <a:lnTo>
                    <a:pt x="12007" y="1"/>
                  </a:lnTo>
                  <a:lnTo>
                    <a:pt x="13015" y="49"/>
                  </a:lnTo>
                  <a:lnTo>
                    <a:pt x="14072" y="193"/>
                  </a:lnTo>
                  <a:lnTo>
                    <a:pt x="15128" y="385"/>
                  </a:lnTo>
                  <a:lnTo>
                    <a:pt x="16233" y="625"/>
                  </a:lnTo>
                  <a:lnTo>
                    <a:pt x="17338" y="865"/>
                  </a:lnTo>
                  <a:lnTo>
                    <a:pt x="18394" y="1201"/>
                  </a:lnTo>
                  <a:lnTo>
                    <a:pt x="19403" y="1489"/>
                  </a:lnTo>
                  <a:lnTo>
                    <a:pt x="20315" y="1826"/>
                  </a:lnTo>
                  <a:lnTo>
                    <a:pt x="21132" y="2162"/>
                  </a:lnTo>
                  <a:lnTo>
                    <a:pt x="21804" y="2498"/>
                  </a:lnTo>
                  <a:lnTo>
                    <a:pt x="22380" y="2834"/>
                  </a:lnTo>
                  <a:lnTo>
                    <a:pt x="22716" y="3170"/>
                  </a:lnTo>
                  <a:lnTo>
                    <a:pt x="22860" y="3314"/>
                  </a:lnTo>
                  <a:lnTo>
                    <a:pt x="22908" y="3410"/>
                  </a:lnTo>
                  <a:lnTo>
                    <a:pt x="22908" y="3410"/>
                  </a:lnTo>
                  <a:lnTo>
                    <a:pt x="23005" y="3987"/>
                  </a:lnTo>
                  <a:lnTo>
                    <a:pt x="23053" y="4659"/>
                  </a:lnTo>
                  <a:lnTo>
                    <a:pt x="23053" y="5331"/>
                  </a:lnTo>
                  <a:lnTo>
                    <a:pt x="23005" y="6004"/>
                  </a:lnTo>
                  <a:lnTo>
                    <a:pt x="22908" y="7060"/>
                  </a:lnTo>
                  <a:lnTo>
                    <a:pt x="22860" y="7541"/>
                  </a:lnTo>
                  <a:lnTo>
                    <a:pt x="22860" y="7541"/>
                  </a:lnTo>
                  <a:lnTo>
                    <a:pt x="23149" y="7589"/>
                  </a:lnTo>
                  <a:lnTo>
                    <a:pt x="23869" y="7781"/>
                  </a:lnTo>
                  <a:lnTo>
                    <a:pt x="24253" y="7973"/>
                  </a:lnTo>
                  <a:lnTo>
                    <a:pt x="24685" y="8165"/>
                  </a:lnTo>
                  <a:lnTo>
                    <a:pt x="25022" y="8453"/>
                  </a:lnTo>
                  <a:lnTo>
                    <a:pt x="25118" y="8597"/>
                  </a:lnTo>
                  <a:lnTo>
                    <a:pt x="25262" y="8789"/>
                  </a:lnTo>
                  <a:lnTo>
                    <a:pt x="25262" y="8789"/>
                  </a:lnTo>
                  <a:lnTo>
                    <a:pt x="25310" y="8981"/>
                  </a:lnTo>
                  <a:lnTo>
                    <a:pt x="25358" y="9270"/>
                  </a:lnTo>
                  <a:lnTo>
                    <a:pt x="25454" y="9942"/>
                  </a:lnTo>
                  <a:lnTo>
                    <a:pt x="25454" y="10710"/>
                  </a:lnTo>
                  <a:lnTo>
                    <a:pt x="25454" y="11575"/>
                  </a:lnTo>
                  <a:lnTo>
                    <a:pt x="25358" y="12343"/>
                  </a:lnTo>
                  <a:lnTo>
                    <a:pt x="25262" y="13015"/>
                  </a:lnTo>
                  <a:lnTo>
                    <a:pt x="25166" y="13496"/>
                  </a:lnTo>
                  <a:lnTo>
                    <a:pt x="25118" y="13640"/>
                  </a:lnTo>
                  <a:lnTo>
                    <a:pt x="25070" y="13688"/>
                  </a:lnTo>
                  <a:lnTo>
                    <a:pt x="25070" y="13688"/>
                  </a:lnTo>
                  <a:lnTo>
                    <a:pt x="24733" y="13688"/>
                  </a:lnTo>
                  <a:lnTo>
                    <a:pt x="23917" y="13640"/>
                  </a:lnTo>
                  <a:lnTo>
                    <a:pt x="21035" y="13352"/>
                  </a:lnTo>
                  <a:lnTo>
                    <a:pt x="12535" y="12439"/>
                  </a:lnTo>
                  <a:lnTo>
                    <a:pt x="7973" y="11863"/>
                  </a:lnTo>
                  <a:lnTo>
                    <a:pt x="3987" y="11383"/>
                  </a:lnTo>
                  <a:lnTo>
                    <a:pt x="1201" y="10950"/>
                  </a:lnTo>
                  <a:lnTo>
                    <a:pt x="385" y="10806"/>
                  </a:lnTo>
                  <a:lnTo>
                    <a:pt x="145" y="10710"/>
                  </a:lnTo>
                  <a:lnTo>
                    <a:pt x="48" y="10662"/>
                  </a:lnTo>
                  <a:lnTo>
                    <a:pt x="48" y="10662"/>
                  </a:lnTo>
                  <a:lnTo>
                    <a:pt x="0" y="10374"/>
                  </a:lnTo>
                  <a:lnTo>
                    <a:pt x="0" y="9846"/>
                  </a:lnTo>
                  <a:lnTo>
                    <a:pt x="48" y="9125"/>
                  </a:lnTo>
                  <a:lnTo>
                    <a:pt x="193" y="8357"/>
                  </a:lnTo>
                  <a:lnTo>
                    <a:pt x="385" y="7541"/>
                  </a:lnTo>
                  <a:lnTo>
                    <a:pt x="673" y="6772"/>
                  </a:lnTo>
                  <a:lnTo>
                    <a:pt x="817" y="6436"/>
                  </a:lnTo>
                  <a:lnTo>
                    <a:pt x="1009" y="6148"/>
                  </a:lnTo>
                  <a:lnTo>
                    <a:pt x="1201" y="5860"/>
                  </a:lnTo>
                  <a:lnTo>
                    <a:pt x="1441" y="5668"/>
                  </a:lnTo>
                  <a:lnTo>
                    <a:pt x="1441" y="5668"/>
                  </a:lnTo>
                  <a:lnTo>
                    <a:pt x="1681" y="5476"/>
                  </a:lnTo>
                  <a:lnTo>
                    <a:pt x="2018" y="5379"/>
                  </a:lnTo>
                  <a:lnTo>
                    <a:pt x="2354" y="5283"/>
                  </a:lnTo>
                  <a:lnTo>
                    <a:pt x="2690" y="5235"/>
                  </a:lnTo>
                  <a:lnTo>
                    <a:pt x="3458" y="5235"/>
                  </a:lnTo>
                  <a:lnTo>
                    <a:pt x="4275" y="5283"/>
                  </a:lnTo>
                  <a:lnTo>
                    <a:pt x="4995" y="5379"/>
                  </a:lnTo>
                  <a:lnTo>
                    <a:pt x="5571" y="5524"/>
                  </a:lnTo>
                  <a:lnTo>
                    <a:pt x="6148" y="5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8"/>
            <p:cNvSpPr/>
            <p:nvPr/>
          </p:nvSpPr>
          <p:spPr>
            <a:xfrm>
              <a:off x="5211125" y="2683375"/>
              <a:ext cx="50450" cy="18050"/>
            </a:xfrm>
            <a:custGeom>
              <a:avLst/>
              <a:gdLst/>
              <a:ahLst/>
              <a:cxnLst/>
              <a:rect l="l" t="t" r="r" b="b"/>
              <a:pathLst>
                <a:path w="2018" h="722" extrusionOk="0">
                  <a:moveTo>
                    <a:pt x="625" y="1"/>
                  </a:moveTo>
                  <a:lnTo>
                    <a:pt x="289" y="49"/>
                  </a:lnTo>
                  <a:lnTo>
                    <a:pt x="96" y="97"/>
                  </a:lnTo>
                  <a:lnTo>
                    <a:pt x="0" y="145"/>
                  </a:lnTo>
                  <a:lnTo>
                    <a:pt x="0" y="193"/>
                  </a:lnTo>
                  <a:lnTo>
                    <a:pt x="0" y="289"/>
                  </a:lnTo>
                  <a:lnTo>
                    <a:pt x="48" y="385"/>
                  </a:lnTo>
                  <a:lnTo>
                    <a:pt x="289" y="529"/>
                  </a:lnTo>
                  <a:lnTo>
                    <a:pt x="625" y="625"/>
                  </a:lnTo>
                  <a:lnTo>
                    <a:pt x="1009" y="721"/>
                  </a:lnTo>
                  <a:lnTo>
                    <a:pt x="1393" y="721"/>
                  </a:lnTo>
                  <a:lnTo>
                    <a:pt x="1729" y="673"/>
                  </a:lnTo>
                  <a:lnTo>
                    <a:pt x="1873" y="625"/>
                  </a:lnTo>
                  <a:lnTo>
                    <a:pt x="1969" y="577"/>
                  </a:lnTo>
                  <a:lnTo>
                    <a:pt x="2017" y="481"/>
                  </a:lnTo>
                  <a:lnTo>
                    <a:pt x="2017" y="385"/>
                  </a:lnTo>
                  <a:lnTo>
                    <a:pt x="2017" y="337"/>
                  </a:lnTo>
                  <a:lnTo>
                    <a:pt x="1921" y="289"/>
                  </a:lnTo>
                  <a:lnTo>
                    <a:pt x="1681" y="193"/>
                  </a:lnTo>
                  <a:lnTo>
                    <a:pt x="1345" y="97"/>
                  </a:lnTo>
                  <a:lnTo>
                    <a:pt x="1009" y="49"/>
                  </a:lnTo>
                  <a:lnTo>
                    <a:pt x="625"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8"/>
            <p:cNvSpPr/>
            <p:nvPr/>
          </p:nvSpPr>
          <p:spPr>
            <a:xfrm>
              <a:off x="5380400" y="2699000"/>
              <a:ext cx="44450" cy="15625"/>
            </a:xfrm>
            <a:custGeom>
              <a:avLst/>
              <a:gdLst/>
              <a:ahLst/>
              <a:cxnLst/>
              <a:rect l="l" t="t" r="r" b="b"/>
              <a:pathLst>
                <a:path w="1778" h="625" extrusionOk="0">
                  <a:moveTo>
                    <a:pt x="289" y="0"/>
                  </a:moveTo>
                  <a:lnTo>
                    <a:pt x="97" y="48"/>
                  </a:lnTo>
                  <a:lnTo>
                    <a:pt x="49" y="96"/>
                  </a:lnTo>
                  <a:lnTo>
                    <a:pt x="1" y="144"/>
                  </a:lnTo>
                  <a:lnTo>
                    <a:pt x="1" y="240"/>
                  </a:lnTo>
                  <a:lnTo>
                    <a:pt x="49" y="288"/>
                  </a:lnTo>
                  <a:lnTo>
                    <a:pt x="289" y="432"/>
                  </a:lnTo>
                  <a:lnTo>
                    <a:pt x="577" y="528"/>
                  </a:lnTo>
                  <a:lnTo>
                    <a:pt x="913" y="576"/>
                  </a:lnTo>
                  <a:lnTo>
                    <a:pt x="1250" y="625"/>
                  </a:lnTo>
                  <a:lnTo>
                    <a:pt x="1538" y="576"/>
                  </a:lnTo>
                  <a:lnTo>
                    <a:pt x="1730" y="480"/>
                  </a:lnTo>
                  <a:lnTo>
                    <a:pt x="1778" y="384"/>
                  </a:lnTo>
                  <a:lnTo>
                    <a:pt x="1778" y="336"/>
                  </a:lnTo>
                  <a:lnTo>
                    <a:pt x="1682" y="240"/>
                  </a:lnTo>
                  <a:lnTo>
                    <a:pt x="1490" y="144"/>
                  </a:lnTo>
                  <a:lnTo>
                    <a:pt x="1202" y="48"/>
                  </a:lnTo>
                  <a:lnTo>
                    <a:pt x="91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8"/>
            <p:cNvSpPr/>
            <p:nvPr/>
          </p:nvSpPr>
          <p:spPr>
            <a:xfrm>
              <a:off x="4926575" y="2747025"/>
              <a:ext cx="626750" cy="79250"/>
            </a:xfrm>
            <a:custGeom>
              <a:avLst/>
              <a:gdLst/>
              <a:ahLst/>
              <a:cxnLst/>
              <a:rect l="l" t="t" r="r" b="b"/>
              <a:pathLst>
                <a:path w="25070" h="3170" extrusionOk="0">
                  <a:moveTo>
                    <a:pt x="25070" y="3122"/>
                  </a:moveTo>
                  <a:lnTo>
                    <a:pt x="25070" y="3122"/>
                  </a:lnTo>
                  <a:lnTo>
                    <a:pt x="24974" y="3170"/>
                  </a:lnTo>
                  <a:lnTo>
                    <a:pt x="24974" y="3170"/>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0747" y="2786"/>
                  </a:moveTo>
                  <a:lnTo>
                    <a:pt x="20747" y="2786"/>
                  </a:lnTo>
                  <a:lnTo>
                    <a:pt x="20747" y="2786"/>
                  </a:lnTo>
                  <a:lnTo>
                    <a:pt x="23533" y="3026"/>
                  </a:lnTo>
                  <a:lnTo>
                    <a:pt x="24974" y="3170"/>
                  </a:lnTo>
                  <a:lnTo>
                    <a:pt x="24974" y="3170"/>
                  </a:lnTo>
                  <a:lnTo>
                    <a:pt x="24974" y="3170"/>
                  </a:lnTo>
                  <a:lnTo>
                    <a:pt x="23533" y="3026"/>
                  </a:lnTo>
                  <a:lnTo>
                    <a:pt x="20747" y="2786"/>
                  </a:lnTo>
                  <a:close/>
                  <a:moveTo>
                    <a:pt x="9221" y="1441"/>
                  </a:moveTo>
                  <a:lnTo>
                    <a:pt x="9221" y="1441"/>
                  </a:lnTo>
                  <a:lnTo>
                    <a:pt x="9221" y="1441"/>
                  </a:lnTo>
                  <a:lnTo>
                    <a:pt x="15465" y="2209"/>
                  </a:lnTo>
                  <a:lnTo>
                    <a:pt x="15465" y="2209"/>
                  </a:lnTo>
                  <a:lnTo>
                    <a:pt x="15465" y="2209"/>
                  </a:lnTo>
                  <a:lnTo>
                    <a:pt x="9221" y="1441"/>
                  </a:lnTo>
                  <a:close/>
                  <a:moveTo>
                    <a:pt x="97" y="144"/>
                  </a:moveTo>
                  <a:lnTo>
                    <a:pt x="97" y="144"/>
                  </a:lnTo>
                  <a:lnTo>
                    <a:pt x="481" y="240"/>
                  </a:lnTo>
                  <a:lnTo>
                    <a:pt x="1249" y="384"/>
                  </a:lnTo>
                  <a:lnTo>
                    <a:pt x="3890" y="769"/>
                  </a:lnTo>
                  <a:lnTo>
                    <a:pt x="3890" y="769"/>
                  </a:lnTo>
                  <a:lnTo>
                    <a:pt x="3890" y="769"/>
                  </a:lnTo>
                  <a:lnTo>
                    <a:pt x="1249" y="384"/>
                  </a:lnTo>
                  <a:lnTo>
                    <a:pt x="481" y="240"/>
                  </a:lnTo>
                  <a:lnTo>
                    <a:pt x="97" y="144"/>
                  </a:lnTo>
                  <a:close/>
                  <a:moveTo>
                    <a:pt x="48" y="96"/>
                  </a:moveTo>
                  <a:lnTo>
                    <a:pt x="48" y="96"/>
                  </a:lnTo>
                  <a:lnTo>
                    <a:pt x="97" y="144"/>
                  </a:lnTo>
                  <a:lnTo>
                    <a:pt x="97" y="144"/>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48"/>
                  </a:moveTo>
                  <a:lnTo>
                    <a:pt x="48" y="48"/>
                  </a:lnTo>
                  <a:lnTo>
                    <a:pt x="48" y="96"/>
                  </a:lnTo>
                  <a:lnTo>
                    <a:pt x="48" y="96"/>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0"/>
                  </a:moveTo>
                  <a:lnTo>
                    <a:pt x="48" y="0"/>
                  </a:lnTo>
                  <a:lnTo>
                    <a:pt x="48" y="48"/>
                  </a:lnTo>
                  <a:lnTo>
                    <a:pt x="48" y="48"/>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0" y="0"/>
                  </a:moveTo>
                  <a:lnTo>
                    <a:pt x="0" y="0"/>
                  </a:lnTo>
                  <a:lnTo>
                    <a:pt x="0" y="0"/>
                  </a:lnTo>
                  <a:lnTo>
                    <a:pt x="0" y="0"/>
                  </a:lnTo>
                  <a:lnTo>
                    <a:pt x="0"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8"/>
            <p:cNvSpPr/>
            <p:nvPr/>
          </p:nvSpPr>
          <p:spPr>
            <a:xfrm>
              <a:off x="5550900" y="2825050"/>
              <a:ext cx="2425" cy="1225"/>
            </a:xfrm>
            <a:custGeom>
              <a:avLst/>
              <a:gdLst/>
              <a:ahLst/>
              <a:cxnLst/>
              <a:rect l="l" t="t" r="r" b="b"/>
              <a:pathLst>
                <a:path w="97" h="49" fill="none" extrusionOk="0">
                  <a:moveTo>
                    <a:pt x="97" y="1"/>
                  </a:moveTo>
                  <a:lnTo>
                    <a:pt x="97" y="1"/>
                  </a:lnTo>
                  <a:lnTo>
                    <a:pt x="1" y="49"/>
                  </a:lnTo>
                  <a:lnTo>
                    <a:pt x="1" y="49"/>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8"/>
            <p:cNvSpPr/>
            <p:nvPr/>
          </p:nvSpPr>
          <p:spPr>
            <a:xfrm>
              <a:off x="5445250" y="2816650"/>
              <a:ext cx="105675" cy="9625"/>
            </a:xfrm>
            <a:custGeom>
              <a:avLst/>
              <a:gdLst/>
              <a:ahLst/>
              <a:cxnLst/>
              <a:rect l="l" t="t" r="r" b="b"/>
              <a:pathLst>
                <a:path w="4227" h="385" fill="none" extrusionOk="0">
                  <a:moveTo>
                    <a:pt x="0" y="1"/>
                  </a:moveTo>
                  <a:lnTo>
                    <a:pt x="0" y="1"/>
                  </a:lnTo>
                  <a:lnTo>
                    <a:pt x="0" y="1"/>
                  </a:lnTo>
                  <a:lnTo>
                    <a:pt x="2786" y="241"/>
                  </a:lnTo>
                  <a:lnTo>
                    <a:pt x="4227" y="385"/>
                  </a:lnTo>
                  <a:lnTo>
                    <a:pt x="4227" y="385"/>
                  </a:lnTo>
                  <a:lnTo>
                    <a:pt x="4227" y="385"/>
                  </a:lnTo>
                  <a:lnTo>
                    <a:pt x="2786"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8"/>
            <p:cNvSpPr/>
            <p:nvPr/>
          </p:nvSpPr>
          <p:spPr>
            <a:xfrm>
              <a:off x="5157100" y="2783025"/>
              <a:ext cx="156100" cy="19250"/>
            </a:xfrm>
            <a:custGeom>
              <a:avLst/>
              <a:gdLst/>
              <a:ahLst/>
              <a:cxnLst/>
              <a:rect l="l" t="t" r="r" b="b"/>
              <a:pathLst>
                <a:path w="6244" h="770" fill="none" extrusionOk="0">
                  <a:moveTo>
                    <a:pt x="0" y="1"/>
                  </a:moveTo>
                  <a:lnTo>
                    <a:pt x="0" y="1"/>
                  </a:lnTo>
                  <a:lnTo>
                    <a:pt x="0" y="1"/>
                  </a:lnTo>
                  <a:lnTo>
                    <a:pt x="6244" y="769"/>
                  </a:lnTo>
                  <a:lnTo>
                    <a:pt x="6244" y="769"/>
                  </a:lnTo>
                  <a:lnTo>
                    <a:pt x="6244" y="7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8"/>
            <p:cNvSpPr/>
            <p:nvPr/>
          </p:nvSpPr>
          <p:spPr>
            <a:xfrm>
              <a:off x="4928975" y="2750625"/>
              <a:ext cx="94875" cy="15625"/>
            </a:xfrm>
            <a:custGeom>
              <a:avLst/>
              <a:gdLst/>
              <a:ahLst/>
              <a:cxnLst/>
              <a:rect l="l" t="t" r="r" b="b"/>
              <a:pathLst>
                <a:path w="3795" h="625" fill="none" extrusionOk="0">
                  <a:moveTo>
                    <a:pt x="1" y="0"/>
                  </a:moveTo>
                  <a:lnTo>
                    <a:pt x="1" y="0"/>
                  </a:lnTo>
                  <a:lnTo>
                    <a:pt x="385" y="96"/>
                  </a:lnTo>
                  <a:lnTo>
                    <a:pt x="1153" y="240"/>
                  </a:lnTo>
                  <a:lnTo>
                    <a:pt x="3794" y="625"/>
                  </a:lnTo>
                  <a:lnTo>
                    <a:pt x="3794" y="625"/>
                  </a:lnTo>
                  <a:lnTo>
                    <a:pt x="3794" y="625"/>
                  </a:lnTo>
                  <a:lnTo>
                    <a:pt x="1153" y="240"/>
                  </a:lnTo>
                  <a:lnTo>
                    <a:pt x="385" y="9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8"/>
            <p:cNvSpPr/>
            <p:nvPr/>
          </p:nvSpPr>
          <p:spPr>
            <a:xfrm>
              <a:off x="4927775" y="2749425"/>
              <a:ext cx="1225" cy="1225"/>
            </a:xfrm>
            <a:custGeom>
              <a:avLst/>
              <a:gdLst/>
              <a:ahLst/>
              <a:cxnLst/>
              <a:rect l="l" t="t" r="r" b="b"/>
              <a:pathLst>
                <a:path w="49" h="49" fill="none" extrusionOk="0">
                  <a:moveTo>
                    <a:pt x="0" y="0"/>
                  </a:moveTo>
                  <a:lnTo>
                    <a:pt x="0" y="0"/>
                  </a:lnTo>
                  <a:lnTo>
                    <a:pt x="49" y="48"/>
                  </a:lnTo>
                  <a:lnTo>
                    <a:pt x="49"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8"/>
            <p:cNvSpPr/>
            <p:nvPr/>
          </p:nvSpPr>
          <p:spPr>
            <a:xfrm>
              <a:off x="4927775" y="27482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8"/>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8"/>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8"/>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8"/>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8"/>
            <p:cNvSpPr/>
            <p:nvPr/>
          </p:nvSpPr>
          <p:spPr>
            <a:xfrm>
              <a:off x="4927775" y="27470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8"/>
            <p:cNvSpPr/>
            <p:nvPr/>
          </p:nvSpPr>
          <p:spPr>
            <a:xfrm>
              <a:off x="49265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8"/>
            <p:cNvSpPr/>
            <p:nvPr/>
          </p:nvSpPr>
          <p:spPr>
            <a:xfrm>
              <a:off x="4926575" y="2689375"/>
              <a:ext cx="632750" cy="136900"/>
            </a:xfrm>
            <a:custGeom>
              <a:avLst/>
              <a:gdLst/>
              <a:ahLst/>
              <a:cxnLst/>
              <a:rect l="l" t="t" r="r" b="b"/>
              <a:pathLst>
                <a:path w="25310" h="5476" extrusionOk="0">
                  <a:moveTo>
                    <a:pt x="5908" y="1"/>
                  </a:move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10" y="2258"/>
                  </a:lnTo>
                  <a:lnTo>
                    <a:pt x="3362" y="2306"/>
                  </a:lnTo>
                  <a:lnTo>
                    <a:pt x="2930" y="2306"/>
                  </a:lnTo>
                  <a:lnTo>
                    <a:pt x="2594" y="2210"/>
                  </a:lnTo>
                  <a:lnTo>
                    <a:pt x="2018" y="2066"/>
                  </a:lnTo>
                  <a:lnTo>
                    <a:pt x="1345" y="1778"/>
                  </a:lnTo>
                  <a:lnTo>
                    <a:pt x="961" y="1586"/>
                  </a:lnTo>
                  <a:lnTo>
                    <a:pt x="625" y="1346"/>
                  </a:lnTo>
                  <a:lnTo>
                    <a:pt x="337" y="1058"/>
                  </a:lnTo>
                  <a:lnTo>
                    <a:pt x="97" y="673"/>
                  </a:lnTo>
                  <a:lnTo>
                    <a:pt x="0" y="1634"/>
                  </a:lnTo>
                  <a:lnTo>
                    <a:pt x="0" y="2018"/>
                  </a:lnTo>
                  <a:lnTo>
                    <a:pt x="0" y="2306"/>
                  </a:lnTo>
                  <a:lnTo>
                    <a:pt x="48" y="2306"/>
                  </a:lnTo>
                  <a:lnTo>
                    <a:pt x="48" y="2354"/>
                  </a:lnTo>
                  <a:lnTo>
                    <a:pt x="48" y="2402"/>
                  </a:lnTo>
                  <a:lnTo>
                    <a:pt x="97" y="2450"/>
                  </a:lnTo>
                  <a:lnTo>
                    <a:pt x="481" y="2546"/>
                  </a:lnTo>
                  <a:lnTo>
                    <a:pt x="1249" y="2690"/>
                  </a:lnTo>
                  <a:lnTo>
                    <a:pt x="3890" y="3075"/>
                  </a:lnTo>
                  <a:lnTo>
                    <a:pt x="3987" y="2642"/>
                  </a:lnTo>
                  <a:lnTo>
                    <a:pt x="4179" y="2162"/>
                  </a:lnTo>
                  <a:lnTo>
                    <a:pt x="4419" y="1778"/>
                  </a:lnTo>
                  <a:lnTo>
                    <a:pt x="4755" y="1394"/>
                  </a:lnTo>
                  <a:lnTo>
                    <a:pt x="5139" y="1106"/>
                  </a:lnTo>
                  <a:lnTo>
                    <a:pt x="5523" y="865"/>
                  </a:lnTo>
                  <a:lnTo>
                    <a:pt x="6004" y="721"/>
                  </a:lnTo>
                  <a:lnTo>
                    <a:pt x="6484" y="673"/>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3533" y="5332"/>
                  </a:lnTo>
                  <a:lnTo>
                    <a:pt x="24974" y="5476"/>
                  </a:lnTo>
                  <a:lnTo>
                    <a:pt x="25070" y="5428"/>
                  </a:lnTo>
                  <a:lnTo>
                    <a:pt x="25166" y="5332"/>
                  </a:lnTo>
                  <a:lnTo>
                    <a:pt x="25214" y="5140"/>
                  </a:lnTo>
                  <a:lnTo>
                    <a:pt x="25310" y="4467"/>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340"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8"/>
            <p:cNvSpPr/>
            <p:nvPr/>
          </p:nvSpPr>
          <p:spPr>
            <a:xfrm>
              <a:off x="4926575" y="2689375"/>
              <a:ext cx="632750" cy="136900"/>
            </a:xfrm>
            <a:custGeom>
              <a:avLst/>
              <a:gdLst/>
              <a:ahLst/>
              <a:cxnLst/>
              <a:rect l="l" t="t" r="r" b="b"/>
              <a:pathLst>
                <a:path w="25310" h="5476" fill="none" extrusionOk="0">
                  <a:moveTo>
                    <a:pt x="6340" y="1"/>
                  </a:moveTo>
                  <a:lnTo>
                    <a:pt x="6340" y="1"/>
                  </a:lnTo>
                  <a:lnTo>
                    <a:pt x="5908" y="1"/>
                  </a:ln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58" y="2210"/>
                  </a:lnTo>
                  <a:lnTo>
                    <a:pt x="3410" y="2258"/>
                  </a:lnTo>
                  <a:lnTo>
                    <a:pt x="3362" y="2306"/>
                  </a:lnTo>
                  <a:lnTo>
                    <a:pt x="3218" y="2306"/>
                  </a:lnTo>
                  <a:lnTo>
                    <a:pt x="3218" y="2306"/>
                  </a:lnTo>
                  <a:lnTo>
                    <a:pt x="2930" y="2306"/>
                  </a:lnTo>
                  <a:lnTo>
                    <a:pt x="2594" y="2210"/>
                  </a:lnTo>
                  <a:lnTo>
                    <a:pt x="2018" y="2066"/>
                  </a:lnTo>
                  <a:lnTo>
                    <a:pt x="1345" y="1778"/>
                  </a:lnTo>
                  <a:lnTo>
                    <a:pt x="1345" y="1778"/>
                  </a:lnTo>
                  <a:lnTo>
                    <a:pt x="961" y="1586"/>
                  </a:lnTo>
                  <a:lnTo>
                    <a:pt x="625" y="1346"/>
                  </a:lnTo>
                  <a:lnTo>
                    <a:pt x="337" y="1058"/>
                  </a:lnTo>
                  <a:lnTo>
                    <a:pt x="97" y="673"/>
                  </a:lnTo>
                  <a:lnTo>
                    <a:pt x="97" y="673"/>
                  </a:lnTo>
                  <a:lnTo>
                    <a:pt x="0" y="1634"/>
                  </a:lnTo>
                  <a:lnTo>
                    <a:pt x="0" y="2018"/>
                  </a:lnTo>
                  <a:lnTo>
                    <a:pt x="0" y="2306"/>
                  </a:lnTo>
                  <a:lnTo>
                    <a:pt x="0" y="2306"/>
                  </a:lnTo>
                  <a:lnTo>
                    <a:pt x="0" y="2306"/>
                  </a:lnTo>
                  <a:lnTo>
                    <a:pt x="0"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97" y="2450"/>
                  </a:lnTo>
                  <a:lnTo>
                    <a:pt x="97" y="2450"/>
                  </a:lnTo>
                  <a:lnTo>
                    <a:pt x="97" y="2450"/>
                  </a:lnTo>
                  <a:lnTo>
                    <a:pt x="97" y="2450"/>
                  </a:lnTo>
                  <a:lnTo>
                    <a:pt x="481" y="2546"/>
                  </a:lnTo>
                  <a:lnTo>
                    <a:pt x="1249" y="2690"/>
                  </a:lnTo>
                  <a:lnTo>
                    <a:pt x="3890" y="3075"/>
                  </a:lnTo>
                  <a:lnTo>
                    <a:pt x="3890" y="3075"/>
                  </a:lnTo>
                  <a:lnTo>
                    <a:pt x="3987" y="2642"/>
                  </a:lnTo>
                  <a:lnTo>
                    <a:pt x="4179" y="2162"/>
                  </a:lnTo>
                  <a:lnTo>
                    <a:pt x="4419" y="1778"/>
                  </a:lnTo>
                  <a:lnTo>
                    <a:pt x="4755" y="1394"/>
                  </a:lnTo>
                  <a:lnTo>
                    <a:pt x="5139" y="1106"/>
                  </a:lnTo>
                  <a:lnTo>
                    <a:pt x="5523" y="865"/>
                  </a:lnTo>
                  <a:lnTo>
                    <a:pt x="6004" y="721"/>
                  </a:lnTo>
                  <a:lnTo>
                    <a:pt x="6484" y="673"/>
                  </a:lnTo>
                  <a:lnTo>
                    <a:pt x="6484" y="673"/>
                  </a:lnTo>
                  <a:lnTo>
                    <a:pt x="6772" y="721"/>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9221" y="3747"/>
                  </a:lnTo>
                  <a:lnTo>
                    <a:pt x="15465" y="4515"/>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010" y="2402"/>
                  </a:lnTo>
                  <a:lnTo>
                    <a:pt x="1825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0747" y="5092"/>
                  </a:lnTo>
                  <a:lnTo>
                    <a:pt x="23533" y="5332"/>
                  </a:lnTo>
                  <a:lnTo>
                    <a:pt x="24974" y="5476"/>
                  </a:lnTo>
                  <a:lnTo>
                    <a:pt x="24974" y="5476"/>
                  </a:lnTo>
                  <a:lnTo>
                    <a:pt x="24974" y="5476"/>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166" y="5332"/>
                  </a:lnTo>
                  <a:lnTo>
                    <a:pt x="25214" y="5140"/>
                  </a:lnTo>
                  <a:lnTo>
                    <a:pt x="25310" y="4467"/>
                  </a:lnTo>
                  <a:lnTo>
                    <a:pt x="21324" y="4323"/>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8106" y="1682"/>
                  </a:lnTo>
                  <a:lnTo>
                    <a:pt x="17914" y="1682"/>
                  </a:lnTo>
                  <a:lnTo>
                    <a:pt x="17914"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868" y="49"/>
                  </a:lnTo>
                  <a:lnTo>
                    <a:pt x="63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8"/>
            <p:cNvSpPr/>
            <p:nvPr/>
          </p:nvSpPr>
          <p:spPr>
            <a:xfrm>
              <a:off x="5106675" y="2503300"/>
              <a:ext cx="189725" cy="169300"/>
            </a:xfrm>
            <a:custGeom>
              <a:avLst/>
              <a:gdLst/>
              <a:ahLst/>
              <a:cxnLst/>
              <a:rect l="l" t="t" r="r" b="b"/>
              <a:pathLst>
                <a:path w="7589" h="6772" extrusionOk="0">
                  <a:moveTo>
                    <a:pt x="4419" y="0"/>
                  </a:moveTo>
                  <a:lnTo>
                    <a:pt x="3602" y="48"/>
                  </a:lnTo>
                  <a:lnTo>
                    <a:pt x="3170" y="96"/>
                  </a:lnTo>
                  <a:lnTo>
                    <a:pt x="2834" y="144"/>
                  </a:lnTo>
                  <a:lnTo>
                    <a:pt x="2546" y="240"/>
                  </a:lnTo>
                  <a:lnTo>
                    <a:pt x="2305" y="384"/>
                  </a:lnTo>
                  <a:lnTo>
                    <a:pt x="2113" y="576"/>
                  </a:lnTo>
                  <a:lnTo>
                    <a:pt x="1873" y="865"/>
                  </a:lnTo>
                  <a:lnTo>
                    <a:pt x="1681" y="1201"/>
                  </a:lnTo>
                  <a:lnTo>
                    <a:pt x="1489" y="1585"/>
                  </a:lnTo>
                  <a:lnTo>
                    <a:pt x="1105" y="2497"/>
                  </a:lnTo>
                  <a:lnTo>
                    <a:pt x="769" y="3458"/>
                  </a:lnTo>
                  <a:lnTo>
                    <a:pt x="240" y="5187"/>
                  </a:lnTo>
                  <a:lnTo>
                    <a:pt x="0" y="5907"/>
                  </a:lnTo>
                  <a:lnTo>
                    <a:pt x="7060" y="6772"/>
                  </a:lnTo>
                  <a:lnTo>
                    <a:pt x="7348" y="3746"/>
                  </a:lnTo>
                  <a:lnTo>
                    <a:pt x="7540" y="1585"/>
                  </a:lnTo>
                  <a:lnTo>
                    <a:pt x="7588" y="865"/>
                  </a:lnTo>
                  <a:lnTo>
                    <a:pt x="7588" y="480"/>
                  </a:lnTo>
                  <a:lnTo>
                    <a:pt x="7540" y="432"/>
                  </a:lnTo>
                  <a:lnTo>
                    <a:pt x="7396" y="384"/>
                  </a:lnTo>
                  <a:lnTo>
                    <a:pt x="6868" y="240"/>
                  </a:lnTo>
                  <a:lnTo>
                    <a:pt x="6147" y="96"/>
                  </a:lnTo>
                  <a:lnTo>
                    <a:pt x="5331" y="48"/>
                  </a:lnTo>
                  <a:lnTo>
                    <a:pt x="4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8"/>
            <p:cNvSpPr/>
            <p:nvPr/>
          </p:nvSpPr>
          <p:spPr>
            <a:xfrm>
              <a:off x="5118675" y="2515300"/>
              <a:ext cx="170525" cy="148900"/>
            </a:xfrm>
            <a:custGeom>
              <a:avLst/>
              <a:gdLst/>
              <a:ahLst/>
              <a:cxnLst/>
              <a:rect l="l" t="t" r="r" b="b"/>
              <a:pathLst>
                <a:path w="6821" h="5956" extrusionOk="0">
                  <a:moveTo>
                    <a:pt x="3891" y="0"/>
                  </a:moveTo>
                  <a:lnTo>
                    <a:pt x="3122" y="48"/>
                  </a:lnTo>
                  <a:lnTo>
                    <a:pt x="2738" y="96"/>
                  </a:lnTo>
                  <a:lnTo>
                    <a:pt x="2402" y="144"/>
                  </a:lnTo>
                  <a:lnTo>
                    <a:pt x="2162" y="240"/>
                  </a:lnTo>
                  <a:lnTo>
                    <a:pt x="1921" y="337"/>
                  </a:lnTo>
                  <a:lnTo>
                    <a:pt x="1729" y="529"/>
                  </a:lnTo>
                  <a:lnTo>
                    <a:pt x="1537" y="769"/>
                  </a:lnTo>
                  <a:lnTo>
                    <a:pt x="1393" y="1057"/>
                  </a:lnTo>
                  <a:lnTo>
                    <a:pt x="1201" y="1393"/>
                  </a:lnTo>
                  <a:lnTo>
                    <a:pt x="865" y="2161"/>
                  </a:lnTo>
                  <a:lnTo>
                    <a:pt x="577" y="3026"/>
                  </a:lnTo>
                  <a:lnTo>
                    <a:pt x="145" y="4515"/>
                  </a:lnTo>
                  <a:lnTo>
                    <a:pt x="0" y="5187"/>
                  </a:lnTo>
                  <a:lnTo>
                    <a:pt x="6388" y="5955"/>
                  </a:lnTo>
                  <a:lnTo>
                    <a:pt x="6628" y="3314"/>
                  </a:lnTo>
                  <a:lnTo>
                    <a:pt x="6772" y="1441"/>
                  </a:lnTo>
                  <a:lnTo>
                    <a:pt x="6820" y="769"/>
                  </a:lnTo>
                  <a:lnTo>
                    <a:pt x="6772" y="481"/>
                  </a:lnTo>
                  <a:lnTo>
                    <a:pt x="6724" y="433"/>
                  </a:lnTo>
                  <a:lnTo>
                    <a:pt x="6580" y="385"/>
                  </a:lnTo>
                  <a:lnTo>
                    <a:pt x="6148" y="240"/>
                  </a:lnTo>
                  <a:lnTo>
                    <a:pt x="5475" y="144"/>
                  </a:lnTo>
                  <a:lnTo>
                    <a:pt x="4707" y="48"/>
                  </a:lnTo>
                  <a:lnTo>
                    <a:pt x="3891"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8"/>
            <p:cNvSpPr/>
            <p:nvPr/>
          </p:nvSpPr>
          <p:spPr>
            <a:xfrm>
              <a:off x="5305975" y="2526100"/>
              <a:ext cx="129700" cy="164500"/>
            </a:xfrm>
            <a:custGeom>
              <a:avLst/>
              <a:gdLst/>
              <a:ahLst/>
              <a:cxnLst/>
              <a:rect l="l" t="t" r="r" b="b"/>
              <a:pathLst>
                <a:path w="5188" h="6580" extrusionOk="0">
                  <a:moveTo>
                    <a:pt x="529" y="1"/>
                  </a:moveTo>
                  <a:lnTo>
                    <a:pt x="433" y="49"/>
                  </a:lnTo>
                  <a:lnTo>
                    <a:pt x="385" y="289"/>
                  </a:lnTo>
                  <a:lnTo>
                    <a:pt x="289" y="961"/>
                  </a:lnTo>
                  <a:lnTo>
                    <a:pt x="193" y="1874"/>
                  </a:lnTo>
                  <a:lnTo>
                    <a:pt x="96" y="2930"/>
                  </a:lnTo>
                  <a:lnTo>
                    <a:pt x="48" y="4947"/>
                  </a:lnTo>
                  <a:lnTo>
                    <a:pt x="0" y="5860"/>
                  </a:lnTo>
                  <a:lnTo>
                    <a:pt x="4899" y="6580"/>
                  </a:lnTo>
                  <a:lnTo>
                    <a:pt x="4995" y="5908"/>
                  </a:lnTo>
                  <a:lnTo>
                    <a:pt x="5139" y="4419"/>
                  </a:lnTo>
                  <a:lnTo>
                    <a:pt x="5187" y="3506"/>
                  </a:lnTo>
                  <a:lnTo>
                    <a:pt x="5187" y="2690"/>
                  </a:lnTo>
                  <a:lnTo>
                    <a:pt x="5187" y="1922"/>
                  </a:lnTo>
                  <a:lnTo>
                    <a:pt x="5139" y="1633"/>
                  </a:lnTo>
                  <a:lnTo>
                    <a:pt x="5043" y="1345"/>
                  </a:lnTo>
                  <a:lnTo>
                    <a:pt x="4947" y="1153"/>
                  </a:lnTo>
                  <a:lnTo>
                    <a:pt x="4755" y="961"/>
                  </a:lnTo>
                  <a:lnTo>
                    <a:pt x="4515" y="817"/>
                  </a:lnTo>
                  <a:lnTo>
                    <a:pt x="4275" y="625"/>
                  </a:lnTo>
                  <a:lnTo>
                    <a:pt x="3554" y="385"/>
                  </a:lnTo>
                  <a:lnTo>
                    <a:pt x="2834" y="193"/>
                  </a:lnTo>
                  <a:lnTo>
                    <a:pt x="2066" y="97"/>
                  </a:lnTo>
                  <a:lnTo>
                    <a:pt x="13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8"/>
            <p:cNvSpPr/>
            <p:nvPr/>
          </p:nvSpPr>
          <p:spPr>
            <a:xfrm>
              <a:off x="5313175" y="2534500"/>
              <a:ext cx="117700" cy="146500"/>
            </a:xfrm>
            <a:custGeom>
              <a:avLst/>
              <a:gdLst/>
              <a:ahLst/>
              <a:cxnLst/>
              <a:rect l="l" t="t" r="r" b="b"/>
              <a:pathLst>
                <a:path w="4708" h="5860" extrusionOk="0">
                  <a:moveTo>
                    <a:pt x="529" y="1"/>
                  </a:moveTo>
                  <a:lnTo>
                    <a:pt x="481" y="49"/>
                  </a:lnTo>
                  <a:lnTo>
                    <a:pt x="385" y="241"/>
                  </a:lnTo>
                  <a:lnTo>
                    <a:pt x="289" y="865"/>
                  </a:lnTo>
                  <a:lnTo>
                    <a:pt x="193" y="1682"/>
                  </a:lnTo>
                  <a:lnTo>
                    <a:pt x="145" y="2642"/>
                  </a:lnTo>
                  <a:lnTo>
                    <a:pt x="49" y="4467"/>
                  </a:lnTo>
                  <a:lnTo>
                    <a:pt x="1" y="5283"/>
                  </a:lnTo>
                  <a:lnTo>
                    <a:pt x="4227" y="5860"/>
                  </a:lnTo>
                  <a:lnTo>
                    <a:pt x="4323" y="5332"/>
                  </a:lnTo>
                  <a:lnTo>
                    <a:pt x="4563" y="3987"/>
                  </a:lnTo>
                  <a:lnTo>
                    <a:pt x="4659" y="3218"/>
                  </a:lnTo>
                  <a:lnTo>
                    <a:pt x="4707" y="2498"/>
                  </a:lnTo>
                  <a:lnTo>
                    <a:pt x="4707" y="1826"/>
                  </a:lnTo>
                  <a:lnTo>
                    <a:pt x="4659" y="1538"/>
                  </a:lnTo>
                  <a:lnTo>
                    <a:pt x="4611" y="1297"/>
                  </a:lnTo>
                  <a:lnTo>
                    <a:pt x="4515" y="1105"/>
                  </a:lnTo>
                  <a:lnTo>
                    <a:pt x="4371" y="913"/>
                  </a:lnTo>
                  <a:lnTo>
                    <a:pt x="4131" y="769"/>
                  </a:lnTo>
                  <a:lnTo>
                    <a:pt x="3891" y="625"/>
                  </a:lnTo>
                  <a:lnTo>
                    <a:pt x="3266" y="385"/>
                  </a:lnTo>
                  <a:lnTo>
                    <a:pt x="2594" y="193"/>
                  </a:lnTo>
                  <a:lnTo>
                    <a:pt x="1922" y="97"/>
                  </a:lnTo>
                  <a:lnTo>
                    <a:pt x="1297"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8"/>
            <p:cNvSpPr/>
            <p:nvPr/>
          </p:nvSpPr>
          <p:spPr>
            <a:xfrm>
              <a:off x="5022625" y="2706200"/>
              <a:ext cx="134500" cy="136900"/>
            </a:xfrm>
            <a:custGeom>
              <a:avLst/>
              <a:gdLst/>
              <a:ahLst/>
              <a:cxnLst/>
              <a:rect l="l" t="t" r="r" b="b"/>
              <a:pathLst>
                <a:path w="5380" h="5476" extrusionOk="0">
                  <a:moveTo>
                    <a:pt x="2402" y="0"/>
                  </a:moveTo>
                  <a:lnTo>
                    <a:pt x="1873" y="144"/>
                  </a:lnTo>
                  <a:lnTo>
                    <a:pt x="1441" y="337"/>
                  </a:lnTo>
                  <a:lnTo>
                    <a:pt x="1009" y="625"/>
                  </a:lnTo>
                  <a:lnTo>
                    <a:pt x="673" y="1009"/>
                  </a:lnTo>
                  <a:lnTo>
                    <a:pt x="385" y="1393"/>
                  </a:lnTo>
                  <a:lnTo>
                    <a:pt x="193" y="1873"/>
                  </a:lnTo>
                  <a:lnTo>
                    <a:pt x="48" y="2354"/>
                  </a:lnTo>
                  <a:lnTo>
                    <a:pt x="0" y="2834"/>
                  </a:lnTo>
                  <a:lnTo>
                    <a:pt x="0" y="3314"/>
                  </a:lnTo>
                  <a:lnTo>
                    <a:pt x="145" y="3794"/>
                  </a:lnTo>
                  <a:lnTo>
                    <a:pt x="337" y="4227"/>
                  </a:lnTo>
                  <a:lnTo>
                    <a:pt x="481" y="4419"/>
                  </a:lnTo>
                  <a:lnTo>
                    <a:pt x="625" y="4611"/>
                  </a:lnTo>
                  <a:lnTo>
                    <a:pt x="865" y="4803"/>
                  </a:lnTo>
                  <a:lnTo>
                    <a:pt x="1057" y="4995"/>
                  </a:lnTo>
                  <a:lnTo>
                    <a:pt x="1345" y="5139"/>
                  </a:lnTo>
                  <a:lnTo>
                    <a:pt x="1585" y="5235"/>
                  </a:lnTo>
                  <a:lnTo>
                    <a:pt x="1921" y="5331"/>
                  </a:lnTo>
                  <a:lnTo>
                    <a:pt x="2258" y="5427"/>
                  </a:lnTo>
                  <a:lnTo>
                    <a:pt x="2594" y="5475"/>
                  </a:lnTo>
                  <a:lnTo>
                    <a:pt x="3266" y="5475"/>
                  </a:lnTo>
                  <a:lnTo>
                    <a:pt x="3554" y="5427"/>
                  </a:lnTo>
                  <a:lnTo>
                    <a:pt x="3794" y="5331"/>
                  </a:lnTo>
                  <a:lnTo>
                    <a:pt x="4035" y="5235"/>
                  </a:lnTo>
                  <a:lnTo>
                    <a:pt x="4275" y="5091"/>
                  </a:lnTo>
                  <a:lnTo>
                    <a:pt x="4467" y="4947"/>
                  </a:lnTo>
                  <a:lnTo>
                    <a:pt x="4803" y="4563"/>
                  </a:lnTo>
                  <a:lnTo>
                    <a:pt x="5091" y="4130"/>
                  </a:lnTo>
                  <a:lnTo>
                    <a:pt x="5283" y="3650"/>
                  </a:lnTo>
                  <a:lnTo>
                    <a:pt x="5379" y="3122"/>
                  </a:lnTo>
                  <a:lnTo>
                    <a:pt x="5379" y="2594"/>
                  </a:lnTo>
                  <a:lnTo>
                    <a:pt x="5283" y="2113"/>
                  </a:lnTo>
                  <a:lnTo>
                    <a:pt x="5139" y="1585"/>
                  </a:lnTo>
                  <a:lnTo>
                    <a:pt x="4851" y="1153"/>
                  </a:lnTo>
                  <a:lnTo>
                    <a:pt x="4515" y="721"/>
                  </a:lnTo>
                  <a:lnTo>
                    <a:pt x="4323" y="577"/>
                  </a:lnTo>
                  <a:lnTo>
                    <a:pt x="4083" y="385"/>
                  </a:lnTo>
                  <a:lnTo>
                    <a:pt x="3842" y="288"/>
                  </a:lnTo>
                  <a:lnTo>
                    <a:pt x="3554" y="144"/>
                  </a:lnTo>
                  <a:lnTo>
                    <a:pt x="3266" y="96"/>
                  </a:lnTo>
                  <a:lnTo>
                    <a:pt x="2930" y="48"/>
                  </a:lnTo>
                  <a:lnTo>
                    <a:pt x="2642"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8"/>
            <p:cNvSpPr/>
            <p:nvPr/>
          </p:nvSpPr>
          <p:spPr>
            <a:xfrm>
              <a:off x="5022625" y="2706200"/>
              <a:ext cx="134500" cy="136900"/>
            </a:xfrm>
            <a:custGeom>
              <a:avLst/>
              <a:gdLst/>
              <a:ahLst/>
              <a:cxnLst/>
              <a:rect l="l" t="t" r="r" b="b"/>
              <a:pathLst>
                <a:path w="5380" h="5476" fill="none" extrusionOk="0">
                  <a:moveTo>
                    <a:pt x="2930" y="48"/>
                  </a:moveTo>
                  <a:lnTo>
                    <a:pt x="2930" y="48"/>
                  </a:lnTo>
                  <a:lnTo>
                    <a:pt x="3266" y="96"/>
                  </a:lnTo>
                  <a:lnTo>
                    <a:pt x="3554" y="144"/>
                  </a:lnTo>
                  <a:lnTo>
                    <a:pt x="3842" y="288"/>
                  </a:lnTo>
                  <a:lnTo>
                    <a:pt x="4083" y="385"/>
                  </a:lnTo>
                  <a:lnTo>
                    <a:pt x="4323" y="577"/>
                  </a:lnTo>
                  <a:lnTo>
                    <a:pt x="4515" y="721"/>
                  </a:lnTo>
                  <a:lnTo>
                    <a:pt x="4851" y="1153"/>
                  </a:lnTo>
                  <a:lnTo>
                    <a:pt x="5139" y="1585"/>
                  </a:lnTo>
                  <a:lnTo>
                    <a:pt x="5283" y="2113"/>
                  </a:lnTo>
                  <a:lnTo>
                    <a:pt x="5379" y="2594"/>
                  </a:lnTo>
                  <a:lnTo>
                    <a:pt x="5379" y="3122"/>
                  </a:lnTo>
                  <a:lnTo>
                    <a:pt x="5283" y="3650"/>
                  </a:lnTo>
                  <a:lnTo>
                    <a:pt x="5091" y="4130"/>
                  </a:lnTo>
                  <a:lnTo>
                    <a:pt x="4803" y="4563"/>
                  </a:lnTo>
                  <a:lnTo>
                    <a:pt x="4467" y="4947"/>
                  </a:lnTo>
                  <a:lnTo>
                    <a:pt x="4275" y="5091"/>
                  </a:lnTo>
                  <a:lnTo>
                    <a:pt x="4035" y="5235"/>
                  </a:lnTo>
                  <a:lnTo>
                    <a:pt x="3794" y="5331"/>
                  </a:lnTo>
                  <a:lnTo>
                    <a:pt x="3554" y="5427"/>
                  </a:lnTo>
                  <a:lnTo>
                    <a:pt x="3266" y="5475"/>
                  </a:lnTo>
                  <a:lnTo>
                    <a:pt x="2930" y="5475"/>
                  </a:lnTo>
                  <a:lnTo>
                    <a:pt x="2594" y="5475"/>
                  </a:lnTo>
                  <a:lnTo>
                    <a:pt x="2258" y="5427"/>
                  </a:lnTo>
                  <a:lnTo>
                    <a:pt x="2258" y="5427"/>
                  </a:lnTo>
                  <a:lnTo>
                    <a:pt x="1921" y="5331"/>
                  </a:lnTo>
                  <a:lnTo>
                    <a:pt x="1585" y="5235"/>
                  </a:lnTo>
                  <a:lnTo>
                    <a:pt x="1345" y="5139"/>
                  </a:lnTo>
                  <a:lnTo>
                    <a:pt x="1057" y="4995"/>
                  </a:lnTo>
                  <a:lnTo>
                    <a:pt x="865" y="4803"/>
                  </a:lnTo>
                  <a:lnTo>
                    <a:pt x="625" y="4611"/>
                  </a:lnTo>
                  <a:lnTo>
                    <a:pt x="481" y="4419"/>
                  </a:lnTo>
                  <a:lnTo>
                    <a:pt x="337" y="4227"/>
                  </a:lnTo>
                  <a:lnTo>
                    <a:pt x="145" y="3794"/>
                  </a:lnTo>
                  <a:lnTo>
                    <a:pt x="0" y="3314"/>
                  </a:lnTo>
                  <a:lnTo>
                    <a:pt x="0" y="2834"/>
                  </a:lnTo>
                  <a:lnTo>
                    <a:pt x="48" y="2354"/>
                  </a:lnTo>
                  <a:lnTo>
                    <a:pt x="193" y="1873"/>
                  </a:lnTo>
                  <a:lnTo>
                    <a:pt x="385" y="1393"/>
                  </a:lnTo>
                  <a:lnTo>
                    <a:pt x="673" y="1009"/>
                  </a:lnTo>
                  <a:lnTo>
                    <a:pt x="1009" y="625"/>
                  </a:lnTo>
                  <a:lnTo>
                    <a:pt x="1441" y="337"/>
                  </a:lnTo>
                  <a:lnTo>
                    <a:pt x="1873" y="144"/>
                  </a:lnTo>
                  <a:lnTo>
                    <a:pt x="2402" y="0"/>
                  </a:lnTo>
                  <a:lnTo>
                    <a:pt x="2642" y="0"/>
                  </a:lnTo>
                  <a:lnTo>
                    <a:pt x="293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8"/>
            <p:cNvSpPr/>
            <p:nvPr/>
          </p:nvSpPr>
          <p:spPr>
            <a:xfrm>
              <a:off x="5068250" y="2756625"/>
              <a:ext cx="42050" cy="42050"/>
            </a:xfrm>
            <a:custGeom>
              <a:avLst/>
              <a:gdLst/>
              <a:ahLst/>
              <a:cxnLst/>
              <a:rect l="l" t="t" r="r" b="b"/>
              <a:pathLst>
                <a:path w="1682" h="1682" extrusionOk="0">
                  <a:moveTo>
                    <a:pt x="625" y="0"/>
                  </a:moveTo>
                  <a:lnTo>
                    <a:pt x="433" y="96"/>
                  </a:lnTo>
                  <a:lnTo>
                    <a:pt x="289" y="144"/>
                  </a:lnTo>
                  <a:lnTo>
                    <a:pt x="193" y="289"/>
                  </a:lnTo>
                  <a:lnTo>
                    <a:pt x="96" y="385"/>
                  </a:lnTo>
                  <a:lnTo>
                    <a:pt x="48" y="529"/>
                  </a:lnTo>
                  <a:lnTo>
                    <a:pt x="0" y="721"/>
                  </a:lnTo>
                  <a:lnTo>
                    <a:pt x="0" y="1009"/>
                  </a:lnTo>
                  <a:lnTo>
                    <a:pt x="48" y="1153"/>
                  </a:lnTo>
                  <a:lnTo>
                    <a:pt x="145" y="1297"/>
                  </a:lnTo>
                  <a:lnTo>
                    <a:pt x="241" y="1441"/>
                  </a:lnTo>
                  <a:lnTo>
                    <a:pt x="385" y="1537"/>
                  </a:lnTo>
                  <a:lnTo>
                    <a:pt x="529" y="1633"/>
                  </a:lnTo>
                  <a:lnTo>
                    <a:pt x="721" y="1681"/>
                  </a:lnTo>
                  <a:lnTo>
                    <a:pt x="1057" y="1681"/>
                  </a:lnTo>
                  <a:lnTo>
                    <a:pt x="1201" y="1585"/>
                  </a:lnTo>
                  <a:lnTo>
                    <a:pt x="1345" y="1537"/>
                  </a:lnTo>
                  <a:lnTo>
                    <a:pt x="1537" y="1297"/>
                  </a:lnTo>
                  <a:lnTo>
                    <a:pt x="1681" y="1009"/>
                  </a:lnTo>
                  <a:lnTo>
                    <a:pt x="1681" y="721"/>
                  </a:lnTo>
                  <a:lnTo>
                    <a:pt x="1633" y="577"/>
                  </a:lnTo>
                  <a:lnTo>
                    <a:pt x="1585" y="433"/>
                  </a:lnTo>
                  <a:lnTo>
                    <a:pt x="1489" y="289"/>
                  </a:lnTo>
                  <a:lnTo>
                    <a:pt x="1393" y="192"/>
                  </a:lnTo>
                  <a:lnTo>
                    <a:pt x="1201" y="96"/>
                  </a:lnTo>
                  <a:lnTo>
                    <a:pt x="1009" y="48"/>
                  </a:lnTo>
                  <a:lnTo>
                    <a:pt x="8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8"/>
            <p:cNvSpPr/>
            <p:nvPr/>
          </p:nvSpPr>
          <p:spPr>
            <a:xfrm>
              <a:off x="5309575" y="2749425"/>
              <a:ext cx="134500" cy="136900"/>
            </a:xfrm>
            <a:custGeom>
              <a:avLst/>
              <a:gdLst/>
              <a:ahLst/>
              <a:cxnLst/>
              <a:rect l="l" t="t" r="r" b="b"/>
              <a:pathLst>
                <a:path w="5380" h="5476" extrusionOk="0">
                  <a:moveTo>
                    <a:pt x="2402" y="0"/>
                  </a:moveTo>
                  <a:lnTo>
                    <a:pt x="1922" y="144"/>
                  </a:lnTo>
                  <a:lnTo>
                    <a:pt x="1441" y="336"/>
                  </a:lnTo>
                  <a:lnTo>
                    <a:pt x="1057" y="625"/>
                  </a:lnTo>
                  <a:lnTo>
                    <a:pt x="721" y="961"/>
                  </a:lnTo>
                  <a:lnTo>
                    <a:pt x="433" y="1393"/>
                  </a:lnTo>
                  <a:lnTo>
                    <a:pt x="193" y="1825"/>
                  </a:lnTo>
                  <a:lnTo>
                    <a:pt x="97" y="2305"/>
                  </a:lnTo>
                  <a:lnTo>
                    <a:pt x="0" y="2834"/>
                  </a:lnTo>
                  <a:lnTo>
                    <a:pt x="49" y="3314"/>
                  </a:lnTo>
                  <a:lnTo>
                    <a:pt x="145" y="3794"/>
                  </a:lnTo>
                  <a:lnTo>
                    <a:pt x="385" y="4226"/>
                  </a:lnTo>
                  <a:lnTo>
                    <a:pt x="529" y="4419"/>
                  </a:lnTo>
                  <a:lnTo>
                    <a:pt x="673" y="4611"/>
                  </a:lnTo>
                  <a:lnTo>
                    <a:pt x="865" y="4803"/>
                  </a:lnTo>
                  <a:lnTo>
                    <a:pt x="1105" y="4947"/>
                  </a:lnTo>
                  <a:lnTo>
                    <a:pt x="1345" y="5091"/>
                  </a:lnTo>
                  <a:lnTo>
                    <a:pt x="1633" y="5235"/>
                  </a:lnTo>
                  <a:lnTo>
                    <a:pt x="1922" y="5331"/>
                  </a:lnTo>
                  <a:lnTo>
                    <a:pt x="2306" y="5427"/>
                  </a:lnTo>
                  <a:lnTo>
                    <a:pt x="2642" y="5475"/>
                  </a:lnTo>
                  <a:lnTo>
                    <a:pt x="2978" y="5475"/>
                  </a:lnTo>
                  <a:lnTo>
                    <a:pt x="3266" y="5427"/>
                  </a:lnTo>
                  <a:lnTo>
                    <a:pt x="3554" y="5379"/>
                  </a:lnTo>
                  <a:lnTo>
                    <a:pt x="3843" y="5331"/>
                  </a:lnTo>
                  <a:lnTo>
                    <a:pt x="4083" y="5187"/>
                  </a:lnTo>
                  <a:lnTo>
                    <a:pt x="4275" y="5091"/>
                  </a:lnTo>
                  <a:lnTo>
                    <a:pt x="4515" y="4899"/>
                  </a:lnTo>
                  <a:lnTo>
                    <a:pt x="4851" y="4563"/>
                  </a:lnTo>
                  <a:lnTo>
                    <a:pt x="5139" y="4130"/>
                  </a:lnTo>
                  <a:lnTo>
                    <a:pt x="5283" y="3650"/>
                  </a:lnTo>
                  <a:lnTo>
                    <a:pt x="5379" y="3122"/>
                  </a:lnTo>
                  <a:lnTo>
                    <a:pt x="5379" y="2594"/>
                  </a:lnTo>
                  <a:lnTo>
                    <a:pt x="5331" y="2065"/>
                  </a:lnTo>
                  <a:lnTo>
                    <a:pt x="5139" y="1585"/>
                  </a:lnTo>
                  <a:lnTo>
                    <a:pt x="4899" y="1105"/>
                  </a:lnTo>
                  <a:lnTo>
                    <a:pt x="4563" y="721"/>
                  </a:lnTo>
                  <a:lnTo>
                    <a:pt x="4323" y="529"/>
                  </a:lnTo>
                  <a:lnTo>
                    <a:pt x="4083" y="384"/>
                  </a:lnTo>
                  <a:lnTo>
                    <a:pt x="3843" y="240"/>
                  </a:lnTo>
                  <a:lnTo>
                    <a:pt x="3554" y="144"/>
                  </a:lnTo>
                  <a:lnTo>
                    <a:pt x="3266" y="48"/>
                  </a:lnTo>
                  <a:lnTo>
                    <a:pt x="293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8"/>
            <p:cNvSpPr/>
            <p:nvPr/>
          </p:nvSpPr>
          <p:spPr>
            <a:xfrm>
              <a:off x="5309575" y="2749425"/>
              <a:ext cx="134500" cy="136900"/>
            </a:xfrm>
            <a:custGeom>
              <a:avLst/>
              <a:gdLst/>
              <a:ahLst/>
              <a:cxnLst/>
              <a:rect l="l" t="t" r="r" b="b"/>
              <a:pathLst>
                <a:path w="5380" h="5476" fill="none" extrusionOk="0">
                  <a:moveTo>
                    <a:pt x="2930" y="0"/>
                  </a:moveTo>
                  <a:lnTo>
                    <a:pt x="2930" y="0"/>
                  </a:lnTo>
                  <a:lnTo>
                    <a:pt x="3266" y="48"/>
                  </a:lnTo>
                  <a:lnTo>
                    <a:pt x="3554" y="144"/>
                  </a:lnTo>
                  <a:lnTo>
                    <a:pt x="3843" y="240"/>
                  </a:lnTo>
                  <a:lnTo>
                    <a:pt x="4083" y="384"/>
                  </a:lnTo>
                  <a:lnTo>
                    <a:pt x="4323" y="529"/>
                  </a:lnTo>
                  <a:lnTo>
                    <a:pt x="4563" y="721"/>
                  </a:lnTo>
                  <a:lnTo>
                    <a:pt x="4899" y="1105"/>
                  </a:lnTo>
                  <a:lnTo>
                    <a:pt x="5139" y="1585"/>
                  </a:lnTo>
                  <a:lnTo>
                    <a:pt x="5331" y="2065"/>
                  </a:lnTo>
                  <a:lnTo>
                    <a:pt x="5379" y="2594"/>
                  </a:lnTo>
                  <a:lnTo>
                    <a:pt x="5379" y="3122"/>
                  </a:lnTo>
                  <a:lnTo>
                    <a:pt x="5283" y="3650"/>
                  </a:lnTo>
                  <a:lnTo>
                    <a:pt x="5139" y="4130"/>
                  </a:lnTo>
                  <a:lnTo>
                    <a:pt x="4851" y="4563"/>
                  </a:lnTo>
                  <a:lnTo>
                    <a:pt x="4515" y="4899"/>
                  </a:lnTo>
                  <a:lnTo>
                    <a:pt x="4275" y="5091"/>
                  </a:lnTo>
                  <a:lnTo>
                    <a:pt x="4083" y="5187"/>
                  </a:lnTo>
                  <a:lnTo>
                    <a:pt x="3843" y="5331"/>
                  </a:lnTo>
                  <a:lnTo>
                    <a:pt x="3554" y="5379"/>
                  </a:lnTo>
                  <a:lnTo>
                    <a:pt x="3266" y="5427"/>
                  </a:lnTo>
                  <a:lnTo>
                    <a:pt x="2978" y="5475"/>
                  </a:lnTo>
                  <a:lnTo>
                    <a:pt x="2642" y="5475"/>
                  </a:lnTo>
                  <a:lnTo>
                    <a:pt x="2306" y="5427"/>
                  </a:lnTo>
                  <a:lnTo>
                    <a:pt x="2306" y="5427"/>
                  </a:lnTo>
                  <a:lnTo>
                    <a:pt x="1922" y="5331"/>
                  </a:lnTo>
                  <a:lnTo>
                    <a:pt x="1633" y="5235"/>
                  </a:lnTo>
                  <a:lnTo>
                    <a:pt x="1345" y="5091"/>
                  </a:lnTo>
                  <a:lnTo>
                    <a:pt x="1105" y="4947"/>
                  </a:lnTo>
                  <a:lnTo>
                    <a:pt x="865" y="4803"/>
                  </a:lnTo>
                  <a:lnTo>
                    <a:pt x="673" y="4611"/>
                  </a:lnTo>
                  <a:lnTo>
                    <a:pt x="529" y="4419"/>
                  </a:lnTo>
                  <a:lnTo>
                    <a:pt x="385" y="4226"/>
                  </a:lnTo>
                  <a:lnTo>
                    <a:pt x="145" y="3794"/>
                  </a:lnTo>
                  <a:lnTo>
                    <a:pt x="49" y="3314"/>
                  </a:lnTo>
                  <a:lnTo>
                    <a:pt x="0" y="2834"/>
                  </a:lnTo>
                  <a:lnTo>
                    <a:pt x="97" y="2305"/>
                  </a:lnTo>
                  <a:lnTo>
                    <a:pt x="193" y="1825"/>
                  </a:lnTo>
                  <a:lnTo>
                    <a:pt x="433" y="1393"/>
                  </a:lnTo>
                  <a:lnTo>
                    <a:pt x="721" y="961"/>
                  </a:lnTo>
                  <a:lnTo>
                    <a:pt x="1057" y="625"/>
                  </a:lnTo>
                  <a:lnTo>
                    <a:pt x="1441" y="336"/>
                  </a:lnTo>
                  <a:lnTo>
                    <a:pt x="1922" y="144"/>
                  </a:lnTo>
                  <a:lnTo>
                    <a:pt x="2402" y="0"/>
                  </a:lnTo>
                  <a:lnTo>
                    <a:pt x="2690" y="0"/>
                  </a:lnTo>
                  <a:lnTo>
                    <a:pt x="29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8"/>
            <p:cNvSpPr/>
            <p:nvPr/>
          </p:nvSpPr>
          <p:spPr>
            <a:xfrm>
              <a:off x="5355200" y="2799850"/>
              <a:ext cx="43250" cy="42050"/>
            </a:xfrm>
            <a:custGeom>
              <a:avLst/>
              <a:gdLst/>
              <a:ahLst/>
              <a:cxnLst/>
              <a:rect l="l" t="t" r="r" b="b"/>
              <a:pathLst>
                <a:path w="1730" h="1682" extrusionOk="0">
                  <a:moveTo>
                    <a:pt x="625" y="0"/>
                  </a:moveTo>
                  <a:lnTo>
                    <a:pt x="481" y="48"/>
                  </a:lnTo>
                  <a:lnTo>
                    <a:pt x="337" y="144"/>
                  </a:lnTo>
                  <a:lnTo>
                    <a:pt x="193" y="240"/>
                  </a:lnTo>
                  <a:lnTo>
                    <a:pt x="145" y="384"/>
                  </a:lnTo>
                  <a:lnTo>
                    <a:pt x="48" y="529"/>
                  </a:lnTo>
                  <a:lnTo>
                    <a:pt x="0" y="673"/>
                  </a:lnTo>
                  <a:lnTo>
                    <a:pt x="48" y="1009"/>
                  </a:lnTo>
                  <a:lnTo>
                    <a:pt x="97" y="1153"/>
                  </a:lnTo>
                  <a:lnTo>
                    <a:pt x="145" y="1297"/>
                  </a:lnTo>
                  <a:lnTo>
                    <a:pt x="241" y="1441"/>
                  </a:lnTo>
                  <a:lnTo>
                    <a:pt x="385" y="1537"/>
                  </a:lnTo>
                  <a:lnTo>
                    <a:pt x="577" y="1633"/>
                  </a:lnTo>
                  <a:lnTo>
                    <a:pt x="769" y="1681"/>
                  </a:lnTo>
                  <a:lnTo>
                    <a:pt x="913" y="1681"/>
                  </a:lnTo>
                  <a:lnTo>
                    <a:pt x="1105" y="1633"/>
                  </a:lnTo>
                  <a:lnTo>
                    <a:pt x="1249" y="1585"/>
                  </a:lnTo>
                  <a:lnTo>
                    <a:pt x="1393" y="1489"/>
                  </a:lnTo>
                  <a:lnTo>
                    <a:pt x="1585" y="1297"/>
                  </a:lnTo>
                  <a:lnTo>
                    <a:pt x="1681" y="1009"/>
                  </a:lnTo>
                  <a:lnTo>
                    <a:pt x="1729" y="673"/>
                  </a:lnTo>
                  <a:lnTo>
                    <a:pt x="1681" y="529"/>
                  </a:lnTo>
                  <a:lnTo>
                    <a:pt x="1633" y="384"/>
                  </a:lnTo>
                  <a:lnTo>
                    <a:pt x="1537" y="288"/>
                  </a:lnTo>
                  <a:lnTo>
                    <a:pt x="1393" y="192"/>
                  </a:lnTo>
                  <a:lnTo>
                    <a:pt x="1249" y="96"/>
                  </a:lnTo>
                  <a:lnTo>
                    <a:pt x="10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8"/>
            <p:cNvSpPr/>
            <p:nvPr/>
          </p:nvSpPr>
          <p:spPr>
            <a:xfrm>
              <a:off x="5046625" y="2717000"/>
              <a:ext cx="38450" cy="31250"/>
            </a:xfrm>
            <a:custGeom>
              <a:avLst/>
              <a:gdLst/>
              <a:ahLst/>
              <a:cxnLst/>
              <a:rect l="l" t="t" r="r" b="b"/>
              <a:pathLst>
                <a:path w="1538" h="1250" extrusionOk="0">
                  <a:moveTo>
                    <a:pt x="1154" y="1"/>
                  </a:moveTo>
                  <a:lnTo>
                    <a:pt x="913" y="49"/>
                  </a:lnTo>
                  <a:lnTo>
                    <a:pt x="625" y="145"/>
                  </a:lnTo>
                  <a:lnTo>
                    <a:pt x="385" y="337"/>
                  </a:lnTo>
                  <a:lnTo>
                    <a:pt x="193" y="529"/>
                  </a:lnTo>
                  <a:lnTo>
                    <a:pt x="49" y="721"/>
                  </a:lnTo>
                  <a:lnTo>
                    <a:pt x="1" y="961"/>
                  </a:lnTo>
                  <a:lnTo>
                    <a:pt x="1" y="1009"/>
                  </a:lnTo>
                  <a:lnTo>
                    <a:pt x="1" y="1105"/>
                  </a:lnTo>
                  <a:lnTo>
                    <a:pt x="49" y="1153"/>
                  </a:lnTo>
                  <a:lnTo>
                    <a:pt x="145" y="1201"/>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154"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8"/>
            <p:cNvSpPr/>
            <p:nvPr/>
          </p:nvSpPr>
          <p:spPr>
            <a:xfrm>
              <a:off x="5046625" y="2717000"/>
              <a:ext cx="38450" cy="31250"/>
            </a:xfrm>
            <a:custGeom>
              <a:avLst/>
              <a:gdLst/>
              <a:ahLst/>
              <a:cxnLst/>
              <a:rect l="l" t="t" r="r" b="b"/>
              <a:pathLst>
                <a:path w="1538" h="1250" fill="none" extrusionOk="0">
                  <a:moveTo>
                    <a:pt x="1154" y="1"/>
                  </a:moveTo>
                  <a:lnTo>
                    <a:pt x="1154" y="1"/>
                  </a:lnTo>
                  <a:lnTo>
                    <a:pt x="913" y="49"/>
                  </a:lnTo>
                  <a:lnTo>
                    <a:pt x="625" y="145"/>
                  </a:lnTo>
                  <a:lnTo>
                    <a:pt x="385" y="337"/>
                  </a:lnTo>
                  <a:lnTo>
                    <a:pt x="193" y="529"/>
                  </a:lnTo>
                  <a:lnTo>
                    <a:pt x="49" y="721"/>
                  </a:lnTo>
                  <a:lnTo>
                    <a:pt x="1" y="961"/>
                  </a:lnTo>
                  <a:lnTo>
                    <a:pt x="1" y="1009"/>
                  </a:lnTo>
                  <a:lnTo>
                    <a:pt x="1" y="1105"/>
                  </a:lnTo>
                  <a:lnTo>
                    <a:pt x="49" y="1153"/>
                  </a:lnTo>
                  <a:lnTo>
                    <a:pt x="145" y="1201"/>
                  </a:lnTo>
                  <a:lnTo>
                    <a:pt x="145" y="1201"/>
                  </a:lnTo>
                  <a:lnTo>
                    <a:pt x="337" y="1249"/>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346" y="49"/>
                  </a:lnTo>
                  <a:lnTo>
                    <a:pt x="11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8"/>
            <p:cNvSpPr/>
            <p:nvPr/>
          </p:nvSpPr>
          <p:spPr>
            <a:xfrm>
              <a:off x="5340800" y="2754225"/>
              <a:ext cx="39625" cy="32450"/>
            </a:xfrm>
            <a:custGeom>
              <a:avLst/>
              <a:gdLst/>
              <a:ahLst/>
              <a:cxnLst/>
              <a:rect l="l" t="t" r="r" b="b"/>
              <a:pathLst>
                <a:path w="1585" h="1298" extrusionOk="0">
                  <a:moveTo>
                    <a:pt x="1201" y="0"/>
                  </a:moveTo>
                  <a:lnTo>
                    <a:pt x="913" y="48"/>
                  </a:lnTo>
                  <a:lnTo>
                    <a:pt x="624" y="144"/>
                  </a:lnTo>
                  <a:lnTo>
                    <a:pt x="384" y="288"/>
                  </a:lnTo>
                  <a:lnTo>
                    <a:pt x="192" y="481"/>
                  </a:lnTo>
                  <a:lnTo>
                    <a:pt x="48" y="673"/>
                  </a:lnTo>
                  <a:lnTo>
                    <a:pt x="0" y="913"/>
                  </a:lnTo>
                  <a:lnTo>
                    <a:pt x="48" y="1009"/>
                  </a:lnTo>
                  <a:lnTo>
                    <a:pt x="96" y="1105"/>
                  </a:lnTo>
                  <a:lnTo>
                    <a:pt x="192" y="1201"/>
                  </a:lnTo>
                  <a:lnTo>
                    <a:pt x="336" y="1249"/>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201"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8"/>
            <p:cNvSpPr/>
            <p:nvPr/>
          </p:nvSpPr>
          <p:spPr>
            <a:xfrm>
              <a:off x="5340800" y="2754225"/>
              <a:ext cx="39625" cy="32450"/>
            </a:xfrm>
            <a:custGeom>
              <a:avLst/>
              <a:gdLst/>
              <a:ahLst/>
              <a:cxnLst/>
              <a:rect l="l" t="t" r="r" b="b"/>
              <a:pathLst>
                <a:path w="1585" h="1298" fill="none" extrusionOk="0">
                  <a:moveTo>
                    <a:pt x="1201" y="0"/>
                  </a:moveTo>
                  <a:lnTo>
                    <a:pt x="1201" y="0"/>
                  </a:lnTo>
                  <a:lnTo>
                    <a:pt x="913" y="48"/>
                  </a:lnTo>
                  <a:lnTo>
                    <a:pt x="624" y="144"/>
                  </a:lnTo>
                  <a:lnTo>
                    <a:pt x="384" y="288"/>
                  </a:lnTo>
                  <a:lnTo>
                    <a:pt x="192" y="481"/>
                  </a:lnTo>
                  <a:lnTo>
                    <a:pt x="48" y="673"/>
                  </a:lnTo>
                  <a:lnTo>
                    <a:pt x="0" y="913"/>
                  </a:lnTo>
                  <a:lnTo>
                    <a:pt x="48" y="1009"/>
                  </a:lnTo>
                  <a:lnTo>
                    <a:pt x="96" y="1105"/>
                  </a:lnTo>
                  <a:lnTo>
                    <a:pt x="192" y="1201"/>
                  </a:lnTo>
                  <a:lnTo>
                    <a:pt x="336" y="1249"/>
                  </a:lnTo>
                  <a:lnTo>
                    <a:pt x="336" y="1249"/>
                  </a:lnTo>
                  <a:lnTo>
                    <a:pt x="480" y="1297"/>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393" y="48"/>
                  </a:lnTo>
                  <a:lnTo>
                    <a:pt x="12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8"/>
            <p:cNvSpPr/>
            <p:nvPr/>
          </p:nvSpPr>
          <p:spPr>
            <a:xfrm>
              <a:off x="4908575" y="2635350"/>
              <a:ext cx="51650" cy="63675"/>
            </a:xfrm>
            <a:custGeom>
              <a:avLst/>
              <a:gdLst/>
              <a:ahLst/>
              <a:cxnLst/>
              <a:rect l="l" t="t" r="r" b="b"/>
              <a:pathLst>
                <a:path w="2066" h="2547" extrusionOk="0">
                  <a:moveTo>
                    <a:pt x="528" y="1"/>
                  </a:moveTo>
                  <a:lnTo>
                    <a:pt x="432" y="49"/>
                  </a:lnTo>
                  <a:lnTo>
                    <a:pt x="288" y="193"/>
                  </a:lnTo>
                  <a:lnTo>
                    <a:pt x="192" y="481"/>
                  </a:lnTo>
                  <a:lnTo>
                    <a:pt x="96" y="865"/>
                  </a:lnTo>
                  <a:lnTo>
                    <a:pt x="48" y="1249"/>
                  </a:lnTo>
                  <a:lnTo>
                    <a:pt x="0" y="1682"/>
                  </a:lnTo>
                  <a:lnTo>
                    <a:pt x="0" y="2018"/>
                  </a:lnTo>
                  <a:lnTo>
                    <a:pt x="96" y="2306"/>
                  </a:lnTo>
                  <a:lnTo>
                    <a:pt x="96" y="2402"/>
                  </a:lnTo>
                  <a:lnTo>
                    <a:pt x="192" y="2450"/>
                  </a:lnTo>
                  <a:lnTo>
                    <a:pt x="336" y="2498"/>
                  </a:lnTo>
                  <a:lnTo>
                    <a:pt x="576" y="2546"/>
                  </a:lnTo>
                  <a:lnTo>
                    <a:pt x="817" y="2546"/>
                  </a:lnTo>
                  <a:lnTo>
                    <a:pt x="1057" y="2498"/>
                  </a:lnTo>
                  <a:lnTo>
                    <a:pt x="1345" y="2450"/>
                  </a:lnTo>
                  <a:lnTo>
                    <a:pt x="1585" y="2354"/>
                  </a:lnTo>
                  <a:lnTo>
                    <a:pt x="1777" y="2210"/>
                  </a:lnTo>
                  <a:lnTo>
                    <a:pt x="1921" y="2018"/>
                  </a:lnTo>
                  <a:lnTo>
                    <a:pt x="2017" y="1778"/>
                  </a:lnTo>
                  <a:lnTo>
                    <a:pt x="2065" y="1538"/>
                  </a:lnTo>
                  <a:lnTo>
                    <a:pt x="2017" y="1346"/>
                  </a:lnTo>
                  <a:lnTo>
                    <a:pt x="1969" y="1153"/>
                  </a:lnTo>
                  <a:lnTo>
                    <a:pt x="1921" y="961"/>
                  </a:lnTo>
                  <a:lnTo>
                    <a:pt x="1825" y="769"/>
                  </a:lnTo>
                  <a:lnTo>
                    <a:pt x="1537" y="481"/>
                  </a:lnTo>
                  <a:lnTo>
                    <a:pt x="1201" y="241"/>
                  </a:lnTo>
                  <a:lnTo>
                    <a:pt x="913" y="49"/>
                  </a:lnTo>
                  <a:lnTo>
                    <a:pt x="6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8"/>
            <p:cNvSpPr/>
            <p:nvPr/>
          </p:nvSpPr>
          <p:spPr>
            <a:xfrm>
              <a:off x="4912175" y="2641350"/>
              <a:ext cx="15625" cy="51675"/>
            </a:xfrm>
            <a:custGeom>
              <a:avLst/>
              <a:gdLst/>
              <a:ahLst/>
              <a:cxnLst/>
              <a:rect l="l" t="t" r="r" b="b"/>
              <a:pathLst>
                <a:path w="625" h="2067" extrusionOk="0">
                  <a:moveTo>
                    <a:pt x="336" y="1"/>
                  </a:moveTo>
                  <a:lnTo>
                    <a:pt x="288" y="97"/>
                  </a:lnTo>
                  <a:lnTo>
                    <a:pt x="144" y="289"/>
                  </a:lnTo>
                  <a:lnTo>
                    <a:pt x="96" y="625"/>
                  </a:lnTo>
                  <a:lnTo>
                    <a:pt x="0" y="1009"/>
                  </a:lnTo>
                  <a:lnTo>
                    <a:pt x="0" y="1394"/>
                  </a:lnTo>
                  <a:lnTo>
                    <a:pt x="48" y="1730"/>
                  </a:lnTo>
                  <a:lnTo>
                    <a:pt x="96" y="1970"/>
                  </a:lnTo>
                  <a:lnTo>
                    <a:pt x="144" y="2066"/>
                  </a:lnTo>
                  <a:lnTo>
                    <a:pt x="288" y="2066"/>
                  </a:lnTo>
                  <a:lnTo>
                    <a:pt x="336" y="1970"/>
                  </a:lnTo>
                  <a:lnTo>
                    <a:pt x="480" y="1778"/>
                  </a:lnTo>
                  <a:lnTo>
                    <a:pt x="576" y="1442"/>
                  </a:lnTo>
                  <a:lnTo>
                    <a:pt x="624" y="1058"/>
                  </a:lnTo>
                  <a:lnTo>
                    <a:pt x="624" y="673"/>
                  </a:lnTo>
                  <a:lnTo>
                    <a:pt x="576" y="337"/>
                  </a:lnTo>
                  <a:lnTo>
                    <a:pt x="528" y="97"/>
                  </a:lnTo>
                  <a:lnTo>
                    <a:pt x="480" y="49"/>
                  </a:lnTo>
                  <a:lnTo>
                    <a:pt x="432"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5" name="Google Shape;1855;p28"/>
          <p:cNvSpPr/>
          <p:nvPr/>
        </p:nvSpPr>
        <p:spPr>
          <a:xfrm>
            <a:off x="656650"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3">
  <p:cSld name="CUSTOM_10">
    <p:spTree>
      <p:nvGrpSpPr>
        <p:cNvPr id="1" name="Shape 1856"/>
        <p:cNvGrpSpPr/>
        <p:nvPr/>
      </p:nvGrpSpPr>
      <p:grpSpPr>
        <a:xfrm>
          <a:off x="0" y="0"/>
          <a:ext cx="0" cy="0"/>
          <a:chOff x="0" y="0"/>
          <a:chExt cx="0" cy="0"/>
        </a:xfrm>
      </p:grpSpPr>
      <p:sp>
        <p:nvSpPr>
          <p:cNvPr id="1857" name="Google Shape;1857;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58" name="Google Shape;1858;p29"/>
          <p:cNvSpPr txBox="1">
            <a:spLocks noGrp="1"/>
          </p:cNvSpPr>
          <p:nvPr>
            <p:ph type="body" idx="1"/>
          </p:nvPr>
        </p:nvSpPr>
        <p:spPr>
          <a:xfrm>
            <a:off x="1109550" y="1500300"/>
            <a:ext cx="4101300" cy="25518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chemeClr val="accent1"/>
              </a:buClr>
              <a:buSzPts val="10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859" name="Google Shape;1859;p29"/>
          <p:cNvSpPr/>
          <p:nvPr/>
        </p:nvSpPr>
        <p:spPr>
          <a:xfrm rot="-5062343">
            <a:off x="-1603730" y="-746227"/>
            <a:ext cx="3456002" cy="3444657"/>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0" name="Google Shape;1860;p29"/>
          <p:cNvGrpSpPr/>
          <p:nvPr/>
        </p:nvGrpSpPr>
        <p:grpSpPr>
          <a:xfrm>
            <a:off x="6294508" y="-10068"/>
            <a:ext cx="2862466" cy="1695774"/>
            <a:chOff x="238125" y="3383650"/>
            <a:chExt cx="1287775" cy="762900"/>
          </a:xfrm>
        </p:grpSpPr>
        <p:sp>
          <p:nvSpPr>
            <p:cNvPr id="1861" name="Google Shape;1861;p29"/>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9"/>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9"/>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4" name="Google Shape;1864;p29"/>
          <p:cNvGrpSpPr/>
          <p:nvPr/>
        </p:nvGrpSpPr>
        <p:grpSpPr>
          <a:xfrm rot="-5400000">
            <a:off x="466159" y="3700871"/>
            <a:ext cx="970042" cy="1918341"/>
            <a:chOff x="961675" y="1958725"/>
            <a:chExt cx="563225" cy="1113825"/>
          </a:xfrm>
        </p:grpSpPr>
        <p:sp>
          <p:nvSpPr>
            <p:cNvPr id="1865" name="Google Shape;1865;p29"/>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9"/>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7" name="Google Shape;1867;p29"/>
          <p:cNvSpPr/>
          <p:nvPr/>
        </p:nvSpPr>
        <p:spPr>
          <a:xfrm>
            <a:off x="-310760" y="34916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9"/>
          <p:cNvSpPr/>
          <p:nvPr/>
        </p:nvSpPr>
        <p:spPr>
          <a:xfrm>
            <a:off x="638325" y="54947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9"/>
          <p:cNvSpPr/>
          <p:nvPr/>
        </p:nvSpPr>
        <p:spPr>
          <a:xfrm>
            <a:off x="4138490" y="437558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0" name="Google Shape;1870;p29"/>
          <p:cNvGrpSpPr/>
          <p:nvPr/>
        </p:nvGrpSpPr>
        <p:grpSpPr>
          <a:xfrm>
            <a:off x="8827737" y="3191575"/>
            <a:ext cx="475779" cy="475800"/>
            <a:chOff x="1460350" y="2402425"/>
            <a:chExt cx="208950" cy="208950"/>
          </a:xfrm>
        </p:grpSpPr>
        <p:sp>
          <p:nvSpPr>
            <p:cNvPr id="1871" name="Google Shape;1871;p29"/>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9"/>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9"/>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9"/>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9"/>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9"/>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9"/>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9"/>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9"/>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9"/>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9"/>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9"/>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9"/>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9"/>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9"/>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9"/>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1">
  <p:cSld name="CUSTOM_6_2">
    <p:spTree>
      <p:nvGrpSpPr>
        <p:cNvPr id="1" name="Shape 1899"/>
        <p:cNvGrpSpPr/>
        <p:nvPr/>
      </p:nvGrpSpPr>
      <p:grpSpPr>
        <a:xfrm>
          <a:off x="0" y="0"/>
          <a:ext cx="0" cy="0"/>
          <a:chOff x="0" y="0"/>
          <a:chExt cx="0" cy="0"/>
        </a:xfrm>
      </p:grpSpPr>
      <p:sp>
        <p:nvSpPr>
          <p:cNvPr id="1900" name="Google Shape;1900;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01" name="Google Shape;1901;p30"/>
          <p:cNvSpPr txBox="1">
            <a:spLocks noGrp="1"/>
          </p:cNvSpPr>
          <p:nvPr>
            <p:ph type="title" idx="2"/>
          </p:nvPr>
        </p:nvSpPr>
        <p:spPr>
          <a:xfrm>
            <a:off x="937625" y="3127924"/>
            <a:ext cx="21753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02" name="Google Shape;1902;p30"/>
          <p:cNvSpPr txBox="1">
            <a:spLocks noGrp="1"/>
          </p:cNvSpPr>
          <p:nvPr>
            <p:ph type="subTitle" idx="1"/>
          </p:nvPr>
        </p:nvSpPr>
        <p:spPr>
          <a:xfrm>
            <a:off x="937625" y="3505325"/>
            <a:ext cx="2175300" cy="72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03" name="Google Shape;1903;p30"/>
          <p:cNvSpPr txBox="1">
            <a:spLocks noGrp="1"/>
          </p:cNvSpPr>
          <p:nvPr>
            <p:ph type="title" idx="3"/>
          </p:nvPr>
        </p:nvSpPr>
        <p:spPr>
          <a:xfrm>
            <a:off x="3484349" y="3127924"/>
            <a:ext cx="21753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04" name="Google Shape;1904;p30"/>
          <p:cNvSpPr txBox="1">
            <a:spLocks noGrp="1"/>
          </p:cNvSpPr>
          <p:nvPr>
            <p:ph type="subTitle" idx="4"/>
          </p:nvPr>
        </p:nvSpPr>
        <p:spPr>
          <a:xfrm>
            <a:off x="3484347" y="3505325"/>
            <a:ext cx="2175300" cy="72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05" name="Google Shape;1905;p30"/>
          <p:cNvSpPr txBox="1">
            <a:spLocks noGrp="1"/>
          </p:cNvSpPr>
          <p:nvPr>
            <p:ph type="title" idx="5"/>
          </p:nvPr>
        </p:nvSpPr>
        <p:spPr>
          <a:xfrm>
            <a:off x="6031074" y="3127924"/>
            <a:ext cx="21753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06" name="Google Shape;1906;p30"/>
          <p:cNvSpPr txBox="1">
            <a:spLocks noGrp="1"/>
          </p:cNvSpPr>
          <p:nvPr>
            <p:ph type="subTitle" idx="6"/>
          </p:nvPr>
        </p:nvSpPr>
        <p:spPr>
          <a:xfrm>
            <a:off x="6031075" y="3505325"/>
            <a:ext cx="2175300" cy="72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07" name="Google Shape;1907;p30"/>
          <p:cNvSpPr/>
          <p:nvPr/>
        </p:nvSpPr>
        <p:spPr>
          <a:xfrm>
            <a:off x="720000" y="4561775"/>
            <a:ext cx="77043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0"/>
          <p:cNvSpPr/>
          <p:nvPr/>
        </p:nvSpPr>
        <p:spPr>
          <a:xfrm rot="5062343" flipH="1">
            <a:off x="7295771" y="-746227"/>
            <a:ext cx="3456002" cy="3444657"/>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0"/>
          <p:cNvSpPr/>
          <p:nvPr/>
        </p:nvSpPr>
        <p:spPr>
          <a:xfrm rot="-275769">
            <a:off x="-517850" y="3087677"/>
            <a:ext cx="2475700" cy="334185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0" name="Google Shape;1910;p30"/>
          <p:cNvGrpSpPr/>
          <p:nvPr/>
        </p:nvGrpSpPr>
        <p:grpSpPr>
          <a:xfrm flipH="1">
            <a:off x="-8932" y="-10068"/>
            <a:ext cx="2862466" cy="1695774"/>
            <a:chOff x="238125" y="3383650"/>
            <a:chExt cx="1287775" cy="762900"/>
          </a:xfrm>
        </p:grpSpPr>
        <p:sp>
          <p:nvSpPr>
            <p:cNvPr id="1911" name="Google Shape;1911;p30"/>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0"/>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0"/>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4" name="Google Shape;1914;p30"/>
          <p:cNvGrpSpPr/>
          <p:nvPr/>
        </p:nvGrpSpPr>
        <p:grpSpPr>
          <a:xfrm rot="5400000" flipH="1">
            <a:off x="7711841" y="3700871"/>
            <a:ext cx="970042" cy="1918341"/>
            <a:chOff x="961675" y="1958725"/>
            <a:chExt cx="563225" cy="1113825"/>
          </a:xfrm>
        </p:grpSpPr>
        <p:sp>
          <p:nvSpPr>
            <p:cNvPr id="1915" name="Google Shape;1915;p30"/>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0"/>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7" name="Google Shape;1917;p30"/>
          <p:cNvSpPr/>
          <p:nvPr/>
        </p:nvSpPr>
        <p:spPr>
          <a:xfrm>
            <a:off x="8924390" y="297328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0"/>
          <p:cNvSpPr/>
          <p:nvPr/>
        </p:nvSpPr>
        <p:spPr>
          <a:xfrm>
            <a:off x="4422250" y="-1830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9" name="Google Shape;1919;p30"/>
          <p:cNvGrpSpPr/>
          <p:nvPr/>
        </p:nvGrpSpPr>
        <p:grpSpPr>
          <a:xfrm rot="3427705">
            <a:off x="7975928" y="405879"/>
            <a:ext cx="340783" cy="340829"/>
            <a:chOff x="1460350" y="2402425"/>
            <a:chExt cx="208950" cy="208950"/>
          </a:xfrm>
        </p:grpSpPr>
        <p:sp>
          <p:nvSpPr>
            <p:cNvPr id="1920" name="Google Shape;1920;p3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8" name="Google Shape;1948;p30"/>
          <p:cNvSpPr/>
          <p:nvPr/>
        </p:nvSpPr>
        <p:spPr>
          <a:xfrm>
            <a:off x="3896540" y="48384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9" name="Google Shape;1949;p30"/>
          <p:cNvGrpSpPr/>
          <p:nvPr/>
        </p:nvGrpSpPr>
        <p:grpSpPr>
          <a:xfrm>
            <a:off x="-375863" y="2956475"/>
            <a:ext cx="475779" cy="475800"/>
            <a:chOff x="1460350" y="2402425"/>
            <a:chExt cx="208950" cy="208950"/>
          </a:xfrm>
        </p:grpSpPr>
        <p:sp>
          <p:nvSpPr>
            <p:cNvPr id="1950" name="Google Shape;1950;p3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CUSTOM_13_1">
    <p:spTree>
      <p:nvGrpSpPr>
        <p:cNvPr id="1" name="Shape 1978"/>
        <p:cNvGrpSpPr/>
        <p:nvPr/>
      </p:nvGrpSpPr>
      <p:grpSpPr>
        <a:xfrm>
          <a:off x="0" y="0"/>
          <a:ext cx="0" cy="0"/>
          <a:chOff x="0" y="0"/>
          <a:chExt cx="0" cy="0"/>
        </a:xfrm>
      </p:grpSpPr>
      <p:sp>
        <p:nvSpPr>
          <p:cNvPr id="1979" name="Google Shape;1979;p31"/>
          <p:cNvSpPr txBox="1">
            <a:spLocks noGrp="1"/>
          </p:cNvSpPr>
          <p:nvPr>
            <p:ph type="title"/>
          </p:nvPr>
        </p:nvSpPr>
        <p:spPr>
          <a:xfrm>
            <a:off x="720000" y="1384752"/>
            <a:ext cx="2903700" cy="1076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0" name="Google Shape;1980;p31"/>
          <p:cNvSpPr txBox="1">
            <a:spLocks noGrp="1"/>
          </p:cNvSpPr>
          <p:nvPr>
            <p:ph type="subTitle" idx="1"/>
          </p:nvPr>
        </p:nvSpPr>
        <p:spPr>
          <a:xfrm>
            <a:off x="720000" y="2586241"/>
            <a:ext cx="3572400" cy="91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81" name="Google Shape;1981;p31"/>
          <p:cNvSpPr/>
          <p:nvPr/>
        </p:nvSpPr>
        <p:spPr>
          <a:xfrm>
            <a:off x="720000" y="4561775"/>
            <a:ext cx="77043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1"/>
          <p:cNvSpPr/>
          <p:nvPr/>
        </p:nvSpPr>
        <p:spPr>
          <a:xfrm rot="-3818724">
            <a:off x="-2295671" y="-1540516"/>
            <a:ext cx="5281950" cy="5264611"/>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1"/>
          <p:cNvSpPr/>
          <p:nvPr/>
        </p:nvSpPr>
        <p:spPr>
          <a:xfrm rot="275787" flipH="1">
            <a:off x="4099251" y="1964671"/>
            <a:ext cx="5140888" cy="693948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4" name="Google Shape;1984;p31"/>
          <p:cNvGrpSpPr/>
          <p:nvPr/>
        </p:nvGrpSpPr>
        <p:grpSpPr>
          <a:xfrm>
            <a:off x="6291510" y="-10068"/>
            <a:ext cx="2862466" cy="1695774"/>
            <a:chOff x="238125" y="3383650"/>
            <a:chExt cx="1287775" cy="762900"/>
          </a:xfrm>
        </p:grpSpPr>
        <p:sp>
          <p:nvSpPr>
            <p:cNvPr id="1985" name="Google Shape;1985;p31"/>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1"/>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1"/>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8" name="Google Shape;1988;p31"/>
          <p:cNvGrpSpPr/>
          <p:nvPr/>
        </p:nvGrpSpPr>
        <p:grpSpPr>
          <a:xfrm rot="-5400000">
            <a:off x="697388" y="2947073"/>
            <a:ext cx="1470186" cy="2907306"/>
            <a:chOff x="961675" y="1958725"/>
            <a:chExt cx="563225" cy="1113825"/>
          </a:xfrm>
        </p:grpSpPr>
        <p:sp>
          <p:nvSpPr>
            <p:cNvPr id="1989" name="Google Shape;1989;p31"/>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1"/>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1" name="Google Shape;1991;p31"/>
          <p:cNvSpPr/>
          <p:nvPr/>
        </p:nvSpPr>
        <p:spPr>
          <a:xfrm>
            <a:off x="3286515" y="40713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1"/>
          <p:cNvSpPr/>
          <p:nvPr/>
        </p:nvSpPr>
        <p:spPr>
          <a:xfrm>
            <a:off x="1413975"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3" name="Google Shape;1993;p31"/>
          <p:cNvGrpSpPr/>
          <p:nvPr/>
        </p:nvGrpSpPr>
        <p:grpSpPr>
          <a:xfrm>
            <a:off x="4052387" y="630000"/>
            <a:ext cx="475779" cy="475800"/>
            <a:chOff x="1460350" y="2402425"/>
            <a:chExt cx="208950" cy="208950"/>
          </a:xfrm>
        </p:grpSpPr>
        <p:sp>
          <p:nvSpPr>
            <p:cNvPr id="1994" name="Google Shape;1994;p31"/>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1"/>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1"/>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1"/>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1"/>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1"/>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1"/>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1"/>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1"/>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2" name="Google Shape;2022;p31"/>
          <p:cNvSpPr/>
          <p:nvPr/>
        </p:nvSpPr>
        <p:spPr>
          <a:xfrm>
            <a:off x="6177640" y="42924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3" name="Google Shape;2023;p31"/>
          <p:cNvGrpSpPr/>
          <p:nvPr/>
        </p:nvGrpSpPr>
        <p:grpSpPr>
          <a:xfrm rot="3427705">
            <a:off x="8188903" y="3785154"/>
            <a:ext cx="340783" cy="340829"/>
            <a:chOff x="1460350" y="2402425"/>
            <a:chExt cx="208950" cy="208950"/>
          </a:xfrm>
        </p:grpSpPr>
        <p:sp>
          <p:nvSpPr>
            <p:cNvPr id="2024" name="Google Shape;2024;p31"/>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1"/>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1"/>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1"/>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1"/>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5">
  <p:cSld name="CUSTOM_2">
    <p:spTree>
      <p:nvGrpSpPr>
        <p:cNvPr id="1" name="Shape 2052"/>
        <p:cNvGrpSpPr/>
        <p:nvPr/>
      </p:nvGrpSpPr>
      <p:grpSpPr>
        <a:xfrm>
          <a:off x="0" y="0"/>
          <a:ext cx="0" cy="0"/>
          <a:chOff x="0" y="0"/>
          <a:chExt cx="0" cy="0"/>
        </a:xfrm>
      </p:grpSpPr>
      <p:sp>
        <p:nvSpPr>
          <p:cNvPr id="2053" name="Google Shape;2053;p32"/>
          <p:cNvSpPr txBox="1">
            <a:spLocks noGrp="1"/>
          </p:cNvSpPr>
          <p:nvPr>
            <p:ph type="title"/>
          </p:nvPr>
        </p:nvSpPr>
        <p:spPr>
          <a:xfrm>
            <a:off x="4391775" y="1872008"/>
            <a:ext cx="3792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054" name="Google Shape;2054;p32"/>
          <p:cNvSpPr txBox="1">
            <a:spLocks noGrp="1"/>
          </p:cNvSpPr>
          <p:nvPr>
            <p:ph type="subTitle" idx="1"/>
          </p:nvPr>
        </p:nvSpPr>
        <p:spPr>
          <a:xfrm>
            <a:off x="4640250" y="2531850"/>
            <a:ext cx="3543600" cy="102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55" name="Google Shape;2055;p32"/>
          <p:cNvSpPr/>
          <p:nvPr/>
        </p:nvSpPr>
        <p:spPr>
          <a:xfrm>
            <a:off x="720000" y="4561775"/>
            <a:ext cx="77043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6" name="Google Shape;2056;p32"/>
          <p:cNvGrpSpPr/>
          <p:nvPr/>
        </p:nvGrpSpPr>
        <p:grpSpPr>
          <a:xfrm flipH="1">
            <a:off x="-8932" y="-10068"/>
            <a:ext cx="2862466" cy="1695774"/>
            <a:chOff x="238125" y="3383650"/>
            <a:chExt cx="1287775" cy="762900"/>
          </a:xfrm>
        </p:grpSpPr>
        <p:sp>
          <p:nvSpPr>
            <p:cNvPr id="2057" name="Google Shape;2057;p32"/>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2"/>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2"/>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0" name="Google Shape;2060;p32"/>
          <p:cNvSpPr/>
          <p:nvPr/>
        </p:nvSpPr>
        <p:spPr>
          <a:xfrm rot="-275787">
            <a:off x="-123512" y="1964671"/>
            <a:ext cx="5140888" cy="693948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2"/>
          <p:cNvSpPr/>
          <p:nvPr/>
        </p:nvSpPr>
        <p:spPr>
          <a:xfrm rot="3818724" flipH="1">
            <a:off x="6130348" y="-1540516"/>
            <a:ext cx="5281950" cy="5264611"/>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2" name="Google Shape;2062;p32"/>
          <p:cNvGrpSpPr/>
          <p:nvPr/>
        </p:nvGrpSpPr>
        <p:grpSpPr>
          <a:xfrm rot="5400000" flipH="1">
            <a:off x="6949052" y="2947073"/>
            <a:ext cx="1470186" cy="2907306"/>
            <a:chOff x="961675" y="1958725"/>
            <a:chExt cx="563225" cy="1113825"/>
          </a:xfrm>
        </p:grpSpPr>
        <p:sp>
          <p:nvSpPr>
            <p:cNvPr id="2063" name="Google Shape;2063;p32"/>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2"/>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32"/>
          <p:cNvSpPr/>
          <p:nvPr/>
        </p:nvSpPr>
        <p:spPr>
          <a:xfrm>
            <a:off x="838615" y="43646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2"/>
          <p:cNvSpPr/>
          <p:nvPr/>
        </p:nvSpPr>
        <p:spPr>
          <a:xfrm>
            <a:off x="367400" y="197645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7" name="Google Shape;2067;p32"/>
          <p:cNvGrpSpPr/>
          <p:nvPr/>
        </p:nvGrpSpPr>
        <p:grpSpPr>
          <a:xfrm>
            <a:off x="5093887" y="4149100"/>
            <a:ext cx="475779" cy="475800"/>
            <a:chOff x="1460350" y="2402425"/>
            <a:chExt cx="208950" cy="208950"/>
          </a:xfrm>
        </p:grpSpPr>
        <p:sp>
          <p:nvSpPr>
            <p:cNvPr id="2068" name="Google Shape;2068;p3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6" name="Google Shape;2096;p32"/>
          <p:cNvGrpSpPr/>
          <p:nvPr/>
        </p:nvGrpSpPr>
        <p:grpSpPr>
          <a:xfrm rot="3427705">
            <a:off x="4234253" y="459579"/>
            <a:ext cx="340783" cy="340829"/>
            <a:chOff x="1460350" y="2402425"/>
            <a:chExt cx="208950" cy="208950"/>
          </a:xfrm>
        </p:grpSpPr>
        <p:sp>
          <p:nvSpPr>
            <p:cNvPr id="2097" name="Google Shape;2097;p3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5" name="Google Shape;2125;p32"/>
          <p:cNvSpPr/>
          <p:nvPr/>
        </p:nvSpPr>
        <p:spPr>
          <a:xfrm>
            <a:off x="7609565" y="8119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3"/>
        <p:cNvGrpSpPr/>
        <p:nvPr/>
      </p:nvGrpSpPr>
      <p:grpSpPr>
        <a:xfrm>
          <a:off x="0" y="0"/>
          <a:ext cx="0" cy="0"/>
          <a:chOff x="0" y="0"/>
          <a:chExt cx="0" cy="0"/>
        </a:xfrm>
      </p:grpSpPr>
      <p:grpSp>
        <p:nvGrpSpPr>
          <p:cNvPr id="144" name="Google Shape;144;p5"/>
          <p:cNvGrpSpPr/>
          <p:nvPr/>
        </p:nvGrpSpPr>
        <p:grpSpPr>
          <a:xfrm>
            <a:off x="144203" y="-100304"/>
            <a:ext cx="8674825" cy="5344097"/>
            <a:chOff x="1569550" y="629994"/>
            <a:chExt cx="5900038" cy="3634698"/>
          </a:xfrm>
        </p:grpSpPr>
        <p:grpSp>
          <p:nvGrpSpPr>
            <p:cNvPr id="145" name="Google Shape;145;p5"/>
            <p:cNvGrpSpPr/>
            <p:nvPr/>
          </p:nvGrpSpPr>
          <p:grpSpPr>
            <a:xfrm>
              <a:off x="1569550" y="629994"/>
              <a:ext cx="5900038" cy="3634698"/>
              <a:chOff x="6012925" y="2964625"/>
              <a:chExt cx="1368950" cy="1009975"/>
            </a:xfrm>
          </p:grpSpPr>
          <p:sp>
            <p:nvSpPr>
              <p:cNvPr id="146" name="Google Shape;146;p5"/>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5"/>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3" name="Google Shape;153;p5"/>
          <p:cNvSpPr txBox="1">
            <a:spLocks noGrp="1"/>
          </p:cNvSpPr>
          <p:nvPr>
            <p:ph type="title" idx="2"/>
          </p:nvPr>
        </p:nvSpPr>
        <p:spPr>
          <a:xfrm>
            <a:off x="1581275" y="2781650"/>
            <a:ext cx="27732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2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4" name="Google Shape;154;p5"/>
          <p:cNvSpPr txBox="1">
            <a:spLocks noGrp="1"/>
          </p:cNvSpPr>
          <p:nvPr>
            <p:ph type="title" idx="3"/>
          </p:nvPr>
        </p:nvSpPr>
        <p:spPr>
          <a:xfrm>
            <a:off x="4788887" y="2781650"/>
            <a:ext cx="27738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2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5" name="Google Shape;155;p5"/>
          <p:cNvSpPr txBox="1">
            <a:spLocks noGrp="1"/>
          </p:cNvSpPr>
          <p:nvPr>
            <p:ph type="subTitle" idx="1"/>
          </p:nvPr>
        </p:nvSpPr>
        <p:spPr>
          <a:xfrm>
            <a:off x="4788891" y="3269275"/>
            <a:ext cx="2773800" cy="102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6" name="Google Shape;156;p5"/>
          <p:cNvSpPr txBox="1">
            <a:spLocks noGrp="1"/>
          </p:cNvSpPr>
          <p:nvPr>
            <p:ph type="subTitle" idx="4"/>
          </p:nvPr>
        </p:nvSpPr>
        <p:spPr>
          <a:xfrm>
            <a:off x="1581300" y="3269275"/>
            <a:ext cx="2773200" cy="102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57" name="Google Shape;157;p5"/>
          <p:cNvGrpSpPr/>
          <p:nvPr/>
        </p:nvGrpSpPr>
        <p:grpSpPr>
          <a:xfrm rot="10800000" flipH="1">
            <a:off x="6754858" y="3449289"/>
            <a:ext cx="2862466" cy="1695774"/>
            <a:chOff x="238125" y="3383650"/>
            <a:chExt cx="1287775" cy="762900"/>
          </a:xfrm>
        </p:grpSpPr>
        <p:sp>
          <p:nvSpPr>
            <p:cNvPr id="158" name="Google Shape;158;p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5"/>
          <p:cNvGrpSpPr/>
          <p:nvPr/>
        </p:nvGrpSpPr>
        <p:grpSpPr>
          <a:xfrm rot="-5400000" flipH="1">
            <a:off x="574720" y="-584584"/>
            <a:ext cx="1175451" cy="2324553"/>
            <a:chOff x="961675" y="1958725"/>
            <a:chExt cx="563225" cy="1113825"/>
          </a:xfrm>
        </p:grpSpPr>
        <p:sp>
          <p:nvSpPr>
            <p:cNvPr id="162" name="Google Shape;162;p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5"/>
          <p:cNvSpPr/>
          <p:nvPr/>
        </p:nvSpPr>
        <p:spPr>
          <a:xfrm>
            <a:off x="656890" y="13774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7483663"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5"/>
          <p:cNvGrpSpPr/>
          <p:nvPr/>
        </p:nvGrpSpPr>
        <p:grpSpPr>
          <a:xfrm>
            <a:off x="8322862" y="1935700"/>
            <a:ext cx="475779" cy="475800"/>
            <a:chOff x="1460350" y="2402425"/>
            <a:chExt cx="208950" cy="208950"/>
          </a:xfrm>
        </p:grpSpPr>
        <p:sp>
          <p:nvSpPr>
            <p:cNvPr id="167" name="Google Shape;167;p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5"/>
          <p:cNvGrpSpPr/>
          <p:nvPr/>
        </p:nvGrpSpPr>
        <p:grpSpPr>
          <a:xfrm rot="3427705">
            <a:off x="501003" y="4190629"/>
            <a:ext cx="340783" cy="340829"/>
            <a:chOff x="1460350" y="2402425"/>
            <a:chExt cx="208950" cy="208950"/>
          </a:xfrm>
        </p:grpSpPr>
        <p:sp>
          <p:nvSpPr>
            <p:cNvPr id="196" name="Google Shape;196;p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6">
  <p:cSld name="CUSTOM_4">
    <p:spTree>
      <p:nvGrpSpPr>
        <p:cNvPr id="1" name="Shape 2126"/>
        <p:cNvGrpSpPr/>
        <p:nvPr/>
      </p:nvGrpSpPr>
      <p:grpSpPr>
        <a:xfrm>
          <a:off x="0" y="0"/>
          <a:ext cx="0" cy="0"/>
          <a:chOff x="0" y="0"/>
          <a:chExt cx="0" cy="0"/>
        </a:xfrm>
      </p:grpSpPr>
      <p:sp>
        <p:nvSpPr>
          <p:cNvPr id="2127" name="Google Shape;2127;p33"/>
          <p:cNvSpPr txBox="1">
            <a:spLocks noGrp="1"/>
          </p:cNvSpPr>
          <p:nvPr>
            <p:ph type="title"/>
          </p:nvPr>
        </p:nvSpPr>
        <p:spPr>
          <a:xfrm>
            <a:off x="872400" y="1874458"/>
            <a:ext cx="3527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128" name="Google Shape;2128;p33"/>
          <p:cNvSpPr txBox="1">
            <a:spLocks noGrp="1"/>
          </p:cNvSpPr>
          <p:nvPr>
            <p:ph type="subTitle" idx="1"/>
          </p:nvPr>
        </p:nvSpPr>
        <p:spPr>
          <a:xfrm>
            <a:off x="872400" y="2550453"/>
            <a:ext cx="3527100" cy="99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29" name="Google Shape;2129;p33"/>
          <p:cNvSpPr/>
          <p:nvPr/>
        </p:nvSpPr>
        <p:spPr>
          <a:xfrm>
            <a:off x="720000" y="4561775"/>
            <a:ext cx="77043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3"/>
          <p:cNvSpPr/>
          <p:nvPr/>
        </p:nvSpPr>
        <p:spPr>
          <a:xfrm rot="-3818724">
            <a:off x="-2553948" y="-2066441"/>
            <a:ext cx="5281950" cy="5264611"/>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3"/>
          <p:cNvSpPr/>
          <p:nvPr/>
        </p:nvSpPr>
        <p:spPr>
          <a:xfrm rot="275787" flipH="1">
            <a:off x="4501000" y="930983"/>
            <a:ext cx="5140888" cy="693948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2" name="Google Shape;2132;p33"/>
          <p:cNvGrpSpPr/>
          <p:nvPr/>
        </p:nvGrpSpPr>
        <p:grpSpPr>
          <a:xfrm>
            <a:off x="6281541" y="-10068"/>
            <a:ext cx="2862466" cy="1695774"/>
            <a:chOff x="238125" y="3383650"/>
            <a:chExt cx="1287775" cy="762900"/>
          </a:xfrm>
        </p:grpSpPr>
        <p:sp>
          <p:nvSpPr>
            <p:cNvPr id="2133" name="Google Shape;2133;p33"/>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3"/>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3"/>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6" name="Google Shape;2136;p33"/>
          <p:cNvGrpSpPr/>
          <p:nvPr/>
        </p:nvGrpSpPr>
        <p:grpSpPr>
          <a:xfrm rot="-5400000">
            <a:off x="681012" y="2947073"/>
            <a:ext cx="1470186" cy="2907306"/>
            <a:chOff x="961675" y="1958725"/>
            <a:chExt cx="563225" cy="1113825"/>
          </a:xfrm>
        </p:grpSpPr>
        <p:sp>
          <p:nvSpPr>
            <p:cNvPr id="2137" name="Google Shape;2137;p33"/>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3"/>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9" name="Google Shape;2139;p33"/>
          <p:cNvSpPr/>
          <p:nvPr/>
        </p:nvSpPr>
        <p:spPr>
          <a:xfrm>
            <a:off x="3244465" y="42384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3"/>
          <p:cNvSpPr/>
          <p:nvPr/>
        </p:nvSpPr>
        <p:spPr>
          <a:xfrm>
            <a:off x="995588" y="75212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1" name="Google Shape;2141;p33"/>
          <p:cNvGrpSpPr/>
          <p:nvPr/>
        </p:nvGrpSpPr>
        <p:grpSpPr>
          <a:xfrm>
            <a:off x="3923712" y="982700"/>
            <a:ext cx="475779" cy="475800"/>
            <a:chOff x="1460350" y="2402425"/>
            <a:chExt cx="208950" cy="208950"/>
          </a:xfrm>
        </p:grpSpPr>
        <p:sp>
          <p:nvSpPr>
            <p:cNvPr id="2142" name="Google Shape;2142;p33"/>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3"/>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3"/>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3"/>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3"/>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3"/>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3"/>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3"/>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3"/>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3"/>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3"/>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3"/>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3"/>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3"/>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3"/>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3"/>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0" name="Google Shape;2170;p33"/>
          <p:cNvSpPr/>
          <p:nvPr/>
        </p:nvSpPr>
        <p:spPr>
          <a:xfrm>
            <a:off x="7767340" y="38707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33"/>
          <p:cNvGrpSpPr/>
          <p:nvPr/>
        </p:nvGrpSpPr>
        <p:grpSpPr>
          <a:xfrm rot="3427705">
            <a:off x="7834640" y="1990379"/>
            <a:ext cx="340783" cy="340829"/>
            <a:chOff x="1460350" y="2402425"/>
            <a:chExt cx="208950" cy="208950"/>
          </a:xfrm>
        </p:grpSpPr>
        <p:sp>
          <p:nvSpPr>
            <p:cNvPr id="2172" name="Google Shape;2172;p33"/>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3"/>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3"/>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3"/>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3"/>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3"/>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3"/>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3"/>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3"/>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3"/>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3"/>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3"/>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3"/>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3"/>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3"/>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3"/>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7">
  <p:cSld name="CUSTOM_4_1">
    <p:spTree>
      <p:nvGrpSpPr>
        <p:cNvPr id="1" name="Shape 2200"/>
        <p:cNvGrpSpPr/>
        <p:nvPr/>
      </p:nvGrpSpPr>
      <p:grpSpPr>
        <a:xfrm>
          <a:off x="0" y="0"/>
          <a:ext cx="0" cy="0"/>
          <a:chOff x="0" y="0"/>
          <a:chExt cx="0" cy="0"/>
        </a:xfrm>
      </p:grpSpPr>
      <p:grpSp>
        <p:nvGrpSpPr>
          <p:cNvPr id="2201" name="Google Shape;2201;p34"/>
          <p:cNvGrpSpPr/>
          <p:nvPr/>
        </p:nvGrpSpPr>
        <p:grpSpPr>
          <a:xfrm rot="10800000">
            <a:off x="1454139" y="496722"/>
            <a:ext cx="6545634" cy="4032426"/>
            <a:chOff x="6012925" y="2964625"/>
            <a:chExt cx="1368950" cy="1009975"/>
          </a:xfrm>
        </p:grpSpPr>
        <p:sp>
          <p:nvSpPr>
            <p:cNvPr id="2202" name="Google Shape;2202;p3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7" name="Google Shape;2207;p34"/>
          <p:cNvSpPr txBox="1">
            <a:spLocks noGrp="1"/>
          </p:cNvSpPr>
          <p:nvPr>
            <p:ph type="title"/>
          </p:nvPr>
        </p:nvSpPr>
        <p:spPr>
          <a:xfrm>
            <a:off x="1398900" y="1327900"/>
            <a:ext cx="6346200" cy="23562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9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08" name="Google Shape;2208;p34"/>
          <p:cNvSpPr/>
          <p:nvPr/>
        </p:nvSpPr>
        <p:spPr>
          <a:xfrm rot="-5062406">
            <a:off x="-1192597" y="-566581"/>
            <a:ext cx="2818035" cy="280878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4"/>
          <p:cNvSpPr/>
          <p:nvPr/>
        </p:nvSpPr>
        <p:spPr>
          <a:xfrm flipH="1">
            <a:off x="7606890" y="2442900"/>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0" name="Google Shape;2210;p34"/>
          <p:cNvGrpSpPr/>
          <p:nvPr/>
        </p:nvGrpSpPr>
        <p:grpSpPr>
          <a:xfrm>
            <a:off x="6299902" y="-10068"/>
            <a:ext cx="2862466" cy="1695774"/>
            <a:chOff x="238125" y="3383650"/>
            <a:chExt cx="1287775" cy="762900"/>
          </a:xfrm>
        </p:grpSpPr>
        <p:sp>
          <p:nvSpPr>
            <p:cNvPr id="2211" name="Google Shape;2211;p3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4" name="Google Shape;2214;p34"/>
          <p:cNvGrpSpPr/>
          <p:nvPr/>
        </p:nvGrpSpPr>
        <p:grpSpPr>
          <a:xfrm rot="-5400000">
            <a:off x="474221" y="3700871"/>
            <a:ext cx="970042" cy="1918341"/>
            <a:chOff x="961675" y="1958725"/>
            <a:chExt cx="563225" cy="1113825"/>
          </a:xfrm>
        </p:grpSpPr>
        <p:sp>
          <p:nvSpPr>
            <p:cNvPr id="2215" name="Google Shape;2215;p3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7" name="Google Shape;2217;p34"/>
          <p:cNvGrpSpPr/>
          <p:nvPr/>
        </p:nvGrpSpPr>
        <p:grpSpPr>
          <a:xfrm>
            <a:off x="1068237" y="3339825"/>
            <a:ext cx="475779" cy="475800"/>
            <a:chOff x="1460350" y="2402425"/>
            <a:chExt cx="208950" cy="208950"/>
          </a:xfrm>
        </p:grpSpPr>
        <p:sp>
          <p:nvSpPr>
            <p:cNvPr id="2218" name="Google Shape;2218;p3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6" name="Google Shape;2246;p34"/>
          <p:cNvGrpSpPr/>
          <p:nvPr/>
        </p:nvGrpSpPr>
        <p:grpSpPr>
          <a:xfrm rot="3427758">
            <a:off x="6826768" y="684872"/>
            <a:ext cx="475768" cy="475796"/>
            <a:chOff x="1460350" y="2402425"/>
            <a:chExt cx="208950" cy="208950"/>
          </a:xfrm>
        </p:grpSpPr>
        <p:sp>
          <p:nvSpPr>
            <p:cNvPr id="2247" name="Google Shape;2247;p3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5" name="Google Shape;2275;p34"/>
          <p:cNvSpPr/>
          <p:nvPr/>
        </p:nvSpPr>
        <p:spPr>
          <a:xfrm>
            <a:off x="923540" y="1197970"/>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4"/>
          <p:cNvSpPr/>
          <p:nvPr/>
        </p:nvSpPr>
        <p:spPr>
          <a:xfrm>
            <a:off x="5199683" y="4513493"/>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7" name="Google Shape;2277;p34"/>
          <p:cNvGrpSpPr/>
          <p:nvPr/>
        </p:nvGrpSpPr>
        <p:grpSpPr>
          <a:xfrm>
            <a:off x="7124248" y="3029256"/>
            <a:ext cx="853142" cy="526018"/>
            <a:chOff x="4908575" y="2482875"/>
            <a:chExt cx="654350" cy="403450"/>
          </a:xfrm>
        </p:grpSpPr>
        <p:sp>
          <p:nvSpPr>
            <p:cNvPr id="2278" name="Google Shape;2278;p34"/>
            <p:cNvSpPr/>
            <p:nvPr/>
          </p:nvSpPr>
          <p:spPr>
            <a:xfrm>
              <a:off x="4926575" y="2482875"/>
              <a:ext cx="636350" cy="342200"/>
            </a:xfrm>
            <a:custGeom>
              <a:avLst/>
              <a:gdLst/>
              <a:ahLst/>
              <a:cxnLst/>
              <a:rect l="l" t="t" r="r" b="b"/>
              <a:pathLst>
                <a:path w="25454" h="13688" extrusionOk="0">
                  <a:moveTo>
                    <a:pt x="11142" y="1"/>
                  </a:moveTo>
                  <a:lnTo>
                    <a:pt x="10326" y="97"/>
                  </a:lnTo>
                  <a:lnTo>
                    <a:pt x="9990" y="145"/>
                  </a:lnTo>
                  <a:lnTo>
                    <a:pt x="9654" y="241"/>
                  </a:lnTo>
                  <a:lnTo>
                    <a:pt x="9077" y="529"/>
                  </a:lnTo>
                  <a:lnTo>
                    <a:pt x="8597" y="817"/>
                  </a:lnTo>
                  <a:lnTo>
                    <a:pt x="8165" y="1201"/>
                  </a:lnTo>
                  <a:lnTo>
                    <a:pt x="7781" y="1634"/>
                  </a:lnTo>
                  <a:lnTo>
                    <a:pt x="7444" y="2066"/>
                  </a:lnTo>
                  <a:lnTo>
                    <a:pt x="7156" y="2498"/>
                  </a:lnTo>
                  <a:lnTo>
                    <a:pt x="6916" y="2930"/>
                  </a:lnTo>
                  <a:lnTo>
                    <a:pt x="6724" y="3410"/>
                  </a:lnTo>
                  <a:lnTo>
                    <a:pt x="6388" y="4275"/>
                  </a:lnTo>
                  <a:lnTo>
                    <a:pt x="6244" y="4995"/>
                  </a:lnTo>
                  <a:lnTo>
                    <a:pt x="6148" y="5668"/>
                  </a:lnTo>
                  <a:lnTo>
                    <a:pt x="5571" y="5524"/>
                  </a:lnTo>
                  <a:lnTo>
                    <a:pt x="4995" y="5379"/>
                  </a:lnTo>
                  <a:lnTo>
                    <a:pt x="4275" y="5283"/>
                  </a:lnTo>
                  <a:lnTo>
                    <a:pt x="3458" y="5235"/>
                  </a:lnTo>
                  <a:lnTo>
                    <a:pt x="2690" y="5235"/>
                  </a:lnTo>
                  <a:lnTo>
                    <a:pt x="2354" y="5283"/>
                  </a:lnTo>
                  <a:lnTo>
                    <a:pt x="2018" y="5379"/>
                  </a:lnTo>
                  <a:lnTo>
                    <a:pt x="1681" y="5476"/>
                  </a:lnTo>
                  <a:lnTo>
                    <a:pt x="1441" y="5668"/>
                  </a:lnTo>
                  <a:lnTo>
                    <a:pt x="1201" y="5860"/>
                  </a:lnTo>
                  <a:lnTo>
                    <a:pt x="1009" y="6148"/>
                  </a:lnTo>
                  <a:lnTo>
                    <a:pt x="817" y="6436"/>
                  </a:lnTo>
                  <a:lnTo>
                    <a:pt x="673" y="6772"/>
                  </a:lnTo>
                  <a:lnTo>
                    <a:pt x="385" y="7541"/>
                  </a:lnTo>
                  <a:lnTo>
                    <a:pt x="193" y="8357"/>
                  </a:lnTo>
                  <a:lnTo>
                    <a:pt x="48" y="9125"/>
                  </a:lnTo>
                  <a:lnTo>
                    <a:pt x="0" y="9846"/>
                  </a:lnTo>
                  <a:lnTo>
                    <a:pt x="0" y="10374"/>
                  </a:lnTo>
                  <a:lnTo>
                    <a:pt x="48" y="10662"/>
                  </a:lnTo>
                  <a:lnTo>
                    <a:pt x="145" y="10710"/>
                  </a:lnTo>
                  <a:lnTo>
                    <a:pt x="385" y="10806"/>
                  </a:lnTo>
                  <a:lnTo>
                    <a:pt x="1201" y="10950"/>
                  </a:lnTo>
                  <a:lnTo>
                    <a:pt x="3987" y="11383"/>
                  </a:lnTo>
                  <a:lnTo>
                    <a:pt x="7973" y="11863"/>
                  </a:lnTo>
                  <a:lnTo>
                    <a:pt x="12535" y="12439"/>
                  </a:lnTo>
                  <a:lnTo>
                    <a:pt x="21035" y="13352"/>
                  </a:lnTo>
                  <a:lnTo>
                    <a:pt x="23917" y="13640"/>
                  </a:lnTo>
                  <a:lnTo>
                    <a:pt x="24733" y="13688"/>
                  </a:lnTo>
                  <a:lnTo>
                    <a:pt x="25070" y="13688"/>
                  </a:lnTo>
                  <a:lnTo>
                    <a:pt x="25118" y="13640"/>
                  </a:lnTo>
                  <a:lnTo>
                    <a:pt x="25166" y="13496"/>
                  </a:lnTo>
                  <a:lnTo>
                    <a:pt x="25262" y="13015"/>
                  </a:lnTo>
                  <a:lnTo>
                    <a:pt x="25358" y="12343"/>
                  </a:lnTo>
                  <a:lnTo>
                    <a:pt x="25454" y="11575"/>
                  </a:lnTo>
                  <a:lnTo>
                    <a:pt x="25454" y="10710"/>
                  </a:lnTo>
                  <a:lnTo>
                    <a:pt x="25454" y="9942"/>
                  </a:lnTo>
                  <a:lnTo>
                    <a:pt x="25358" y="9270"/>
                  </a:lnTo>
                  <a:lnTo>
                    <a:pt x="25310" y="8981"/>
                  </a:lnTo>
                  <a:lnTo>
                    <a:pt x="25262" y="8789"/>
                  </a:lnTo>
                  <a:lnTo>
                    <a:pt x="25118" y="8597"/>
                  </a:lnTo>
                  <a:lnTo>
                    <a:pt x="25022" y="8453"/>
                  </a:lnTo>
                  <a:lnTo>
                    <a:pt x="24685" y="8165"/>
                  </a:lnTo>
                  <a:lnTo>
                    <a:pt x="24253" y="7973"/>
                  </a:lnTo>
                  <a:lnTo>
                    <a:pt x="23869" y="7781"/>
                  </a:lnTo>
                  <a:lnTo>
                    <a:pt x="23149" y="7589"/>
                  </a:lnTo>
                  <a:lnTo>
                    <a:pt x="22860" y="7541"/>
                  </a:lnTo>
                  <a:lnTo>
                    <a:pt x="22908" y="7060"/>
                  </a:lnTo>
                  <a:lnTo>
                    <a:pt x="23005" y="6004"/>
                  </a:lnTo>
                  <a:lnTo>
                    <a:pt x="23053" y="5331"/>
                  </a:lnTo>
                  <a:lnTo>
                    <a:pt x="23053" y="4659"/>
                  </a:lnTo>
                  <a:lnTo>
                    <a:pt x="23005" y="3987"/>
                  </a:lnTo>
                  <a:lnTo>
                    <a:pt x="22908" y="3410"/>
                  </a:lnTo>
                  <a:lnTo>
                    <a:pt x="22860" y="3314"/>
                  </a:lnTo>
                  <a:lnTo>
                    <a:pt x="22716" y="3170"/>
                  </a:lnTo>
                  <a:lnTo>
                    <a:pt x="22380" y="2834"/>
                  </a:lnTo>
                  <a:lnTo>
                    <a:pt x="21804" y="2498"/>
                  </a:lnTo>
                  <a:lnTo>
                    <a:pt x="21132" y="2162"/>
                  </a:lnTo>
                  <a:lnTo>
                    <a:pt x="20315" y="1826"/>
                  </a:lnTo>
                  <a:lnTo>
                    <a:pt x="19403" y="1489"/>
                  </a:lnTo>
                  <a:lnTo>
                    <a:pt x="18394" y="1201"/>
                  </a:lnTo>
                  <a:lnTo>
                    <a:pt x="17338" y="865"/>
                  </a:lnTo>
                  <a:lnTo>
                    <a:pt x="16233" y="625"/>
                  </a:lnTo>
                  <a:lnTo>
                    <a:pt x="15128" y="385"/>
                  </a:lnTo>
                  <a:lnTo>
                    <a:pt x="14072" y="193"/>
                  </a:lnTo>
                  <a:lnTo>
                    <a:pt x="13015" y="49"/>
                  </a:lnTo>
                  <a:lnTo>
                    <a:pt x="12007"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4"/>
            <p:cNvSpPr/>
            <p:nvPr/>
          </p:nvSpPr>
          <p:spPr>
            <a:xfrm>
              <a:off x="4926575" y="2482875"/>
              <a:ext cx="636350" cy="342200"/>
            </a:xfrm>
            <a:custGeom>
              <a:avLst/>
              <a:gdLst/>
              <a:ahLst/>
              <a:cxnLst/>
              <a:rect l="l" t="t" r="r" b="b"/>
              <a:pathLst>
                <a:path w="25454" h="13688" fill="none" extrusionOk="0">
                  <a:moveTo>
                    <a:pt x="6148" y="5668"/>
                  </a:moveTo>
                  <a:lnTo>
                    <a:pt x="6148" y="5668"/>
                  </a:lnTo>
                  <a:lnTo>
                    <a:pt x="6244" y="4995"/>
                  </a:lnTo>
                  <a:lnTo>
                    <a:pt x="6388" y="4275"/>
                  </a:lnTo>
                  <a:lnTo>
                    <a:pt x="6724" y="3410"/>
                  </a:lnTo>
                  <a:lnTo>
                    <a:pt x="6916" y="2930"/>
                  </a:lnTo>
                  <a:lnTo>
                    <a:pt x="7156" y="2498"/>
                  </a:lnTo>
                  <a:lnTo>
                    <a:pt x="7444" y="2066"/>
                  </a:lnTo>
                  <a:lnTo>
                    <a:pt x="7781" y="1634"/>
                  </a:lnTo>
                  <a:lnTo>
                    <a:pt x="8165" y="1201"/>
                  </a:lnTo>
                  <a:lnTo>
                    <a:pt x="8597" y="817"/>
                  </a:lnTo>
                  <a:lnTo>
                    <a:pt x="9077" y="529"/>
                  </a:lnTo>
                  <a:lnTo>
                    <a:pt x="9654" y="241"/>
                  </a:lnTo>
                  <a:lnTo>
                    <a:pt x="9654" y="241"/>
                  </a:lnTo>
                  <a:lnTo>
                    <a:pt x="9990" y="145"/>
                  </a:lnTo>
                  <a:lnTo>
                    <a:pt x="10326" y="97"/>
                  </a:lnTo>
                  <a:lnTo>
                    <a:pt x="11142" y="1"/>
                  </a:lnTo>
                  <a:lnTo>
                    <a:pt x="12007" y="1"/>
                  </a:lnTo>
                  <a:lnTo>
                    <a:pt x="13015" y="49"/>
                  </a:lnTo>
                  <a:lnTo>
                    <a:pt x="14072" y="193"/>
                  </a:lnTo>
                  <a:lnTo>
                    <a:pt x="15128" y="385"/>
                  </a:lnTo>
                  <a:lnTo>
                    <a:pt x="16233" y="625"/>
                  </a:lnTo>
                  <a:lnTo>
                    <a:pt x="17338" y="865"/>
                  </a:lnTo>
                  <a:lnTo>
                    <a:pt x="18394" y="1201"/>
                  </a:lnTo>
                  <a:lnTo>
                    <a:pt x="19403" y="1489"/>
                  </a:lnTo>
                  <a:lnTo>
                    <a:pt x="20315" y="1826"/>
                  </a:lnTo>
                  <a:lnTo>
                    <a:pt x="21132" y="2162"/>
                  </a:lnTo>
                  <a:lnTo>
                    <a:pt x="21804" y="2498"/>
                  </a:lnTo>
                  <a:lnTo>
                    <a:pt x="22380" y="2834"/>
                  </a:lnTo>
                  <a:lnTo>
                    <a:pt x="22716" y="3170"/>
                  </a:lnTo>
                  <a:lnTo>
                    <a:pt x="22860" y="3314"/>
                  </a:lnTo>
                  <a:lnTo>
                    <a:pt x="22908" y="3410"/>
                  </a:lnTo>
                  <a:lnTo>
                    <a:pt x="22908" y="3410"/>
                  </a:lnTo>
                  <a:lnTo>
                    <a:pt x="23005" y="3987"/>
                  </a:lnTo>
                  <a:lnTo>
                    <a:pt x="23053" y="4659"/>
                  </a:lnTo>
                  <a:lnTo>
                    <a:pt x="23053" y="5331"/>
                  </a:lnTo>
                  <a:lnTo>
                    <a:pt x="23005" y="6004"/>
                  </a:lnTo>
                  <a:lnTo>
                    <a:pt x="22908" y="7060"/>
                  </a:lnTo>
                  <a:lnTo>
                    <a:pt x="22860" y="7541"/>
                  </a:lnTo>
                  <a:lnTo>
                    <a:pt x="22860" y="7541"/>
                  </a:lnTo>
                  <a:lnTo>
                    <a:pt x="23149" y="7589"/>
                  </a:lnTo>
                  <a:lnTo>
                    <a:pt x="23869" y="7781"/>
                  </a:lnTo>
                  <a:lnTo>
                    <a:pt x="24253" y="7973"/>
                  </a:lnTo>
                  <a:lnTo>
                    <a:pt x="24685" y="8165"/>
                  </a:lnTo>
                  <a:lnTo>
                    <a:pt x="25022" y="8453"/>
                  </a:lnTo>
                  <a:lnTo>
                    <a:pt x="25118" y="8597"/>
                  </a:lnTo>
                  <a:lnTo>
                    <a:pt x="25262" y="8789"/>
                  </a:lnTo>
                  <a:lnTo>
                    <a:pt x="25262" y="8789"/>
                  </a:lnTo>
                  <a:lnTo>
                    <a:pt x="25310" y="8981"/>
                  </a:lnTo>
                  <a:lnTo>
                    <a:pt x="25358" y="9270"/>
                  </a:lnTo>
                  <a:lnTo>
                    <a:pt x="25454" y="9942"/>
                  </a:lnTo>
                  <a:lnTo>
                    <a:pt x="25454" y="10710"/>
                  </a:lnTo>
                  <a:lnTo>
                    <a:pt x="25454" y="11575"/>
                  </a:lnTo>
                  <a:lnTo>
                    <a:pt x="25358" y="12343"/>
                  </a:lnTo>
                  <a:lnTo>
                    <a:pt x="25262" y="13015"/>
                  </a:lnTo>
                  <a:lnTo>
                    <a:pt x="25166" y="13496"/>
                  </a:lnTo>
                  <a:lnTo>
                    <a:pt x="25118" y="13640"/>
                  </a:lnTo>
                  <a:lnTo>
                    <a:pt x="25070" y="13688"/>
                  </a:lnTo>
                  <a:lnTo>
                    <a:pt x="25070" y="13688"/>
                  </a:lnTo>
                  <a:lnTo>
                    <a:pt x="24733" y="13688"/>
                  </a:lnTo>
                  <a:lnTo>
                    <a:pt x="23917" y="13640"/>
                  </a:lnTo>
                  <a:lnTo>
                    <a:pt x="21035" y="13352"/>
                  </a:lnTo>
                  <a:lnTo>
                    <a:pt x="12535" y="12439"/>
                  </a:lnTo>
                  <a:lnTo>
                    <a:pt x="7973" y="11863"/>
                  </a:lnTo>
                  <a:lnTo>
                    <a:pt x="3987" y="11383"/>
                  </a:lnTo>
                  <a:lnTo>
                    <a:pt x="1201" y="10950"/>
                  </a:lnTo>
                  <a:lnTo>
                    <a:pt x="385" y="10806"/>
                  </a:lnTo>
                  <a:lnTo>
                    <a:pt x="145" y="10710"/>
                  </a:lnTo>
                  <a:lnTo>
                    <a:pt x="48" y="10662"/>
                  </a:lnTo>
                  <a:lnTo>
                    <a:pt x="48" y="10662"/>
                  </a:lnTo>
                  <a:lnTo>
                    <a:pt x="0" y="10374"/>
                  </a:lnTo>
                  <a:lnTo>
                    <a:pt x="0" y="9846"/>
                  </a:lnTo>
                  <a:lnTo>
                    <a:pt x="48" y="9125"/>
                  </a:lnTo>
                  <a:lnTo>
                    <a:pt x="193" y="8357"/>
                  </a:lnTo>
                  <a:lnTo>
                    <a:pt x="385" y="7541"/>
                  </a:lnTo>
                  <a:lnTo>
                    <a:pt x="673" y="6772"/>
                  </a:lnTo>
                  <a:lnTo>
                    <a:pt x="817" y="6436"/>
                  </a:lnTo>
                  <a:lnTo>
                    <a:pt x="1009" y="6148"/>
                  </a:lnTo>
                  <a:lnTo>
                    <a:pt x="1201" y="5860"/>
                  </a:lnTo>
                  <a:lnTo>
                    <a:pt x="1441" y="5668"/>
                  </a:lnTo>
                  <a:lnTo>
                    <a:pt x="1441" y="5668"/>
                  </a:lnTo>
                  <a:lnTo>
                    <a:pt x="1681" y="5476"/>
                  </a:lnTo>
                  <a:lnTo>
                    <a:pt x="2018" y="5379"/>
                  </a:lnTo>
                  <a:lnTo>
                    <a:pt x="2354" y="5283"/>
                  </a:lnTo>
                  <a:lnTo>
                    <a:pt x="2690" y="5235"/>
                  </a:lnTo>
                  <a:lnTo>
                    <a:pt x="3458" y="5235"/>
                  </a:lnTo>
                  <a:lnTo>
                    <a:pt x="4275" y="5283"/>
                  </a:lnTo>
                  <a:lnTo>
                    <a:pt x="4995" y="5379"/>
                  </a:lnTo>
                  <a:lnTo>
                    <a:pt x="5571" y="5524"/>
                  </a:lnTo>
                  <a:lnTo>
                    <a:pt x="6148" y="5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4"/>
            <p:cNvSpPr/>
            <p:nvPr/>
          </p:nvSpPr>
          <p:spPr>
            <a:xfrm>
              <a:off x="5211125" y="2683375"/>
              <a:ext cx="50450" cy="18050"/>
            </a:xfrm>
            <a:custGeom>
              <a:avLst/>
              <a:gdLst/>
              <a:ahLst/>
              <a:cxnLst/>
              <a:rect l="l" t="t" r="r" b="b"/>
              <a:pathLst>
                <a:path w="2018" h="722" extrusionOk="0">
                  <a:moveTo>
                    <a:pt x="625" y="1"/>
                  </a:moveTo>
                  <a:lnTo>
                    <a:pt x="289" y="49"/>
                  </a:lnTo>
                  <a:lnTo>
                    <a:pt x="96" y="97"/>
                  </a:lnTo>
                  <a:lnTo>
                    <a:pt x="0" y="145"/>
                  </a:lnTo>
                  <a:lnTo>
                    <a:pt x="0" y="193"/>
                  </a:lnTo>
                  <a:lnTo>
                    <a:pt x="0" y="289"/>
                  </a:lnTo>
                  <a:lnTo>
                    <a:pt x="48" y="385"/>
                  </a:lnTo>
                  <a:lnTo>
                    <a:pt x="289" y="529"/>
                  </a:lnTo>
                  <a:lnTo>
                    <a:pt x="625" y="625"/>
                  </a:lnTo>
                  <a:lnTo>
                    <a:pt x="1009" y="721"/>
                  </a:lnTo>
                  <a:lnTo>
                    <a:pt x="1393" y="721"/>
                  </a:lnTo>
                  <a:lnTo>
                    <a:pt x="1729" y="673"/>
                  </a:lnTo>
                  <a:lnTo>
                    <a:pt x="1873" y="625"/>
                  </a:lnTo>
                  <a:lnTo>
                    <a:pt x="1969" y="577"/>
                  </a:lnTo>
                  <a:lnTo>
                    <a:pt x="2017" y="481"/>
                  </a:lnTo>
                  <a:lnTo>
                    <a:pt x="2017" y="385"/>
                  </a:lnTo>
                  <a:lnTo>
                    <a:pt x="2017" y="337"/>
                  </a:lnTo>
                  <a:lnTo>
                    <a:pt x="1921" y="289"/>
                  </a:lnTo>
                  <a:lnTo>
                    <a:pt x="1681" y="193"/>
                  </a:lnTo>
                  <a:lnTo>
                    <a:pt x="1345" y="97"/>
                  </a:lnTo>
                  <a:lnTo>
                    <a:pt x="1009" y="49"/>
                  </a:lnTo>
                  <a:lnTo>
                    <a:pt x="625"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4"/>
            <p:cNvSpPr/>
            <p:nvPr/>
          </p:nvSpPr>
          <p:spPr>
            <a:xfrm>
              <a:off x="5380400" y="2699000"/>
              <a:ext cx="44450" cy="15625"/>
            </a:xfrm>
            <a:custGeom>
              <a:avLst/>
              <a:gdLst/>
              <a:ahLst/>
              <a:cxnLst/>
              <a:rect l="l" t="t" r="r" b="b"/>
              <a:pathLst>
                <a:path w="1778" h="625" extrusionOk="0">
                  <a:moveTo>
                    <a:pt x="289" y="0"/>
                  </a:moveTo>
                  <a:lnTo>
                    <a:pt x="97" y="48"/>
                  </a:lnTo>
                  <a:lnTo>
                    <a:pt x="49" y="96"/>
                  </a:lnTo>
                  <a:lnTo>
                    <a:pt x="1" y="144"/>
                  </a:lnTo>
                  <a:lnTo>
                    <a:pt x="1" y="240"/>
                  </a:lnTo>
                  <a:lnTo>
                    <a:pt x="49" y="288"/>
                  </a:lnTo>
                  <a:lnTo>
                    <a:pt x="289" y="432"/>
                  </a:lnTo>
                  <a:lnTo>
                    <a:pt x="577" y="528"/>
                  </a:lnTo>
                  <a:lnTo>
                    <a:pt x="913" y="576"/>
                  </a:lnTo>
                  <a:lnTo>
                    <a:pt x="1250" y="625"/>
                  </a:lnTo>
                  <a:lnTo>
                    <a:pt x="1538" y="576"/>
                  </a:lnTo>
                  <a:lnTo>
                    <a:pt x="1730" y="480"/>
                  </a:lnTo>
                  <a:lnTo>
                    <a:pt x="1778" y="384"/>
                  </a:lnTo>
                  <a:lnTo>
                    <a:pt x="1778" y="336"/>
                  </a:lnTo>
                  <a:lnTo>
                    <a:pt x="1682" y="240"/>
                  </a:lnTo>
                  <a:lnTo>
                    <a:pt x="1490" y="144"/>
                  </a:lnTo>
                  <a:lnTo>
                    <a:pt x="1202" y="48"/>
                  </a:lnTo>
                  <a:lnTo>
                    <a:pt x="91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4"/>
            <p:cNvSpPr/>
            <p:nvPr/>
          </p:nvSpPr>
          <p:spPr>
            <a:xfrm>
              <a:off x="4926575" y="2747025"/>
              <a:ext cx="626750" cy="79250"/>
            </a:xfrm>
            <a:custGeom>
              <a:avLst/>
              <a:gdLst/>
              <a:ahLst/>
              <a:cxnLst/>
              <a:rect l="l" t="t" r="r" b="b"/>
              <a:pathLst>
                <a:path w="25070" h="3170" extrusionOk="0">
                  <a:moveTo>
                    <a:pt x="25070" y="3122"/>
                  </a:moveTo>
                  <a:lnTo>
                    <a:pt x="25070" y="3122"/>
                  </a:lnTo>
                  <a:lnTo>
                    <a:pt x="24974" y="3170"/>
                  </a:lnTo>
                  <a:lnTo>
                    <a:pt x="24974" y="3170"/>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0747" y="2786"/>
                  </a:moveTo>
                  <a:lnTo>
                    <a:pt x="20747" y="2786"/>
                  </a:lnTo>
                  <a:lnTo>
                    <a:pt x="20747" y="2786"/>
                  </a:lnTo>
                  <a:lnTo>
                    <a:pt x="23533" y="3026"/>
                  </a:lnTo>
                  <a:lnTo>
                    <a:pt x="24974" y="3170"/>
                  </a:lnTo>
                  <a:lnTo>
                    <a:pt x="24974" y="3170"/>
                  </a:lnTo>
                  <a:lnTo>
                    <a:pt x="24974" y="3170"/>
                  </a:lnTo>
                  <a:lnTo>
                    <a:pt x="23533" y="3026"/>
                  </a:lnTo>
                  <a:lnTo>
                    <a:pt x="20747" y="2786"/>
                  </a:lnTo>
                  <a:close/>
                  <a:moveTo>
                    <a:pt x="9221" y="1441"/>
                  </a:moveTo>
                  <a:lnTo>
                    <a:pt x="9221" y="1441"/>
                  </a:lnTo>
                  <a:lnTo>
                    <a:pt x="9221" y="1441"/>
                  </a:lnTo>
                  <a:lnTo>
                    <a:pt x="15465" y="2209"/>
                  </a:lnTo>
                  <a:lnTo>
                    <a:pt x="15465" y="2209"/>
                  </a:lnTo>
                  <a:lnTo>
                    <a:pt x="15465" y="2209"/>
                  </a:lnTo>
                  <a:lnTo>
                    <a:pt x="9221" y="1441"/>
                  </a:lnTo>
                  <a:close/>
                  <a:moveTo>
                    <a:pt x="97" y="144"/>
                  </a:moveTo>
                  <a:lnTo>
                    <a:pt x="97" y="144"/>
                  </a:lnTo>
                  <a:lnTo>
                    <a:pt x="481" y="240"/>
                  </a:lnTo>
                  <a:lnTo>
                    <a:pt x="1249" y="384"/>
                  </a:lnTo>
                  <a:lnTo>
                    <a:pt x="3890" y="769"/>
                  </a:lnTo>
                  <a:lnTo>
                    <a:pt x="3890" y="769"/>
                  </a:lnTo>
                  <a:lnTo>
                    <a:pt x="3890" y="769"/>
                  </a:lnTo>
                  <a:lnTo>
                    <a:pt x="1249" y="384"/>
                  </a:lnTo>
                  <a:lnTo>
                    <a:pt x="481" y="240"/>
                  </a:lnTo>
                  <a:lnTo>
                    <a:pt x="97" y="144"/>
                  </a:lnTo>
                  <a:close/>
                  <a:moveTo>
                    <a:pt x="48" y="96"/>
                  </a:moveTo>
                  <a:lnTo>
                    <a:pt x="48" y="96"/>
                  </a:lnTo>
                  <a:lnTo>
                    <a:pt x="97" y="144"/>
                  </a:lnTo>
                  <a:lnTo>
                    <a:pt x="97" y="144"/>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48"/>
                  </a:moveTo>
                  <a:lnTo>
                    <a:pt x="48" y="48"/>
                  </a:lnTo>
                  <a:lnTo>
                    <a:pt x="48" y="96"/>
                  </a:lnTo>
                  <a:lnTo>
                    <a:pt x="48" y="96"/>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0"/>
                  </a:moveTo>
                  <a:lnTo>
                    <a:pt x="48" y="0"/>
                  </a:lnTo>
                  <a:lnTo>
                    <a:pt x="48" y="48"/>
                  </a:lnTo>
                  <a:lnTo>
                    <a:pt x="48" y="48"/>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0" y="0"/>
                  </a:moveTo>
                  <a:lnTo>
                    <a:pt x="0" y="0"/>
                  </a:lnTo>
                  <a:lnTo>
                    <a:pt x="0" y="0"/>
                  </a:lnTo>
                  <a:lnTo>
                    <a:pt x="0" y="0"/>
                  </a:lnTo>
                  <a:lnTo>
                    <a:pt x="0"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4"/>
            <p:cNvSpPr/>
            <p:nvPr/>
          </p:nvSpPr>
          <p:spPr>
            <a:xfrm>
              <a:off x="5550900" y="2825050"/>
              <a:ext cx="2425" cy="1225"/>
            </a:xfrm>
            <a:custGeom>
              <a:avLst/>
              <a:gdLst/>
              <a:ahLst/>
              <a:cxnLst/>
              <a:rect l="l" t="t" r="r" b="b"/>
              <a:pathLst>
                <a:path w="97" h="49" fill="none" extrusionOk="0">
                  <a:moveTo>
                    <a:pt x="97" y="1"/>
                  </a:moveTo>
                  <a:lnTo>
                    <a:pt x="97" y="1"/>
                  </a:lnTo>
                  <a:lnTo>
                    <a:pt x="1" y="49"/>
                  </a:lnTo>
                  <a:lnTo>
                    <a:pt x="1" y="49"/>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4"/>
            <p:cNvSpPr/>
            <p:nvPr/>
          </p:nvSpPr>
          <p:spPr>
            <a:xfrm>
              <a:off x="5445250" y="2816650"/>
              <a:ext cx="105675" cy="9625"/>
            </a:xfrm>
            <a:custGeom>
              <a:avLst/>
              <a:gdLst/>
              <a:ahLst/>
              <a:cxnLst/>
              <a:rect l="l" t="t" r="r" b="b"/>
              <a:pathLst>
                <a:path w="4227" h="385" fill="none" extrusionOk="0">
                  <a:moveTo>
                    <a:pt x="0" y="1"/>
                  </a:moveTo>
                  <a:lnTo>
                    <a:pt x="0" y="1"/>
                  </a:lnTo>
                  <a:lnTo>
                    <a:pt x="0" y="1"/>
                  </a:lnTo>
                  <a:lnTo>
                    <a:pt x="2786" y="241"/>
                  </a:lnTo>
                  <a:lnTo>
                    <a:pt x="4227" y="385"/>
                  </a:lnTo>
                  <a:lnTo>
                    <a:pt x="4227" y="385"/>
                  </a:lnTo>
                  <a:lnTo>
                    <a:pt x="4227" y="385"/>
                  </a:lnTo>
                  <a:lnTo>
                    <a:pt x="2786"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4"/>
            <p:cNvSpPr/>
            <p:nvPr/>
          </p:nvSpPr>
          <p:spPr>
            <a:xfrm>
              <a:off x="5157100" y="2783025"/>
              <a:ext cx="156100" cy="19250"/>
            </a:xfrm>
            <a:custGeom>
              <a:avLst/>
              <a:gdLst/>
              <a:ahLst/>
              <a:cxnLst/>
              <a:rect l="l" t="t" r="r" b="b"/>
              <a:pathLst>
                <a:path w="6244" h="770" fill="none" extrusionOk="0">
                  <a:moveTo>
                    <a:pt x="0" y="1"/>
                  </a:moveTo>
                  <a:lnTo>
                    <a:pt x="0" y="1"/>
                  </a:lnTo>
                  <a:lnTo>
                    <a:pt x="0" y="1"/>
                  </a:lnTo>
                  <a:lnTo>
                    <a:pt x="6244" y="769"/>
                  </a:lnTo>
                  <a:lnTo>
                    <a:pt x="6244" y="769"/>
                  </a:lnTo>
                  <a:lnTo>
                    <a:pt x="6244" y="7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4"/>
            <p:cNvSpPr/>
            <p:nvPr/>
          </p:nvSpPr>
          <p:spPr>
            <a:xfrm>
              <a:off x="4928975" y="2750625"/>
              <a:ext cx="94875" cy="15625"/>
            </a:xfrm>
            <a:custGeom>
              <a:avLst/>
              <a:gdLst/>
              <a:ahLst/>
              <a:cxnLst/>
              <a:rect l="l" t="t" r="r" b="b"/>
              <a:pathLst>
                <a:path w="3795" h="625" fill="none" extrusionOk="0">
                  <a:moveTo>
                    <a:pt x="1" y="0"/>
                  </a:moveTo>
                  <a:lnTo>
                    <a:pt x="1" y="0"/>
                  </a:lnTo>
                  <a:lnTo>
                    <a:pt x="385" y="96"/>
                  </a:lnTo>
                  <a:lnTo>
                    <a:pt x="1153" y="240"/>
                  </a:lnTo>
                  <a:lnTo>
                    <a:pt x="3794" y="625"/>
                  </a:lnTo>
                  <a:lnTo>
                    <a:pt x="3794" y="625"/>
                  </a:lnTo>
                  <a:lnTo>
                    <a:pt x="3794" y="625"/>
                  </a:lnTo>
                  <a:lnTo>
                    <a:pt x="1153" y="240"/>
                  </a:lnTo>
                  <a:lnTo>
                    <a:pt x="385" y="9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4"/>
            <p:cNvSpPr/>
            <p:nvPr/>
          </p:nvSpPr>
          <p:spPr>
            <a:xfrm>
              <a:off x="4927775" y="2749425"/>
              <a:ext cx="1225" cy="1225"/>
            </a:xfrm>
            <a:custGeom>
              <a:avLst/>
              <a:gdLst/>
              <a:ahLst/>
              <a:cxnLst/>
              <a:rect l="l" t="t" r="r" b="b"/>
              <a:pathLst>
                <a:path w="49" h="49" fill="none" extrusionOk="0">
                  <a:moveTo>
                    <a:pt x="0" y="0"/>
                  </a:moveTo>
                  <a:lnTo>
                    <a:pt x="0" y="0"/>
                  </a:lnTo>
                  <a:lnTo>
                    <a:pt x="49" y="48"/>
                  </a:lnTo>
                  <a:lnTo>
                    <a:pt x="49"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4"/>
            <p:cNvSpPr/>
            <p:nvPr/>
          </p:nvSpPr>
          <p:spPr>
            <a:xfrm>
              <a:off x="4927775" y="27482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4"/>
            <p:cNvSpPr/>
            <p:nvPr/>
          </p:nvSpPr>
          <p:spPr>
            <a:xfrm>
              <a:off x="4927775" y="27470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4"/>
            <p:cNvSpPr/>
            <p:nvPr/>
          </p:nvSpPr>
          <p:spPr>
            <a:xfrm>
              <a:off x="49265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4"/>
            <p:cNvSpPr/>
            <p:nvPr/>
          </p:nvSpPr>
          <p:spPr>
            <a:xfrm>
              <a:off x="4926575" y="2689375"/>
              <a:ext cx="632750" cy="136900"/>
            </a:xfrm>
            <a:custGeom>
              <a:avLst/>
              <a:gdLst/>
              <a:ahLst/>
              <a:cxnLst/>
              <a:rect l="l" t="t" r="r" b="b"/>
              <a:pathLst>
                <a:path w="25310" h="5476" extrusionOk="0">
                  <a:moveTo>
                    <a:pt x="5908" y="1"/>
                  </a:move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10" y="2258"/>
                  </a:lnTo>
                  <a:lnTo>
                    <a:pt x="3362" y="2306"/>
                  </a:lnTo>
                  <a:lnTo>
                    <a:pt x="2930" y="2306"/>
                  </a:lnTo>
                  <a:lnTo>
                    <a:pt x="2594" y="2210"/>
                  </a:lnTo>
                  <a:lnTo>
                    <a:pt x="2018" y="2066"/>
                  </a:lnTo>
                  <a:lnTo>
                    <a:pt x="1345" y="1778"/>
                  </a:lnTo>
                  <a:lnTo>
                    <a:pt x="961" y="1586"/>
                  </a:lnTo>
                  <a:lnTo>
                    <a:pt x="625" y="1346"/>
                  </a:lnTo>
                  <a:lnTo>
                    <a:pt x="337" y="1058"/>
                  </a:lnTo>
                  <a:lnTo>
                    <a:pt x="97" y="673"/>
                  </a:lnTo>
                  <a:lnTo>
                    <a:pt x="0" y="1634"/>
                  </a:lnTo>
                  <a:lnTo>
                    <a:pt x="0" y="2018"/>
                  </a:lnTo>
                  <a:lnTo>
                    <a:pt x="0" y="2306"/>
                  </a:lnTo>
                  <a:lnTo>
                    <a:pt x="48" y="2306"/>
                  </a:lnTo>
                  <a:lnTo>
                    <a:pt x="48" y="2354"/>
                  </a:lnTo>
                  <a:lnTo>
                    <a:pt x="48" y="2402"/>
                  </a:lnTo>
                  <a:lnTo>
                    <a:pt x="97" y="2450"/>
                  </a:lnTo>
                  <a:lnTo>
                    <a:pt x="481" y="2546"/>
                  </a:lnTo>
                  <a:lnTo>
                    <a:pt x="1249" y="2690"/>
                  </a:lnTo>
                  <a:lnTo>
                    <a:pt x="3890" y="3075"/>
                  </a:lnTo>
                  <a:lnTo>
                    <a:pt x="3987" y="2642"/>
                  </a:lnTo>
                  <a:lnTo>
                    <a:pt x="4179" y="2162"/>
                  </a:lnTo>
                  <a:lnTo>
                    <a:pt x="4419" y="1778"/>
                  </a:lnTo>
                  <a:lnTo>
                    <a:pt x="4755" y="1394"/>
                  </a:lnTo>
                  <a:lnTo>
                    <a:pt x="5139" y="1106"/>
                  </a:lnTo>
                  <a:lnTo>
                    <a:pt x="5523" y="865"/>
                  </a:lnTo>
                  <a:lnTo>
                    <a:pt x="6004" y="721"/>
                  </a:lnTo>
                  <a:lnTo>
                    <a:pt x="6484" y="673"/>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3533" y="5332"/>
                  </a:lnTo>
                  <a:lnTo>
                    <a:pt x="24974" y="5476"/>
                  </a:lnTo>
                  <a:lnTo>
                    <a:pt x="25070" y="5428"/>
                  </a:lnTo>
                  <a:lnTo>
                    <a:pt x="25166" y="5332"/>
                  </a:lnTo>
                  <a:lnTo>
                    <a:pt x="25214" y="5140"/>
                  </a:lnTo>
                  <a:lnTo>
                    <a:pt x="25310" y="4467"/>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340"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4"/>
            <p:cNvSpPr/>
            <p:nvPr/>
          </p:nvSpPr>
          <p:spPr>
            <a:xfrm>
              <a:off x="4926575" y="2689375"/>
              <a:ext cx="632750" cy="136900"/>
            </a:xfrm>
            <a:custGeom>
              <a:avLst/>
              <a:gdLst/>
              <a:ahLst/>
              <a:cxnLst/>
              <a:rect l="l" t="t" r="r" b="b"/>
              <a:pathLst>
                <a:path w="25310" h="5476" fill="none" extrusionOk="0">
                  <a:moveTo>
                    <a:pt x="6340" y="1"/>
                  </a:moveTo>
                  <a:lnTo>
                    <a:pt x="6340" y="1"/>
                  </a:lnTo>
                  <a:lnTo>
                    <a:pt x="5908" y="1"/>
                  </a:ln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58" y="2210"/>
                  </a:lnTo>
                  <a:lnTo>
                    <a:pt x="3410" y="2258"/>
                  </a:lnTo>
                  <a:lnTo>
                    <a:pt x="3362" y="2306"/>
                  </a:lnTo>
                  <a:lnTo>
                    <a:pt x="3218" y="2306"/>
                  </a:lnTo>
                  <a:lnTo>
                    <a:pt x="3218" y="2306"/>
                  </a:lnTo>
                  <a:lnTo>
                    <a:pt x="2930" y="2306"/>
                  </a:lnTo>
                  <a:lnTo>
                    <a:pt x="2594" y="2210"/>
                  </a:lnTo>
                  <a:lnTo>
                    <a:pt x="2018" y="2066"/>
                  </a:lnTo>
                  <a:lnTo>
                    <a:pt x="1345" y="1778"/>
                  </a:lnTo>
                  <a:lnTo>
                    <a:pt x="1345" y="1778"/>
                  </a:lnTo>
                  <a:lnTo>
                    <a:pt x="961" y="1586"/>
                  </a:lnTo>
                  <a:lnTo>
                    <a:pt x="625" y="1346"/>
                  </a:lnTo>
                  <a:lnTo>
                    <a:pt x="337" y="1058"/>
                  </a:lnTo>
                  <a:lnTo>
                    <a:pt x="97" y="673"/>
                  </a:lnTo>
                  <a:lnTo>
                    <a:pt x="97" y="673"/>
                  </a:lnTo>
                  <a:lnTo>
                    <a:pt x="0" y="1634"/>
                  </a:lnTo>
                  <a:lnTo>
                    <a:pt x="0" y="2018"/>
                  </a:lnTo>
                  <a:lnTo>
                    <a:pt x="0" y="2306"/>
                  </a:lnTo>
                  <a:lnTo>
                    <a:pt x="0" y="2306"/>
                  </a:lnTo>
                  <a:lnTo>
                    <a:pt x="0" y="2306"/>
                  </a:lnTo>
                  <a:lnTo>
                    <a:pt x="0"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97" y="2450"/>
                  </a:lnTo>
                  <a:lnTo>
                    <a:pt x="97" y="2450"/>
                  </a:lnTo>
                  <a:lnTo>
                    <a:pt x="97" y="2450"/>
                  </a:lnTo>
                  <a:lnTo>
                    <a:pt x="97" y="2450"/>
                  </a:lnTo>
                  <a:lnTo>
                    <a:pt x="481" y="2546"/>
                  </a:lnTo>
                  <a:lnTo>
                    <a:pt x="1249" y="2690"/>
                  </a:lnTo>
                  <a:lnTo>
                    <a:pt x="3890" y="3075"/>
                  </a:lnTo>
                  <a:lnTo>
                    <a:pt x="3890" y="3075"/>
                  </a:lnTo>
                  <a:lnTo>
                    <a:pt x="3987" y="2642"/>
                  </a:lnTo>
                  <a:lnTo>
                    <a:pt x="4179" y="2162"/>
                  </a:lnTo>
                  <a:lnTo>
                    <a:pt x="4419" y="1778"/>
                  </a:lnTo>
                  <a:lnTo>
                    <a:pt x="4755" y="1394"/>
                  </a:lnTo>
                  <a:lnTo>
                    <a:pt x="5139" y="1106"/>
                  </a:lnTo>
                  <a:lnTo>
                    <a:pt x="5523" y="865"/>
                  </a:lnTo>
                  <a:lnTo>
                    <a:pt x="6004" y="721"/>
                  </a:lnTo>
                  <a:lnTo>
                    <a:pt x="6484" y="673"/>
                  </a:lnTo>
                  <a:lnTo>
                    <a:pt x="6484" y="673"/>
                  </a:lnTo>
                  <a:lnTo>
                    <a:pt x="6772" y="721"/>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9221" y="3747"/>
                  </a:lnTo>
                  <a:lnTo>
                    <a:pt x="15465" y="4515"/>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010" y="2402"/>
                  </a:lnTo>
                  <a:lnTo>
                    <a:pt x="1825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0747" y="5092"/>
                  </a:lnTo>
                  <a:lnTo>
                    <a:pt x="23533" y="5332"/>
                  </a:lnTo>
                  <a:lnTo>
                    <a:pt x="24974" y="5476"/>
                  </a:lnTo>
                  <a:lnTo>
                    <a:pt x="24974" y="5476"/>
                  </a:lnTo>
                  <a:lnTo>
                    <a:pt x="24974" y="5476"/>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166" y="5332"/>
                  </a:lnTo>
                  <a:lnTo>
                    <a:pt x="25214" y="5140"/>
                  </a:lnTo>
                  <a:lnTo>
                    <a:pt x="25310" y="4467"/>
                  </a:lnTo>
                  <a:lnTo>
                    <a:pt x="21324" y="4323"/>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8106" y="1682"/>
                  </a:lnTo>
                  <a:lnTo>
                    <a:pt x="17914" y="1682"/>
                  </a:lnTo>
                  <a:lnTo>
                    <a:pt x="17914"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868" y="49"/>
                  </a:lnTo>
                  <a:lnTo>
                    <a:pt x="63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4"/>
            <p:cNvSpPr/>
            <p:nvPr/>
          </p:nvSpPr>
          <p:spPr>
            <a:xfrm>
              <a:off x="5106675" y="2503300"/>
              <a:ext cx="189725" cy="169300"/>
            </a:xfrm>
            <a:custGeom>
              <a:avLst/>
              <a:gdLst/>
              <a:ahLst/>
              <a:cxnLst/>
              <a:rect l="l" t="t" r="r" b="b"/>
              <a:pathLst>
                <a:path w="7589" h="6772" extrusionOk="0">
                  <a:moveTo>
                    <a:pt x="4419" y="0"/>
                  </a:moveTo>
                  <a:lnTo>
                    <a:pt x="3602" y="48"/>
                  </a:lnTo>
                  <a:lnTo>
                    <a:pt x="3170" y="96"/>
                  </a:lnTo>
                  <a:lnTo>
                    <a:pt x="2834" y="144"/>
                  </a:lnTo>
                  <a:lnTo>
                    <a:pt x="2546" y="240"/>
                  </a:lnTo>
                  <a:lnTo>
                    <a:pt x="2305" y="384"/>
                  </a:lnTo>
                  <a:lnTo>
                    <a:pt x="2113" y="576"/>
                  </a:lnTo>
                  <a:lnTo>
                    <a:pt x="1873" y="865"/>
                  </a:lnTo>
                  <a:lnTo>
                    <a:pt x="1681" y="1201"/>
                  </a:lnTo>
                  <a:lnTo>
                    <a:pt x="1489" y="1585"/>
                  </a:lnTo>
                  <a:lnTo>
                    <a:pt x="1105" y="2497"/>
                  </a:lnTo>
                  <a:lnTo>
                    <a:pt x="769" y="3458"/>
                  </a:lnTo>
                  <a:lnTo>
                    <a:pt x="240" y="5187"/>
                  </a:lnTo>
                  <a:lnTo>
                    <a:pt x="0" y="5907"/>
                  </a:lnTo>
                  <a:lnTo>
                    <a:pt x="7060" y="6772"/>
                  </a:lnTo>
                  <a:lnTo>
                    <a:pt x="7348" y="3746"/>
                  </a:lnTo>
                  <a:lnTo>
                    <a:pt x="7540" y="1585"/>
                  </a:lnTo>
                  <a:lnTo>
                    <a:pt x="7588" y="865"/>
                  </a:lnTo>
                  <a:lnTo>
                    <a:pt x="7588" y="480"/>
                  </a:lnTo>
                  <a:lnTo>
                    <a:pt x="7540" y="432"/>
                  </a:lnTo>
                  <a:lnTo>
                    <a:pt x="7396" y="384"/>
                  </a:lnTo>
                  <a:lnTo>
                    <a:pt x="6868" y="240"/>
                  </a:lnTo>
                  <a:lnTo>
                    <a:pt x="6147" y="96"/>
                  </a:lnTo>
                  <a:lnTo>
                    <a:pt x="5331" y="48"/>
                  </a:lnTo>
                  <a:lnTo>
                    <a:pt x="4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4"/>
            <p:cNvSpPr/>
            <p:nvPr/>
          </p:nvSpPr>
          <p:spPr>
            <a:xfrm>
              <a:off x="5118675" y="2515300"/>
              <a:ext cx="170525" cy="148900"/>
            </a:xfrm>
            <a:custGeom>
              <a:avLst/>
              <a:gdLst/>
              <a:ahLst/>
              <a:cxnLst/>
              <a:rect l="l" t="t" r="r" b="b"/>
              <a:pathLst>
                <a:path w="6821" h="5956" extrusionOk="0">
                  <a:moveTo>
                    <a:pt x="3891" y="0"/>
                  </a:moveTo>
                  <a:lnTo>
                    <a:pt x="3122" y="48"/>
                  </a:lnTo>
                  <a:lnTo>
                    <a:pt x="2738" y="96"/>
                  </a:lnTo>
                  <a:lnTo>
                    <a:pt x="2402" y="144"/>
                  </a:lnTo>
                  <a:lnTo>
                    <a:pt x="2162" y="240"/>
                  </a:lnTo>
                  <a:lnTo>
                    <a:pt x="1921" y="337"/>
                  </a:lnTo>
                  <a:lnTo>
                    <a:pt x="1729" y="529"/>
                  </a:lnTo>
                  <a:lnTo>
                    <a:pt x="1537" y="769"/>
                  </a:lnTo>
                  <a:lnTo>
                    <a:pt x="1393" y="1057"/>
                  </a:lnTo>
                  <a:lnTo>
                    <a:pt x="1201" y="1393"/>
                  </a:lnTo>
                  <a:lnTo>
                    <a:pt x="865" y="2161"/>
                  </a:lnTo>
                  <a:lnTo>
                    <a:pt x="577" y="3026"/>
                  </a:lnTo>
                  <a:lnTo>
                    <a:pt x="145" y="4515"/>
                  </a:lnTo>
                  <a:lnTo>
                    <a:pt x="0" y="5187"/>
                  </a:lnTo>
                  <a:lnTo>
                    <a:pt x="6388" y="5955"/>
                  </a:lnTo>
                  <a:lnTo>
                    <a:pt x="6628" y="3314"/>
                  </a:lnTo>
                  <a:lnTo>
                    <a:pt x="6772" y="1441"/>
                  </a:lnTo>
                  <a:lnTo>
                    <a:pt x="6820" y="769"/>
                  </a:lnTo>
                  <a:lnTo>
                    <a:pt x="6772" y="481"/>
                  </a:lnTo>
                  <a:lnTo>
                    <a:pt x="6724" y="433"/>
                  </a:lnTo>
                  <a:lnTo>
                    <a:pt x="6580" y="385"/>
                  </a:lnTo>
                  <a:lnTo>
                    <a:pt x="6148" y="240"/>
                  </a:lnTo>
                  <a:lnTo>
                    <a:pt x="5475" y="144"/>
                  </a:lnTo>
                  <a:lnTo>
                    <a:pt x="4707" y="48"/>
                  </a:lnTo>
                  <a:lnTo>
                    <a:pt x="3891"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4"/>
            <p:cNvSpPr/>
            <p:nvPr/>
          </p:nvSpPr>
          <p:spPr>
            <a:xfrm>
              <a:off x="5305975" y="2526100"/>
              <a:ext cx="129700" cy="164500"/>
            </a:xfrm>
            <a:custGeom>
              <a:avLst/>
              <a:gdLst/>
              <a:ahLst/>
              <a:cxnLst/>
              <a:rect l="l" t="t" r="r" b="b"/>
              <a:pathLst>
                <a:path w="5188" h="6580" extrusionOk="0">
                  <a:moveTo>
                    <a:pt x="529" y="1"/>
                  </a:moveTo>
                  <a:lnTo>
                    <a:pt x="433" y="49"/>
                  </a:lnTo>
                  <a:lnTo>
                    <a:pt x="385" y="289"/>
                  </a:lnTo>
                  <a:lnTo>
                    <a:pt x="289" y="961"/>
                  </a:lnTo>
                  <a:lnTo>
                    <a:pt x="193" y="1874"/>
                  </a:lnTo>
                  <a:lnTo>
                    <a:pt x="96" y="2930"/>
                  </a:lnTo>
                  <a:lnTo>
                    <a:pt x="48" y="4947"/>
                  </a:lnTo>
                  <a:lnTo>
                    <a:pt x="0" y="5860"/>
                  </a:lnTo>
                  <a:lnTo>
                    <a:pt x="4899" y="6580"/>
                  </a:lnTo>
                  <a:lnTo>
                    <a:pt x="4995" y="5908"/>
                  </a:lnTo>
                  <a:lnTo>
                    <a:pt x="5139" y="4419"/>
                  </a:lnTo>
                  <a:lnTo>
                    <a:pt x="5187" y="3506"/>
                  </a:lnTo>
                  <a:lnTo>
                    <a:pt x="5187" y="2690"/>
                  </a:lnTo>
                  <a:lnTo>
                    <a:pt x="5187" y="1922"/>
                  </a:lnTo>
                  <a:lnTo>
                    <a:pt x="5139" y="1633"/>
                  </a:lnTo>
                  <a:lnTo>
                    <a:pt x="5043" y="1345"/>
                  </a:lnTo>
                  <a:lnTo>
                    <a:pt x="4947" y="1153"/>
                  </a:lnTo>
                  <a:lnTo>
                    <a:pt x="4755" y="961"/>
                  </a:lnTo>
                  <a:lnTo>
                    <a:pt x="4515" y="817"/>
                  </a:lnTo>
                  <a:lnTo>
                    <a:pt x="4275" y="625"/>
                  </a:lnTo>
                  <a:lnTo>
                    <a:pt x="3554" y="385"/>
                  </a:lnTo>
                  <a:lnTo>
                    <a:pt x="2834" y="193"/>
                  </a:lnTo>
                  <a:lnTo>
                    <a:pt x="2066" y="97"/>
                  </a:lnTo>
                  <a:lnTo>
                    <a:pt x="13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4"/>
            <p:cNvSpPr/>
            <p:nvPr/>
          </p:nvSpPr>
          <p:spPr>
            <a:xfrm>
              <a:off x="5313175" y="2534500"/>
              <a:ext cx="117700" cy="146500"/>
            </a:xfrm>
            <a:custGeom>
              <a:avLst/>
              <a:gdLst/>
              <a:ahLst/>
              <a:cxnLst/>
              <a:rect l="l" t="t" r="r" b="b"/>
              <a:pathLst>
                <a:path w="4708" h="5860" extrusionOk="0">
                  <a:moveTo>
                    <a:pt x="529" y="1"/>
                  </a:moveTo>
                  <a:lnTo>
                    <a:pt x="481" y="49"/>
                  </a:lnTo>
                  <a:lnTo>
                    <a:pt x="385" y="241"/>
                  </a:lnTo>
                  <a:lnTo>
                    <a:pt x="289" y="865"/>
                  </a:lnTo>
                  <a:lnTo>
                    <a:pt x="193" y="1682"/>
                  </a:lnTo>
                  <a:lnTo>
                    <a:pt x="145" y="2642"/>
                  </a:lnTo>
                  <a:lnTo>
                    <a:pt x="49" y="4467"/>
                  </a:lnTo>
                  <a:lnTo>
                    <a:pt x="1" y="5283"/>
                  </a:lnTo>
                  <a:lnTo>
                    <a:pt x="4227" y="5860"/>
                  </a:lnTo>
                  <a:lnTo>
                    <a:pt x="4323" y="5332"/>
                  </a:lnTo>
                  <a:lnTo>
                    <a:pt x="4563" y="3987"/>
                  </a:lnTo>
                  <a:lnTo>
                    <a:pt x="4659" y="3218"/>
                  </a:lnTo>
                  <a:lnTo>
                    <a:pt x="4707" y="2498"/>
                  </a:lnTo>
                  <a:lnTo>
                    <a:pt x="4707" y="1826"/>
                  </a:lnTo>
                  <a:lnTo>
                    <a:pt x="4659" y="1538"/>
                  </a:lnTo>
                  <a:lnTo>
                    <a:pt x="4611" y="1297"/>
                  </a:lnTo>
                  <a:lnTo>
                    <a:pt x="4515" y="1105"/>
                  </a:lnTo>
                  <a:lnTo>
                    <a:pt x="4371" y="913"/>
                  </a:lnTo>
                  <a:lnTo>
                    <a:pt x="4131" y="769"/>
                  </a:lnTo>
                  <a:lnTo>
                    <a:pt x="3891" y="625"/>
                  </a:lnTo>
                  <a:lnTo>
                    <a:pt x="3266" y="385"/>
                  </a:lnTo>
                  <a:lnTo>
                    <a:pt x="2594" y="193"/>
                  </a:lnTo>
                  <a:lnTo>
                    <a:pt x="1922" y="97"/>
                  </a:lnTo>
                  <a:lnTo>
                    <a:pt x="1297"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4"/>
            <p:cNvSpPr/>
            <p:nvPr/>
          </p:nvSpPr>
          <p:spPr>
            <a:xfrm>
              <a:off x="5022625" y="2706200"/>
              <a:ext cx="134500" cy="136900"/>
            </a:xfrm>
            <a:custGeom>
              <a:avLst/>
              <a:gdLst/>
              <a:ahLst/>
              <a:cxnLst/>
              <a:rect l="l" t="t" r="r" b="b"/>
              <a:pathLst>
                <a:path w="5380" h="5476" extrusionOk="0">
                  <a:moveTo>
                    <a:pt x="2402" y="0"/>
                  </a:moveTo>
                  <a:lnTo>
                    <a:pt x="1873" y="144"/>
                  </a:lnTo>
                  <a:lnTo>
                    <a:pt x="1441" y="337"/>
                  </a:lnTo>
                  <a:lnTo>
                    <a:pt x="1009" y="625"/>
                  </a:lnTo>
                  <a:lnTo>
                    <a:pt x="673" y="1009"/>
                  </a:lnTo>
                  <a:lnTo>
                    <a:pt x="385" y="1393"/>
                  </a:lnTo>
                  <a:lnTo>
                    <a:pt x="193" y="1873"/>
                  </a:lnTo>
                  <a:lnTo>
                    <a:pt x="48" y="2354"/>
                  </a:lnTo>
                  <a:lnTo>
                    <a:pt x="0" y="2834"/>
                  </a:lnTo>
                  <a:lnTo>
                    <a:pt x="0" y="3314"/>
                  </a:lnTo>
                  <a:lnTo>
                    <a:pt x="145" y="3794"/>
                  </a:lnTo>
                  <a:lnTo>
                    <a:pt x="337" y="4227"/>
                  </a:lnTo>
                  <a:lnTo>
                    <a:pt x="481" y="4419"/>
                  </a:lnTo>
                  <a:lnTo>
                    <a:pt x="625" y="4611"/>
                  </a:lnTo>
                  <a:lnTo>
                    <a:pt x="865" y="4803"/>
                  </a:lnTo>
                  <a:lnTo>
                    <a:pt x="1057" y="4995"/>
                  </a:lnTo>
                  <a:lnTo>
                    <a:pt x="1345" y="5139"/>
                  </a:lnTo>
                  <a:lnTo>
                    <a:pt x="1585" y="5235"/>
                  </a:lnTo>
                  <a:lnTo>
                    <a:pt x="1921" y="5331"/>
                  </a:lnTo>
                  <a:lnTo>
                    <a:pt x="2258" y="5427"/>
                  </a:lnTo>
                  <a:lnTo>
                    <a:pt x="2594" y="5475"/>
                  </a:lnTo>
                  <a:lnTo>
                    <a:pt x="3266" y="5475"/>
                  </a:lnTo>
                  <a:lnTo>
                    <a:pt x="3554" y="5427"/>
                  </a:lnTo>
                  <a:lnTo>
                    <a:pt x="3794" y="5331"/>
                  </a:lnTo>
                  <a:lnTo>
                    <a:pt x="4035" y="5235"/>
                  </a:lnTo>
                  <a:lnTo>
                    <a:pt x="4275" y="5091"/>
                  </a:lnTo>
                  <a:lnTo>
                    <a:pt x="4467" y="4947"/>
                  </a:lnTo>
                  <a:lnTo>
                    <a:pt x="4803" y="4563"/>
                  </a:lnTo>
                  <a:lnTo>
                    <a:pt x="5091" y="4130"/>
                  </a:lnTo>
                  <a:lnTo>
                    <a:pt x="5283" y="3650"/>
                  </a:lnTo>
                  <a:lnTo>
                    <a:pt x="5379" y="3122"/>
                  </a:lnTo>
                  <a:lnTo>
                    <a:pt x="5379" y="2594"/>
                  </a:lnTo>
                  <a:lnTo>
                    <a:pt x="5283" y="2113"/>
                  </a:lnTo>
                  <a:lnTo>
                    <a:pt x="5139" y="1585"/>
                  </a:lnTo>
                  <a:lnTo>
                    <a:pt x="4851" y="1153"/>
                  </a:lnTo>
                  <a:lnTo>
                    <a:pt x="4515" y="721"/>
                  </a:lnTo>
                  <a:lnTo>
                    <a:pt x="4323" y="577"/>
                  </a:lnTo>
                  <a:lnTo>
                    <a:pt x="4083" y="385"/>
                  </a:lnTo>
                  <a:lnTo>
                    <a:pt x="3842" y="288"/>
                  </a:lnTo>
                  <a:lnTo>
                    <a:pt x="3554" y="144"/>
                  </a:lnTo>
                  <a:lnTo>
                    <a:pt x="3266" y="96"/>
                  </a:lnTo>
                  <a:lnTo>
                    <a:pt x="2930" y="48"/>
                  </a:lnTo>
                  <a:lnTo>
                    <a:pt x="2642"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4"/>
            <p:cNvSpPr/>
            <p:nvPr/>
          </p:nvSpPr>
          <p:spPr>
            <a:xfrm>
              <a:off x="5022625" y="2706200"/>
              <a:ext cx="134500" cy="136900"/>
            </a:xfrm>
            <a:custGeom>
              <a:avLst/>
              <a:gdLst/>
              <a:ahLst/>
              <a:cxnLst/>
              <a:rect l="l" t="t" r="r" b="b"/>
              <a:pathLst>
                <a:path w="5380" h="5476" fill="none" extrusionOk="0">
                  <a:moveTo>
                    <a:pt x="2930" y="48"/>
                  </a:moveTo>
                  <a:lnTo>
                    <a:pt x="2930" y="48"/>
                  </a:lnTo>
                  <a:lnTo>
                    <a:pt x="3266" y="96"/>
                  </a:lnTo>
                  <a:lnTo>
                    <a:pt x="3554" y="144"/>
                  </a:lnTo>
                  <a:lnTo>
                    <a:pt x="3842" y="288"/>
                  </a:lnTo>
                  <a:lnTo>
                    <a:pt x="4083" y="385"/>
                  </a:lnTo>
                  <a:lnTo>
                    <a:pt x="4323" y="577"/>
                  </a:lnTo>
                  <a:lnTo>
                    <a:pt x="4515" y="721"/>
                  </a:lnTo>
                  <a:lnTo>
                    <a:pt x="4851" y="1153"/>
                  </a:lnTo>
                  <a:lnTo>
                    <a:pt x="5139" y="1585"/>
                  </a:lnTo>
                  <a:lnTo>
                    <a:pt x="5283" y="2113"/>
                  </a:lnTo>
                  <a:lnTo>
                    <a:pt x="5379" y="2594"/>
                  </a:lnTo>
                  <a:lnTo>
                    <a:pt x="5379" y="3122"/>
                  </a:lnTo>
                  <a:lnTo>
                    <a:pt x="5283" y="3650"/>
                  </a:lnTo>
                  <a:lnTo>
                    <a:pt x="5091" y="4130"/>
                  </a:lnTo>
                  <a:lnTo>
                    <a:pt x="4803" y="4563"/>
                  </a:lnTo>
                  <a:lnTo>
                    <a:pt x="4467" y="4947"/>
                  </a:lnTo>
                  <a:lnTo>
                    <a:pt x="4275" y="5091"/>
                  </a:lnTo>
                  <a:lnTo>
                    <a:pt x="4035" y="5235"/>
                  </a:lnTo>
                  <a:lnTo>
                    <a:pt x="3794" y="5331"/>
                  </a:lnTo>
                  <a:lnTo>
                    <a:pt x="3554" y="5427"/>
                  </a:lnTo>
                  <a:lnTo>
                    <a:pt x="3266" y="5475"/>
                  </a:lnTo>
                  <a:lnTo>
                    <a:pt x="2930" y="5475"/>
                  </a:lnTo>
                  <a:lnTo>
                    <a:pt x="2594" y="5475"/>
                  </a:lnTo>
                  <a:lnTo>
                    <a:pt x="2258" y="5427"/>
                  </a:lnTo>
                  <a:lnTo>
                    <a:pt x="2258" y="5427"/>
                  </a:lnTo>
                  <a:lnTo>
                    <a:pt x="1921" y="5331"/>
                  </a:lnTo>
                  <a:lnTo>
                    <a:pt x="1585" y="5235"/>
                  </a:lnTo>
                  <a:lnTo>
                    <a:pt x="1345" y="5139"/>
                  </a:lnTo>
                  <a:lnTo>
                    <a:pt x="1057" y="4995"/>
                  </a:lnTo>
                  <a:lnTo>
                    <a:pt x="865" y="4803"/>
                  </a:lnTo>
                  <a:lnTo>
                    <a:pt x="625" y="4611"/>
                  </a:lnTo>
                  <a:lnTo>
                    <a:pt x="481" y="4419"/>
                  </a:lnTo>
                  <a:lnTo>
                    <a:pt x="337" y="4227"/>
                  </a:lnTo>
                  <a:lnTo>
                    <a:pt x="145" y="3794"/>
                  </a:lnTo>
                  <a:lnTo>
                    <a:pt x="0" y="3314"/>
                  </a:lnTo>
                  <a:lnTo>
                    <a:pt x="0" y="2834"/>
                  </a:lnTo>
                  <a:lnTo>
                    <a:pt x="48" y="2354"/>
                  </a:lnTo>
                  <a:lnTo>
                    <a:pt x="193" y="1873"/>
                  </a:lnTo>
                  <a:lnTo>
                    <a:pt x="385" y="1393"/>
                  </a:lnTo>
                  <a:lnTo>
                    <a:pt x="673" y="1009"/>
                  </a:lnTo>
                  <a:lnTo>
                    <a:pt x="1009" y="625"/>
                  </a:lnTo>
                  <a:lnTo>
                    <a:pt x="1441" y="337"/>
                  </a:lnTo>
                  <a:lnTo>
                    <a:pt x="1873" y="144"/>
                  </a:lnTo>
                  <a:lnTo>
                    <a:pt x="2402" y="0"/>
                  </a:lnTo>
                  <a:lnTo>
                    <a:pt x="2642" y="0"/>
                  </a:lnTo>
                  <a:lnTo>
                    <a:pt x="293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4"/>
            <p:cNvSpPr/>
            <p:nvPr/>
          </p:nvSpPr>
          <p:spPr>
            <a:xfrm>
              <a:off x="5068250" y="2756625"/>
              <a:ext cx="42050" cy="42050"/>
            </a:xfrm>
            <a:custGeom>
              <a:avLst/>
              <a:gdLst/>
              <a:ahLst/>
              <a:cxnLst/>
              <a:rect l="l" t="t" r="r" b="b"/>
              <a:pathLst>
                <a:path w="1682" h="1682" extrusionOk="0">
                  <a:moveTo>
                    <a:pt x="625" y="0"/>
                  </a:moveTo>
                  <a:lnTo>
                    <a:pt x="433" y="96"/>
                  </a:lnTo>
                  <a:lnTo>
                    <a:pt x="289" y="144"/>
                  </a:lnTo>
                  <a:lnTo>
                    <a:pt x="193" y="289"/>
                  </a:lnTo>
                  <a:lnTo>
                    <a:pt x="96" y="385"/>
                  </a:lnTo>
                  <a:lnTo>
                    <a:pt x="48" y="529"/>
                  </a:lnTo>
                  <a:lnTo>
                    <a:pt x="0" y="721"/>
                  </a:lnTo>
                  <a:lnTo>
                    <a:pt x="0" y="1009"/>
                  </a:lnTo>
                  <a:lnTo>
                    <a:pt x="48" y="1153"/>
                  </a:lnTo>
                  <a:lnTo>
                    <a:pt x="145" y="1297"/>
                  </a:lnTo>
                  <a:lnTo>
                    <a:pt x="241" y="1441"/>
                  </a:lnTo>
                  <a:lnTo>
                    <a:pt x="385" y="1537"/>
                  </a:lnTo>
                  <a:lnTo>
                    <a:pt x="529" y="1633"/>
                  </a:lnTo>
                  <a:lnTo>
                    <a:pt x="721" y="1681"/>
                  </a:lnTo>
                  <a:lnTo>
                    <a:pt x="1057" y="1681"/>
                  </a:lnTo>
                  <a:lnTo>
                    <a:pt x="1201" y="1585"/>
                  </a:lnTo>
                  <a:lnTo>
                    <a:pt x="1345" y="1537"/>
                  </a:lnTo>
                  <a:lnTo>
                    <a:pt x="1537" y="1297"/>
                  </a:lnTo>
                  <a:lnTo>
                    <a:pt x="1681" y="1009"/>
                  </a:lnTo>
                  <a:lnTo>
                    <a:pt x="1681" y="721"/>
                  </a:lnTo>
                  <a:lnTo>
                    <a:pt x="1633" y="577"/>
                  </a:lnTo>
                  <a:lnTo>
                    <a:pt x="1585" y="433"/>
                  </a:lnTo>
                  <a:lnTo>
                    <a:pt x="1489" y="289"/>
                  </a:lnTo>
                  <a:lnTo>
                    <a:pt x="1393" y="192"/>
                  </a:lnTo>
                  <a:lnTo>
                    <a:pt x="1201" y="96"/>
                  </a:lnTo>
                  <a:lnTo>
                    <a:pt x="1009" y="48"/>
                  </a:lnTo>
                  <a:lnTo>
                    <a:pt x="8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4"/>
            <p:cNvSpPr/>
            <p:nvPr/>
          </p:nvSpPr>
          <p:spPr>
            <a:xfrm>
              <a:off x="5309575" y="2749425"/>
              <a:ext cx="134500" cy="136900"/>
            </a:xfrm>
            <a:custGeom>
              <a:avLst/>
              <a:gdLst/>
              <a:ahLst/>
              <a:cxnLst/>
              <a:rect l="l" t="t" r="r" b="b"/>
              <a:pathLst>
                <a:path w="5380" h="5476" extrusionOk="0">
                  <a:moveTo>
                    <a:pt x="2402" y="0"/>
                  </a:moveTo>
                  <a:lnTo>
                    <a:pt x="1922" y="144"/>
                  </a:lnTo>
                  <a:lnTo>
                    <a:pt x="1441" y="336"/>
                  </a:lnTo>
                  <a:lnTo>
                    <a:pt x="1057" y="625"/>
                  </a:lnTo>
                  <a:lnTo>
                    <a:pt x="721" y="961"/>
                  </a:lnTo>
                  <a:lnTo>
                    <a:pt x="433" y="1393"/>
                  </a:lnTo>
                  <a:lnTo>
                    <a:pt x="193" y="1825"/>
                  </a:lnTo>
                  <a:lnTo>
                    <a:pt x="97" y="2305"/>
                  </a:lnTo>
                  <a:lnTo>
                    <a:pt x="0" y="2834"/>
                  </a:lnTo>
                  <a:lnTo>
                    <a:pt x="49" y="3314"/>
                  </a:lnTo>
                  <a:lnTo>
                    <a:pt x="145" y="3794"/>
                  </a:lnTo>
                  <a:lnTo>
                    <a:pt x="385" y="4226"/>
                  </a:lnTo>
                  <a:lnTo>
                    <a:pt x="529" y="4419"/>
                  </a:lnTo>
                  <a:lnTo>
                    <a:pt x="673" y="4611"/>
                  </a:lnTo>
                  <a:lnTo>
                    <a:pt x="865" y="4803"/>
                  </a:lnTo>
                  <a:lnTo>
                    <a:pt x="1105" y="4947"/>
                  </a:lnTo>
                  <a:lnTo>
                    <a:pt x="1345" y="5091"/>
                  </a:lnTo>
                  <a:lnTo>
                    <a:pt x="1633" y="5235"/>
                  </a:lnTo>
                  <a:lnTo>
                    <a:pt x="1922" y="5331"/>
                  </a:lnTo>
                  <a:lnTo>
                    <a:pt x="2306" y="5427"/>
                  </a:lnTo>
                  <a:lnTo>
                    <a:pt x="2642" y="5475"/>
                  </a:lnTo>
                  <a:lnTo>
                    <a:pt x="2978" y="5475"/>
                  </a:lnTo>
                  <a:lnTo>
                    <a:pt x="3266" y="5427"/>
                  </a:lnTo>
                  <a:lnTo>
                    <a:pt x="3554" y="5379"/>
                  </a:lnTo>
                  <a:lnTo>
                    <a:pt x="3843" y="5331"/>
                  </a:lnTo>
                  <a:lnTo>
                    <a:pt x="4083" y="5187"/>
                  </a:lnTo>
                  <a:lnTo>
                    <a:pt x="4275" y="5091"/>
                  </a:lnTo>
                  <a:lnTo>
                    <a:pt x="4515" y="4899"/>
                  </a:lnTo>
                  <a:lnTo>
                    <a:pt x="4851" y="4563"/>
                  </a:lnTo>
                  <a:lnTo>
                    <a:pt x="5139" y="4130"/>
                  </a:lnTo>
                  <a:lnTo>
                    <a:pt x="5283" y="3650"/>
                  </a:lnTo>
                  <a:lnTo>
                    <a:pt x="5379" y="3122"/>
                  </a:lnTo>
                  <a:lnTo>
                    <a:pt x="5379" y="2594"/>
                  </a:lnTo>
                  <a:lnTo>
                    <a:pt x="5331" y="2065"/>
                  </a:lnTo>
                  <a:lnTo>
                    <a:pt x="5139" y="1585"/>
                  </a:lnTo>
                  <a:lnTo>
                    <a:pt x="4899" y="1105"/>
                  </a:lnTo>
                  <a:lnTo>
                    <a:pt x="4563" y="721"/>
                  </a:lnTo>
                  <a:lnTo>
                    <a:pt x="4323" y="529"/>
                  </a:lnTo>
                  <a:lnTo>
                    <a:pt x="4083" y="384"/>
                  </a:lnTo>
                  <a:lnTo>
                    <a:pt x="3843" y="240"/>
                  </a:lnTo>
                  <a:lnTo>
                    <a:pt x="3554" y="144"/>
                  </a:lnTo>
                  <a:lnTo>
                    <a:pt x="3266" y="48"/>
                  </a:lnTo>
                  <a:lnTo>
                    <a:pt x="293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4"/>
            <p:cNvSpPr/>
            <p:nvPr/>
          </p:nvSpPr>
          <p:spPr>
            <a:xfrm>
              <a:off x="5309575" y="2749425"/>
              <a:ext cx="134500" cy="136900"/>
            </a:xfrm>
            <a:custGeom>
              <a:avLst/>
              <a:gdLst/>
              <a:ahLst/>
              <a:cxnLst/>
              <a:rect l="l" t="t" r="r" b="b"/>
              <a:pathLst>
                <a:path w="5380" h="5476" fill="none" extrusionOk="0">
                  <a:moveTo>
                    <a:pt x="2930" y="0"/>
                  </a:moveTo>
                  <a:lnTo>
                    <a:pt x="2930" y="0"/>
                  </a:lnTo>
                  <a:lnTo>
                    <a:pt x="3266" y="48"/>
                  </a:lnTo>
                  <a:lnTo>
                    <a:pt x="3554" y="144"/>
                  </a:lnTo>
                  <a:lnTo>
                    <a:pt x="3843" y="240"/>
                  </a:lnTo>
                  <a:lnTo>
                    <a:pt x="4083" y="384"/>
                  </a:lnTo>
                  <a:lnTo>
                    <a:pt x="4323" y="529"/>
                  </a:lnTo>
                  <a:lnTo>
                    <a:pt x="4563" y="721"/>
                  </a:lnTo>
                  <a:lnTo>
                    <a:pt x="4899" y="1105"/>
                  </a:lnTo>
                  <a:lnTo>
                    <a:pt x="5139" y="1585"/>
                  </a:lnTo>
                  <a:lnTo>
                    <a:pt x="5331" y="2065"/>
                  </a:lnTo>
                  <a:lnTo>
                    <a:pt x="5379" y="2594"/>
                  </a:lnTo>
                  <a:lnTo>
                    <a:pt x="5379" y="3122"/>
                  </a:lnTo>
                  <a:lnTo>
                    <a:pt x="5283" y="3650"/>
                  </a:lnTo>
                  <a:lnTo>
                    <a:pt x="5139" y="4130"/>
                  </a:lnTo>
                  <a:lnTo>
                    <a:pt x="4851" y="4563"/>
                  </a:lnTo>
                  <a:lnTo>
                    <a:pt x="4515" y="4899"/>
                  </a:lnTo>
                  <a:lnTo>
                    <a:pt x="4275" y="5091"/>
                  </a:lnTo>
                  <a:lnTo>
                    <a:pt x="4083" y="5187"/>
                  </a:lnTo>
                  <a:lnTo>
                    <a:pt x="3843" y="5331"/>
                  </a:lnTo>
                  <a:lnTo>
                    <a:pt x="3554" y="5379"/>
                  </a:lnTo>
                  <a:lnTo>
                    <a:pt x="3266" y="5427"/>
                  </a:lnTo>
                  <a:lnTo>
                    <a:pt x="2978" y="5475"/>
                  </a:lnTo>
                  <a:lnTo>
                    <a:pt x="2642" y="5475"/>
                  </a:lnTo>
                  <a:lnTo>
                    <a:pt x="2306" y="5427"/>
                  </a:lnTo>
                  <a:lnTo>
                    <a:pt x="2306" y="5427"/>
                  </a:lnTo>
                  <a:lnTo>
                    <a:pt x="1922" y="5331"/>
                  </a:lnTo>
                  <a:lnTo>
                    <a:pt x="1633" y="5235"/>
                  </a:lnTo>
                  <a:lnTo>
                    <a:pt x="1345" y="5091"/>
                  </a:lnTo>
                  <a:lnTo>
                    <a:pt x="1105" y="4947"/>
                  </a:lnTo>
                  <a:lnTo>
                    <a:pt x="865" y="4803"/>
                  </a:lnTo>
                  <a:lnTo>
                    <a:pt x="673" y="4611"/>
                  </a:lnTo>
                  <a:lnTo>
                    <a:pt x="529" y="4419"/>
                  </a:lnTo>
                  <a:lnTo>
                    <a:pt x="385" y="4226"/>
                  </a:lnTo>
                  <a:lnTo>
                    <a:pt x="145" y="3794"/>
                  </a:lnTo>
                  <a:lnTo>
                    <a:pt x="49" y="3314"/>
                  </a:lnTo>
                  <a:lnTo>
                    <a:pt x="0" y="2834"/>
                  </a:lnTo>
                  <a:lnTo>
                    <a:pt x="97" y="2305"/>
                  </a:lnTo>
                  <a:lnTo>
                    <a:pt x="193" y="1825"/>
                  </a:lnTo>
                  <a:lnTo>
                    <a:pt x="433" y="1393"/>
                  </a:lnTo>
                  <a:lnTo>
                    <a:pt x="721" y="961"/>
                  </a:lnTo>
                  <a:lnTo>
                    <a:pt x="1057" y="625"/>
                  </a:lnTo>
                  <a:lnTo>
                    <a:pt x="1441" y="336"/>
                  </a:lnTo>
                  <a:lnTo>
                    <a:pt x="1922" y="144"/>
                  </a:lnTo>
                  <a:lnTo>
                    <a:pt x="2402" y="0"/>
                  </a:lnTo>
                  <a:lnTo>
                    <a:pt x="2690" y="0"/>
                  </a:lnTo>
                  <a:lnTo>
                    <a:pt x="29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4"/>
            <p:cNvSpPr/>
            <p:nvPr/>
          </p:nvSpPr>
          <p:spPr>
            <a:xfrm>
              <a:off x="5355200" y="2799850"/>
              <a:ext cx="43250" cy="42050"/>
            </a:xfrm>
            <a:custGeom>
              <a:avLst/>
              <a:gdLst/>
              <a:ahLst/>
              <a:cxnLst/>
              <a:rect l="l" t="t" r="r" b="b"/>
              <a:pathLst>
                <a:path w="1730" h="1682" extrusionOk="0">
                  <a:moveTo>
                    <a:pt x="625" y="0"/>
                  </a:moveTo>
                  <a:lnTo>
                    <a:pt x="481" y="48"/>
                  </a:lnTo>
                  <a:lnTo>
                    <a:pt x="337" y="144"/>
                  </a:lnTo>
                  <a:lnTo>
                    <a:pt x="193" y="240"/>
                  </a:lnTo>
                  <a:lnTo>
                    <a:pt x="145" y="384"/>
                  </a:lnTo>
                  <a:lnTo>
                    <a:pt x="48" y="529"/>
                  </a:lnTo>
                  <a:lnTo>
                    <a:pt x="0" y="673"/>
                  </a:lnTo>
                  <a:lnTo>
                    <a:pt x="48" y="1009"/>
                  </a:lnTo>
                  <a:lnTo>
                    <a:pt x="97" y="1153"/>
                  </a:lnTo>
                  <a:lnTo>
                    <a:pt x="145" y="1297"/>
                  </a:lnTo>
                  <a:lnTo>
                    <a:pt x="241" y="1441"/>
                  </a:lnTo>
                  <a:lnTo>
                    <a:pt x="385" y="1537"/>
                  </a:lnTo>
                  <a:lnTo>
                    <a:pt x="577" y="1633"/>
                  </a:lnTo>
                  <a:lnTo>
                    <a:pt x="769" y="1681"/>
                  </a:lnTo>
                  <a:lnTo>
                    <a:pt x="913" y="1681"/>
                  </a:lnTo>
                  <a:lnTo>
                    <a:pt x="1105" y="1633"/>
                  </a:lnTo>
                  <a:lnTo>
                    <a:pt x="1249" y="1585"/>
                  </a:lnTo>
                  <a:lnTo>
                    <a:pt x="1393" y="1489"/>
                  </a:lnTo>
                  <a:lnTo>
                    <a:pt x="1585" y="1297"/>
                  </a:lnTo>
                  <a:lnTo>
                    <a:pt x="1681" y="1009"/>
                  </a:lnTo>
                  <a:lnTo>
                    <a:pt x="1729" y="673"/>
                  </a:lnTo>
                  <a:lnTo>
                    <a:pt x="1681" y="529"/>
                  </a:lnTo>
                  <a:lnTo>
                    <a:pt x="1633" y="384"/>
                  </a:lnTo>
                  <a:lnTo>
                    <a:pt x="1537" y="288"/>
                  </a:lnTo>
                  <a:lnTo>
                    <a:pt x="1393" y="192"/>
                  </a:lnTo>
                  <a:lnTo>
                    <a:pt x="1249" y="96"/>
                  </a:lnTo>
                  <a:lnTo>
                    <a:pt x="10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4"/>
            <p:cNvSpPr/>
            <p:nvPr/>
          </p:nvSpPr>
          <p:spPr>
            <a:xfrm>
              <a:off x="5046625" y="2717000"/>
              <a:ext cx="38450" cy="31250"/>
            </a:xfrm>
            <a:custGeom>
              <a:avLst/>
              <a:gdLst/>
              <a:ahLst/>
              <a:cxnLst/>
              <a:rect l="l" t="t" r="r" b="b"/>
              <a:pathLst>
                <a:path w="1538" h="1250" extrusionOk="0">
                  <a:moveTo>
                    <a:pt x="1154" y="1"/>
                  </a:moveTo>
                  <a:lnTo>
                    <a:pt x="913" y="49"/>
                  </a:lnTo>
                  <a:lnTo>
                    <a:pt x="625" y="145"/>
                  </a:lnTo>
                  <a:lnTo>
                    <a:pt x="385" y="337"/>
                  </a:lnTo>
                  <a:lnTo>
                    <a:pt x="193" y="529"/>
                  </a:lnTo>
                  <a:lnTo>
                    <a:pt x="49" y="721"/>
                  </a:lnTo>
                  <a:lnTo>
                    <a:pt x="1" y="961"/>
                  </a:lnTo>
                  <a:lnTo>
                    <a:pt x="1" y="1009"/>
                  </a:lnTo>
                  <a:lnTo>
                    <a:pt x="1" y="1105"/>
                  </a:lnTo>
                  <a:lnTo>
                    <a:pt x="49" y="1153"/>
                  </a:lnTo>
                  <a:lnTo>
                    <a:pt x="145" y="1201"/>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154"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4"/>
            <p:cNvSpPr/>
            <p:nvPr/>
          </p:nvSpPr>
          <p:spPr>
            <a:xfrm>
              <a:off x="5046625" y="2717000"/>
              <a:ext cx="38450" cy="31250"/>
            </a:xfrm>
            <a:custGeom>
              <a:avLst/>
              <a:gdLst/>
              <a:ahLst/>
              <a:cxnLst/>
              <a:rect l="l" t="t" r="r" b="b"/>
              <a:pathLst>
                <a:path w="1538" h="1250" fill="none" extrusionOk="0">
                  <a:moveTo>
                    <a:pt x="1154" y="1"/>
                  </a:moveTo>
                  <a:lnTo>
                    <a:pt x="1154" y="1"/>
                  </a:lnTo>
                  <a:lnTo>
                    <a:pt x="913" y="49"/>
                  </a:lnTo>
                  <a:lnTo>
                    <a:pt x="625" y="145"/>
                  </a:lnTo>
                  <a:lnTo>
                    <a:pt x="385" y="337"/>
                  </a:lnTo>
                  <a:lnTo>
                    <a:pt x="193" y="529"/>
                  </a:lnTo>
                  <a:lnTo>
                    <a:pt x="49" y="721"/>
                  </a:lnTo>
                  <a:lnTo>
                    <a:pt x="1" y="961"/>
                  </a:lnTo>
                  <a:lnTo>
                    <a:pt x="1" y="1009"/>
                  </a:lnTo>
                  <a:lnTo>
                    <a:pt x="1" y="1105"/>
                  </a:lnTo>
                  <a:lnTo>
                    <a:pt x="49" y="1153"/>
                  </a:lnTo>
                  <a:lnTo>
                    <a:pt x="145" y="1201"/>
                  </a:lnTo>
                  <a:lnTo>
                    <a:pt x="145" y="1201"/>
                  </a:lnTo>
                  <a:lnTo>
                    <a:pt x="337" y="1249"/>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346" y="49"/>
                  </a:lnTo>
                  <a:lnTo>
                    <a:pt x="11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4"/>
            <p:cNvSpPr/>
            <p:nvPr/>
          </p:nvSpPr>
          <p:spPr>
            <a:xfrm>
              <a:off x="5340800" y="2754225"/>
              <a:ext cx="39625" cy="32450"/>
            </a:xfrm>
            <a:custGeom>
              <a:avLst/>
              <a:gdLst/>
              <a:ahLst/>
              <a:cxnLst/>
              <a:rect l="l" t="t" r="r" b="b"/>
              <a:pathLst>
                <a:path w="1585" h="1298" extrusionOk="0">
                  <a:moveTo>
                    <a:pt x="1201" y="0"/>
                  </a:moveTo>
                  <a:lnTo>
                    <a:pt x="913" y="48"/>
                  </a:lnTo>
                  <a:lnTo>
                    <a:pt x="624" y="144"/>
                  </a:lnTo>
                  <a:lnTo>
                    <a:pt x="384" y="288"/>
                  </a:lnTo>
                  <a:lnTo>
                    <a:pt x="192" y="481"/>
                  </a:lnTo>
                  <a:lnTo>
                    <a:pt x="48" y="673"/>
                  </a:lnTo>
                  <a:lnTo>
                    <a:pt x="0" y="913"/>
                  </a:lnTo>
                  <a:lnTo>
                    <a:pt x="48" y="1009"/>
                  </a:lnTo>
                  <a:lnTo>
                    <a:pt x="96" y="1105"/>
                  </a:lnTo>
                  <a:lnTo>
                    <a:pt x="192" y="1201"/>
                  </a:lnTo>
                  <a:lnTo>
                    <a:pt x="336" y="1249"/>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201"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4"/>
            <p:cNvSpPr/>
            <p:nvPr/>
          </p:nvSpPr>
          <p:spPr>
            <a:xfrm>
              <a:off x="5340800" y="2754225"/>
              <a:ext cx="39625" cy="32450"/>
            </a:xfrm>
            <a:custGeom>
              <a:avLst/>
              <a:gdLst/>
              <a:ahLst/>
              <a:cxnLst/>
              <a:rect l="l" t="t" r="r" b="b"/>
              <a:pathLst>
                <a:path w="1585" h="1298" fill="none" extrusionOk="0">
                  <a:moveTo>
                    <a:pt x="1201" y="0"/>
                  </a:moveTo>
                  <a:lnTo>
                    <a:pt x="1201" y="0"/>
                  </a:lnTo>
                  <a:lnTo>
                    <a:pt x="913" y="48"/>
                  </a:lnTo>
                  <a:lnTo>
                    <a:pt x="624" y="144"/>
                  </a:lnTo>
                  <a:lnTo>
                    <a:pt x="384" y="288"/>
                  </a:lnTo>
                  <a:lnTo>
                    <a:pt x="192" y="481"/>
                  </a:lnTo>
                  <a:lnTo>
                    <a:pt x="48" y="673"/>
                  </a:lnTo>
                  <a:lnTo>
                    <a:pt x="0" y="913"/>
                  </a:lnTo>
                  <a:lnTo>
                    <a:pt x="48" y="1009"/>
                  </a:lnTo>
                  <a:lnTo>
                    <a:pt x="96" y="1105"/>
                  </a:lnTo>
                  <a:lnTo>
                    <a:pt x="192" y="1201"/>
                  </a:lnTo>
                  <a:lnTo>
                    <a:pt x="336" y="1249"/>
                  </a:lnTo>
                  <a:lnTo>
                    <a:pt x="336" y="1249"/>
                  </a:lnTo>
                  <a:lnTo>
                    <a:pt x="480" y="1297"/>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393" y="48"/>
                  </a:lnTo>
                  <a:lnTo>
                    <a:pt x="12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4"/>
            <p:cNvSpPr/>
            <p:nvPr/>
          </p:nvSpPr>
          <p:spPr>
            <a:xfrm>
              <a:off x="4908575" y="2635350"/>
              <a:ext cx="51650" cy="63675"/>
            </a:xfrm>
            <a:custGeom>
              <a:avLst/>
              <a:gdLst/>
              <a:ahLst/>
              <a:cxnLst/>
              <a:rect l="l" t="t" r="r" b="b"/>
              <a:pathLst>
                <a:path w="2066" h="2547" extrusionOk="0">
                  <a:moveTo>
                    <a:pt x="528" y="1"/>
                  </a:moveTo>
                  <a:lnTo>
                    <a:pt x="432" y="49"/>
                  </a:lnTo>
                  <a:lnTo>
                    <a:pt x="288" y="193"/>
                  </a:lnTo>
                  <a:lnTo>
                    <a:pt x="192" y="481"/>
                  </a:lnTo>
                  <a:lnTo>
                    <a:pt x="96" y="865"/>
                  </a:lnTo>
                  <a:lnTo>
                    <a:pt x="48" y="1249"/>
                  </a:lnTo>
                  <a:lnTo>
                    <a:pt x="0" y="1682"/>
                  </a:lnTo>
                  <a:lnTo>
                    <a:pt x="0" y="2018"/>
                  </a:lnTo>
                  <a:lnTo>
                    <a:pt x="96" y="2306"/>
                  </a:lnTo>
                  <a:lnTo>
                    <a:pt x="96" y="2402"/>
                  </a:lnTo>
                  <a:lnTo>
                    <a:pt x="192" y="2450"/>
                  </a:lnTo>
                  <a:lnTo>
                    <a:pt x="336" y="2498"/>
                  </a:lnTo>
                  <a:lnTo>
                    <a:pt x="576" y="2546"/>
                  </a:lnTo>
                  <a:lnTo>
                    <a:pt x="817" y="2546"/>
                  </a:lnTo>
                  <a:lnTo>
                    <a:pt x="1057" y="2498"/>
                  </a:lnTo>
                  <a:lnTo>
                    <a:pt x="1345" y="2450"/>
                  </a:lnTo>
                  <a:lnTo>
                    <a:pt x="1585" y="2354"/>
                  </a:lnTo>
                  <a:lnTo>
                    <a:pt x="1777" y="2210"/>
                  </a:lnTo>
                  <a:lnTo>
                    <a:pt x="1921" y="2018"/>
                  </a:lnTo>
                  <a:lnTo>
                    <a:pt x="2017" y="1778"/>
                  </a:lnTo>
                  <a:lnTo>
                    <a:pt x="2065" y="1538"/>
                  </a:lnTo>
                  <a:lnTo>
                    <a:pt x="2017" y="1346"/>
                  </a:lnTo>
                  <a:lnTo>
                    <a:pt x="1969" y="1153"/>
                  </a:lnTo>
                  <a:lnTo>
                    <a:pt x="1921" y="961"/>
                  </a:lnTo>
                  <a:lnTo>
                    <a:pt x="1825" y="769"/>
                  </a:lnTo>
                  <a:lnTo>
                    <a:pt x="1537" y="481"/>
                  </a:lnTo>
                  <a:lnTo>
                    <a:pt x="1201" y="241"/>
                  </a:lnTo>
                  <a:lnTo>
                    <a:pt x="913" y="49"/>
                  </a:lnTo>
                  <a:lnTo>
                    <a:pt x="6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4"/>
            <p:cNvSpPr/>
            <p:nvPr/>
          </p:nvSpPr>
          <p:spPr>
            <a:xfrm>
              <a:off x="4912175" y="2641350"/>
              <a:ext cx="15625" cy="51675"/>
            </a:xfrm>
            <a:custGeom>
              <a:avLst/>
              <a:gdLst/>
              <a:ahLst/>
              <a:cxnLst/>
              <a:rect l="l" t="t" r="r" b="b"/>
              <a:pathLst>
                <a:path w="625" h="2067" extrusionOk="0">
                  <a:moveTo>
                    <a:pt x="336" y="1"/>
                  </a:moveTo>
                  <a:lnTo>
                    <a:pt x="288" y="97"/>
                  </a:lnTo>
                  <a:lnTo>
                    <a:pt x="144" y="289"/>
                  </a:lnTo>
                  <a:lnTo>
                    <a:pt x="96" y="625"/>
                  </a:lnTo>
                  <a:lnTo>
                    <a:pt x="0" y="1009"/>
                  </a:lnTo>
                  <a:lnTo>
                    <a:pt x="0" y="1394"/>
                  </a:lnTo>
                  <a:lnTo>
                    <a:pt x="48" y="1730"/>
                  </a:lnTo>
                  <a:lnTo>
                    <a:pt x="96" y="1970"/>
                  </a:lnTo>
                  <a:lnTo>
                    <a:pt x="144" y="2066"/>
                  </a:lnTo>
                  <a:lnTo>
                    <a:pt x="288" y="2066"/>
                  </a:lnTo>
                  <a:lnTo>
                    <a:pt x="336" y="1970"/>
                  </a:lnTo>
                  <a:lnTo>
                    <a:pt x="480" y="1778"/>
                  </a:lnTo>
                  <a:lnTo>
                    <a:pt x="576" y="1442"/>
                  </a:lnTo>
                  <a:lnTo>
                    <a:pt x="624" y="1058"/>
                  </a:lnTo>
                  <a:lnTo>
                    <a:pt x="624" y="673"/>
                  </a:lnTo>
                  <a:lnTo>
                    <a:pt x="576" y="337"/>
                  </a:lnTo>
                  <a:lnTo>
                    <a:pt x="528" y="97"/>
                  </a:lnTo>
                  <a:lnTo>
                    <a:pt x="480" y="49"/>
                  </a:lnTo>
                  <a:lnTo>
                    <a:pt x="432"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4" name="Google Shape;2334;p34"/>
          <p:cNvSpPr txBox="1">
            <a:spLocks noGrp="1"/>
          </p:cNvSpPr>
          <p:nvPr>
            <p:ph type="subTitle" idx="1"/>
          </p:nvPr>
        </p:nvSpPr>
        <p:spPr>
          <a:xfrm>
            <a:off x="3246150" y="3204064"/>
            <a:ext cx="2651700" cy="67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2335"/>
        <p:cNvGrpSpPr/>
        <p:nvPr/>
      </p:nvGrpSpPr>
      <p:grpSpPr>
        <a:xfrm>
          <a:off x="0" y="0"/>
          <a:ext cx="0" cy="0"/>
          <a:chOff x="0" y="0"/>
          <a:chExt cx="0" cy="0"/>
        </a:xfrm>
      </p:grpSpPr>
      <p:sp>
        <p:nvSpPr>
          <p:cNvPr id="2336" name="Google Shape;2336;p35"/>
          <p:cNvSpPr txBox="1">
            <a:spLocks noGrp="1"/>
          </p:cNvSpPr>
          <p:nvPr>
            <p:ph type="title"/>
          </p:nvPr>
        </p:nvSpPr>
        <p:spPr>
          <a:xfrm>
            <a:off x="720000" y="620000"/>
            <a:ext cx="4213200" cy="873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50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2337" name="Google Shape;2337;p35"/>
          <p:cNvSpPr txBox="1">
            <a:spLocks noGrp="1"/>
          </p:cNvSpPr>
          <p:nvPr>
            <p:ph type="subTitle" idx="1"/>
          </p:nvPr>
        </p:nvSpPr>
        <p:spPr>
          <a:xfrm>
            <a:off x="720000" y="1593625"/>
            <a:ext cx="4213200" cy="95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38" name="Google Shape;2338;p35"/>
          <p:cNvSpPr txBox="1"/>
          <p:nvPr/>
        </p:nvSpPr>
        <p:spPr>
          <a:xfrm>
            <a:off x="720000" y="3395400"/>
            <a:ext cx="4084800" cy="71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chemeClr val="dk1"/>
                </a:solidFill>
                <a:latin typeface="Exo 2"/>
                <a:ea typeface="Exo 2"/>
                <a:cs typeface="Exo 2"/>
                <a:sym typeface="Exo 2"/>
              </a:rPr>
              <a:t>CREDITS: This presentation template was created by </a:t>
            </a:r>
            <a:r>
              <a:rPr lang="en-GB" sz="1200" b="1">
                <a:solidFill>
                  <a:schemeClr val="dk1"/>
                </a:solidFill>
                <a:uFill>
                  <a:noFill/>
                </a:uFill>
                <a:latin typeface="Exo 2"/>
                <a:ea typeface="Exo 2"/>
                <a:cs typeface="Exo 2"/>
                <a:sym typeface="Exo 2"/>
                <a:hlinkClick r:id="rId2"/>
              </a:rPr>
              <a:t>Slidesgo</a:t>
            </a:r>
            <a:r>
              <a:rPr lang="en-GB" sz="1200">
                <a:solidFill>
                  <a:schemeClr val="dk1"/>
                </a:solidFill>
                <a:latin typeface="Exo 2"/>
                <a:ea typeface="Exo 2"/>
                <a:cs typeface="Exo 2"/>
                <a:sym typeface="Exo 2"/>
              </a:rPr>
              <a:t>, including icons by </a:t>
            </a:r>
            <a:r>
              <a:rPr lang="en-GB" sz="1200" b="1">
                <a:solidFill>
                  <a:schemeClr val="dk1"/>
                </a:solidFill>
                <a:uFill>
                  <a:noFill/>
                </a:uFill>
                <a:latin typeface="Exo 2"/>
                <a:ea typeface="Exo 2"/>
                <a:cs typeface="Exo 2"/>
                <a:sym typeface="Exo 2"/>
                <a:hlinkClick r:id="rId3"/>
              </a:rPr>
              <a:t>Flaticon</a:t>
            </a:r>
            <a:r>
              <a:rPr lang="en-GB" sz="1200">
                <a:solidFill>
                  <a:schemeClr val="dk1"/>
                </a:solidFill>
                <a:latin typeface="Exo 2"/>
                <a:ea typeface="Exo 2"/>
                <a:cs typeface="Exo 2"/>
                <a:sym typeface="Exo 2"/>
              </a:rPr>
              <a:t>, and infographics &amp; images by </a:t>
            </a:r>
            <a:r>
              <a:rPr lang="en-GB" sz="1200" b="1">
                <a:solidFill>
                  <a:schemeClr val="dk1"/>
                </a:solidFill>
                <a:uFill>
                  <a:noFill/>
                </a:uFill>
                <a:latin typeface="Exo 2"/>
                <a:ea typeface="Exo 2"/>
                <a:cs typeface="Exo 2"/>
                <a:sym typeface="Exo 2"/>
                <a:hlinkClick r:id="rId4"/>
              </a:rPr>
              <a:t>Freepik</a:t>
            </a:r>
            <a:r>
              <a:rPr lang="en-GB" sz="1200">
                <a:solidFill>
                  <a:schemeClr val="dk1"/>
                </a:solidFill>
                <a:uFill>
                  <a:noFill/>
                </a:uFill>
                <a:latin typeface="Exo 2"/>
                <a:ea typeface="Exo 2"/>
                <a:cs typeface="Exo 2"/>
                <a:sym typeface="Exo 2"/>
                <a:hlinkClick r:id="rId4"/>
              </a:rPr>
              <a:t> </a:t>
            </a:r>
            <a:endParaRPr sz="1200">
              <a:solidFill>
                <a:schemeClr val="dk1"/>
              </a:solidFill>
              <a:latin typeface="Exo 2"/>
              <a:ea typeface="Exo 2"/>
              <a:cs typeface="Exo 2"/>
              <a:sym typeface="Exo 2"/>
            </a:endParaRPr>
          </a:p>
        </p:txBody>
      </p:sp>
      <p:sp>
        <p:nvSpPr>
          <p:cNvPr id="2339" name="Google Shape;2339;p35"/>
          <p:cNvSpPr/>
          <p:nvPr/>
        </p:nvSpPr>
        <p:spPr>
          <a:xfrm rot="-275815">
            <a:off x="-1469950" y="2350734"/>
            <a:ext cx="4051671" cy="546919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0" name="Google Shape;2340;p35"/>
          <p:cNvGrpSpPr/>
          <p:nvPr/>
        </p:nvGrpSpPr>
        <p:grpSpPr>
          <a:xfrm rot="5400000" flipH="1">
            <a:off x="6949052" y="2947073"/>
            <a:ext cx="1470186" cy="2907306"/>
            <a:chOff x="961675" y="1958725"/>
            <a:chExt cx="563225" cy="1113825"/>
          </a:xfrm>
        </p:grpSpPr>
        <p:sp>
          <p:nvSpPr>
            <p:cNvPr id="2341" name="Google Shape;2341;p3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3" name="Google Shape;2343;p35"/>
          <p:cNvGrpSpPr/>
          <p:nvPr/>
        </p:nvGrpSpPr>
        <p:grpSpPr>
          <a:xfrm flipH="1">
            <a:off x="-330982" y="-18938"/>
            <a:ext cx="2862466" cy="1695774"/>
            <a:chOff x="238125" y="3383650"/>
            <a:chExt cx="1287775" cy="762900"/>
          </a:xfrm>
        </p:grpSpPr>
        <p:sp>
          <p:nvSpPr>
            <p:cNvPr id="2344" name="Google Shape;2344;p3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7" name="Google Shape;2347;p35"/>
          <p:cNvGrpSpPr/>
          <p:nvPr/>
        </p:nvGrpSpPr>
        <p:grpSpPr>
          <a:xfrm>
            <a:off x="8421724" y="3115125"/>
            <a:ext cx="475779" cy="475800"/>
            <a:chOff x="1460350" y="2402425"/>
            <a:chExt cx="208950" cy="208950"/>
          </a:xfrm>
        </p:grpSpPr>
        <p:sp>
          <p:nvSpPr>
            <p:cNvPr id="2348" name="Google Shape;2348;p3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6" name="Google Shape;2376;p35"/>
          <p:cNvGrpSpPr/>
          <p:nvPr/>
        </p:nvGrpSpPr>
        <p:grpSpPr>
          <a:xfrm rot="3427705">
            <a:off x="8489228" y="390654"/>
            <a:ext cx="340783" cy="340829"/>
            <a:chOff x="1460350" y="2402425"/>
            <a:chExt cx="208950" cy="208950"/>
          </a:xfrm>
        </p:grpSpPr>
        <p:sp>
          <p:nvSpPr>
            <p:cNvPr id="2377" name="Google Shape;2377;p3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5" name="Google Shape;2405;p35"/>
          <p:cNvSpPr/>
          <p:nvPr/>
        </p:nvSpPr>
        <p:spPr>
          <a:xfrm>
            <a:off x="5179790" y="45135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5"/>
          <p:cNvSpPr/>
          <p:nvPr/>
        </p:nvSpPr>
        <p:spPr>
          <a:xfrm>
            <a:off x="46865" y="40704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TITLE_ONLY_1_1">
    <p:spTree>
      <p:nvGrpSpPr>
        <p:cNvPr id="1" name="Shape 2407"/>
        <p:cNvGrpSpPr/>
        <p:nvPr/>
      </p:nvGrpSpPr>
      <p:grpSpPr>
        <a:xfrm>
          <a:off x="0" y="0"/>
          <a:ext cx="0" cy="0"/>
          <a:chOff x="0" y="0"/>
          <a:chExt cx="0" cy="0"/>
        </a:xfrm>
      </p:grpSpPr>
      <p:grpSp>
        <p:nvGrpSpPr>
          <p:cNvPr id="2408" name="Google Shape;2408;p36"/>
          <p:cNvGrpSpPr/>
          <p:nvPr/>
        </p:nvGrpSpPr>
        <p:grpSpPr>
          <a:xfrm flipH="1">
            <a:off x="1286181" y="700497"/>
            <a:ext cx="7011015" cy="4319112"/>
            <a:chOff x="1569550" y="629994"/>
            <a:chExt cx="5900038" cy="3634698"/>
          </a:xfrm>
        </p:grpSpPr>
        <p:grpSp>
          <p:nvGrpSpPr>
            <p:cNvPr id="2409" name="Google Shape;2409;p36"/>
            <p:cNvGrpSpPr/>
            <p:nvPr/>
          </p:nvGrpSpPr>
          <p:grpSpPr>
            <a:xfrm>
              <a:off x="1569550" y="629994"/>
              <a:ext cx="5900038" cy="3634698"/>
              <a:chOff x="6012925" y="2964625"/>
              <a:chExt cx="1368950" cy="1009975"/>
            </a:xfrm>
          </p:grpSpPr>
          <p:sp>
            <p:nvSpPr>
              <p:cNvPr id="2410" name="Google Shape;2410;p36"/>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6"/>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6"/>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6"/>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6"/>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5" name="Google Shape;2415;p36"/>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6" name="Google Shape;2416;p36"/>
          <p:cNvGrpSpPr/>
          <p:nvPr/>
        </p:nvGrpSpPr>
        <p:grpSpPr>
          <a:xfrm rot="10800000">
            <a:off x="-281232" y="3449289"/>
            <a:ext cx="2862466" cy="1695774"/>
            <a:chOff x="238125" y="3383650"/>
            <a:chExt cx="1287775" cy="762900"/>
          </a:xfrm>
        </p:grpSpPr>
        <p:sp>
          <p:nvSpPr>
            <p:cNvPr id="2417" name="Google Shape;2417;p3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0" name="Google Shape;2420;p36"/>
          <p:cNvGrpSpPr/>
          <p:nvPr/>
        </p:nvGrpSpPr>
        <p:grpSpPr>
          <a:xfrm rot="5400000">
            <a:off x="7522822" y="-584584"/>
            <a:ext cx="1175451" cy="2324553"/>
            <a:chOff x="961675" y="1958725"/>
            <a:chExt cx="563225" cy="1113825"/>
          </a:xfrm>
        </p:grpSpPr>
        <p:sp>
          <p:nvSpPr>
            <p:cNvPr id="2421" name="Google Shape;2421;p3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TITLE_ONLY_2_1">
    <p:spTree>
      <p:nvGrpSpPr>
        <p:cNvPr id="1" name="Shape 2423"/>
        <p:cNvGrpSpPr/>
        <p:nvPr/>
      </p:nvGrpSpPr>
      <p:grpSpPr>
        <a:xfrm>
          <a:off x="0" y="0"/>
          <a:ext cx="0" cy="0"/>
          <a:chOff x="0" y="0"/>
          <a:chExt cx="0" cy="0"/>
        </a:xfrm>
      </p:grpSpPr>
      <p:grpSp>
        <p:nvGrpSpPr>
          <p:cNvPr id="2424" name="Google Shape;2424;p37"/>
          <p:cNvGrpSpPr/>
          <p:nvPr/>
        </p:nvGrpSpPr>
        <p:grpSpPr>
          <a:xfrm rot="10800000" flipH="1">
            <a:off x="6691758" y="3468233"/>
            <a:ext cx="2862466" cy="1695774"/>
            <a:chOff x="238125" y="3383650"/>
            <a:chExt cx="1287775" cy="762900"/>
          </a:xfrm>
        </p:grpSpPr>
        <p:sp>
          <p:nvSpPr>
            <p:cNvPr id="2425" name="Google Shape;2425;p37"/>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7"/>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7"/>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8" name="Google Shape;2428;p37"/>
          <p:cNvGrpSpPr/>
          <p:nvPr/>
        </p:nvGrpSpPr>
        <p:grpSpPr>
          <a:xfrm rot="-5400000" flipH="1">
            <a:off x="574720" y="-584584"/>
            <a:ext cx="1175451" cy="2324553"/>
            <a:chOff x="961675" y="1958725"/>
            <a:chExt cx="563225" cy="1113825"/>
          </a:xfrm>
        </p:grpSpPr>
        <p:sp>
          <p:nvSpPr>
            <p:cNvPr id="2429" name="Google Shape;2429;p37"/>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7"/>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1" name="Google Shape;2431;p37"/>
          <p:cNvSpPr/>
          <p:nvPr/>
        </p:nvSpPr>
        <p:spPr>
          <a:xfrm>
            <a:off x="-152687" y="44629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2" name="Google Shape;2432;p37"/>
          <p:cNvGrpSpPr/>
          <p:nvPr/>
        </p:nvGrpSpPr>
        <p:grpSpPr>
          <a:xfrm>
            <a:off x="-198288" y="1445825"/>
            <a:ext cx="475779" cy="475800"/>
            <a:chOff x="1460350" y="2402425"/>
            <a:chExt cx="208950" cy="208950"/>
          </a:xfrm>
        </p:grpSpPr>
        <p:sp>
          <p:nvSpPr>
            <p:cNvPr id="2433" name="Google Shape;2433;p3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1" name="Google Shape;2461;p37"/>
          <p:cNvGrpSpPr/>
          <p:nvPr/>
        </p:nvGrpSpPr>
        <p:grpSpPr>
          <a:xfrm rot="3427705">
            <a:off x="3096928" y="4999029"/>
            <a:ext cx="340783" cy="340829"/>
            <a:chOff x="1460350" y="2402425"/>
            <a:chExt cx="208950" cy="208950"/>
          </a:xfrm>
        </p:grpSpPr>
        <p:sp>
          <p:nvSpPr>
            <p:cNvPr id="2462" name="Google Shape;2462;p3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0" name="Google Shape;2490;p37"/>
          <p:cNvSpPr/>
          <p:nvPr/>
        </p:nvSpPr>
        <p:spPr>
          <a:xfrm>
            <a:off x="8850715" y="9340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7"/>
          <p:cNvSpPr/>
          <p:nvPr/>
        </p:nvSpPr>
        <p:spPr>
          <a:xfrm>
            <a:off x="5433965" y="-189818"/>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3"/>
        <p:cNvGrpSpPr/>
        <p:nvPr/>
      </p:nvGrpSpPr>
      <p:grpSpPr>
        <a:xfrm>
          <a:off x="0" y="0"/>
          <a:ext cx="0" cy="0"/>
          <a:chOff x="0" y="0"/>
          <a:chExt cx="0" cy="0"/>
        </a:xfrm>
      </p:grpSpPr>
      <p:grpSp>
        <p:nvGrpSpPr>
          <p:cNvPr id="274" name="Google Shape;274;p7"/>
          <p:cNvGrpSpPr/>
          <p:nvPr/>
        </p:nvGrpSpPr>
        <p:grpSpPr>
          <a:xfrm rot="10800000">
            <a:off x="5492155" y="1598830"/>
            <a:ext cx="6168489" cy="4515598"/>
            <a:chOff x="6012925" y="2964625"/>
            <a:chExt cx="1368950" cy="1009975"/>
          </a:xfrm>
        </p:grpSpPr>
        <p:sp>
          <p:nvSpPr>
            <p:cNvPr id="275" name="Google Shape;275;p7"/>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7"/>
          <p:cNvSpPr txBox="1">
            <a:spLocks noGrp="1"/>
          </p:cNvSpPr>
          <p:nvPr>
            <p:ph type="title"/>
          </p:nvPr>
        </p:nvSpPr>
        <p:spPr>
          <a:xfrm>
            <a:off x="720000" y="826025"/>
            <a:ext cx="3729300" cy="1111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1" name="Google Shape;281;p7"/>
          <p:cNvSpPr txBox="1">
            <a:spLocks noGrp="1"/>
          </p:cNvSpPr>
          <p:nvPr>
            <p:ph type="body" idx="1"/>
          </p:nvPr>
        </p:nvSpPr>
        <p:spPr>
          <a:xfrm>
            <a:off x="720000" y="2130150"/>
            <a:ext cx="4413900" cy="2255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a:solidFill>
                  <a:srgbClr val="434343"/>
                </a:solidFill>
              </a:defRPr>
            </a:lvl1pPr>
            <a:lvl2pPr marL="914400" lvl="1" indent="-317500" rtl="0">
              <a:lnSpc>
                <a:spcPct val="115000"/>
              </a:lnSpc>
              <a:spcBef>
                <a:spcPts val="1600"/>
              </a:spcBef>
              <a:spcAft>
                <a:spcPts val="0"/>
              </a:spcAft>
              <a:buClr>
                <a:srgbClr val="434343"/>
              </a:buClr>
              <a:buSzPts val="1400"/>
              <a:buFont typeface="Roboto Condensed Light" panose="02000000000000000000"/>
              <a:buChar char="○"/>
              <a:defRPr>
                <a:solidFill>
                  <a:srgbClr val="434343"/>
                </a:solidFill>
              </a:defRPr>
            </a:lvl2pPr>
            <a:lvl3pPr marL="1371600" lvl="2" indent="-317500" rtl="0">
              <a:lnSpc>
                <a:spcPct val="115000"/>
              </a:lnSpc>
              <a:spcBef>
                <a:spcPts val="1600"/>
              </a:spcBef>
              <a:spcAft>
                <a:spcPts val="0"/>
              </a:spcAft>
              <a:buClr>
                <a:srgbClr val="434343"/>
              </a:buClr>
              <a:buSzPts val="1400"/>
              <a:buFont typeface="Roboto Condensed Light" panose="02000000000000000000"/>
              <a:buChar char="■"/>
              <a:defRPr>
                <a:solidFill>
                  <a:srgbClr val="434343"/>
                </a:solidFill>
              </a:defRPr>
            </a:lvl3pPr>
            <a:lvl4pPr marL="1828800" lvl="3" indent="-317500" rtl="0">
              <a:lnSpc>
                <a:spcPct val="115000"/>
              </a:lnSpc>
              <a:spcBef>
                <a:spcPts val="1600"/>
              </a:spcBef>
              <a:spcAft>
                <a:spcPts val="0"/>
              </a:spcAft>
              <a:buClr>
                <a:srgbClr val="434343"/>
              </a:buClr>
              <a:buSzPts val="1400"/>
              <a:buFont typeface="Roboto Condensed Light" panose="02000000000000000000"/>
              <a:buChar char="●"/>
              <a:defRPr>
                <a:solidFill>
                  <a:srgbClr val="434343"/>
                </a:solidFill>
              </a:defRPr>
            </a:lvl4pPr>
            <a:lvl5pPr marL="2286000" lvl="4" indent="-317500" rtl="0">
              <a:lnSpc>
                <a:spcPct val="115000"/>
              </a:lnSpc>
              <a:spcBef>
                <a:spcPts val="1600"/>
              </a:spcBef>
              <a:spcAft>
                <a:spcPts val="0"/>
              </a:spcAft>
              <a:buClr>
                <a:srgbClr val="434343"/>
              </a:buClr>
              <a:buSzPts val="1400"/>
              <a:buFont typeface="Roboto Condensed Light" panose="02000000000000000000"/>
              <a:buChar char="○"/>
              <a:defRPr>
                <a:solidFill>
                  <a:srgbClr val="434343"/>
                </a:solidFill>
              </a:defRPr>
            </a:lvl5pPr>
            <a:lvl6pPr marL="2743200" lvl="5" indent="-317500" rtl="0">
              <a:lnSpc>
                <a:spcPct val="115000"/>
              </a:lnSpc>
              <a:spcBef>
                <a:spcPts val="1600"/>
              </a:spcBef>
              <a:spcAft>
                <a:spcPts val="0"/>
              </a:spcAft>
              <a:buClr>
                <a:srgbClr val="434343"/>
              </a:buClr>
              <a:buSzPts val="1400"/>
              <a:buFont typeface="Roboto Condensed Light" panose="02000000000000000000"/>
              <a:buChar char="■"/>
              <a:defRPr>
                <a:solidFill>
                  <a:srgbClr val="434343"/>
                </a:solidFill>
              </a:defRPr>
            </a:lvl6pPr>
            <a:lvl7pPr marL="3200400" lvl="6" indent="-317500" rtl="0">
              <a:lnSpc>
                <a:spcPct val="115000"/>
              </a:lnSpc>
              <a:spcBef>
                <a:spcPts val="1600"/>
              </a:spcBef>
              <a:spcAft>
                <a:spcPts val="0"/>
              </a:spcAft>
              <a:buClr>
                <a:srgbClr val="434343"/>
              </a:buClr>
              <a:buSzPts val="1400"/>
              <a:buFont typeface="Roboto Condensed Light" panose="02000000000000000000"/>
              <a:buChar char="●"/>
              <a:defRPr>
                <a:solidFill>
                  <a:srgbClr val="434343"/>
                </a:solidFill>
              </a:defRPr>
            </a:lvl7pPr>
            <a:lvl8pPr marL="3657600" lvl="7" indent="-317500" rtl="0">
              <a:lnSpc>
                <a:spcPct val="115000"/>
              </a:lnSpc>
              <a:spcBef>
                <a:spcPts val="1600"/>
              </a:spcBef>
              <a:spcAft>
                <a:spcPts val="0"/>
              </a:spcAft>
              <a:buClr>
                <a:srgbClr val="434343"/>
              </a:buClr>
              <a:buSzPts val="1400"/>
              <a:buFont typeface="Roboto Condensed Light" panose="02000000000000000000"/>
              <a:buChar char="○"/>
              <a:defRPr>
                <a:solidFill>
                  <a:srgbClr val="434343"/>
                </a:solidFill>
              </a:defRPr>
            </a:lvl8pPr>
            <a:lvl9pPr marL="4114800" lvl="8" indent="-317500" rtl="0">
              <a:lnSpc>
                <a:spcPct val="115000"/>
              </a:lnSpc>
              <a:spcBef>
                <a:spcPts val="1600"/>
              </a:spcBef>
              <a:spcAft>
                <a:spcPts val="1600"/>
              </a:spcAft>
              <a:buClr>
                <a:srgbClr val="434343"/>
              </a:buClr>
              <a:buSzPts val="1400"/>
              <a:buFont typeface="Roboto Condensed Light" panose="02000000000000000000"/>
              <a:buChar char="■"/>
              <a:defRPr>
                <a:solidFill>
                  <a:srgbClr val="434343"/>
                </a:solidFill>
              </a:defRPr>
            </a:lvl9pPr>
          </a:lstStyle>
          <a:p>
            <a:endParaRPr/>
          </a:p>
        </p:txBody>
      </p:sp>
      <p:sp>
        <p:nvSpPr>
          <p:cNvPr id="282" name="Google Shape;282;p7"/>
          <p:cNvSpPr/>
          <p:nvPr/>
        </p:nvSpPr>
        <p:spPr>
          <a:xfrm rot="10800000" flipH="1">
            <a:off x="-763462" y="-1195958"/>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7"/>
          <p:cNvGrpSpPr/>
          <p:nvPr/>
        </p:nvGrpSpPr>
        <p:grpSpPr>
          <a:xfrm rot="5400000">
            <a:off x="7685526" y="-484217"/>
            <a:ext cx="970042" cy="1918341"/>
            <a:chOff x="961675" y="1958725"/>
            <a:chExt cx="563225" cy="1113825"/>
          </a:xfrm>
        </p:grpSpPr>
        <p:sp>
          <p:nvSpPr>
            <p:cNvPr id="284" name="Google Shape;284;p7"/>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7"/>
          <p:cNvGrpSpPr/>
          <p:nvPr/>
        </p:nvGrpSpPr>
        <p:grpSpPr>
          <a:xfrm rot="10800000">
            <a:off x="-529609" y="3449289"/>
            <a:ext cx="2862466" cy="1695774"/>
            <a:chOff x="238125" y="3383650"/>
            <a:chExt cx="1287775" cy="762900"/>
          </a:xfrm>
        </p:grpSpPr>
        <p:sp>
          <p:nvSpPr>
            <p:cNvPr id="287" name="Google Shape;287;p7"/>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290;p7"/>
          <p:cNvSpPr/>
          <p:nvPr/>
        </p:nvSpPr>
        <p:spPr>
          <a:xfrm>
            <a:off x="7439090" y="42924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484388" y="33232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7"/>
          <p:cNvGrpSpPr/>
          <p:nvPr/>
        </p:nvGrpSpPr>
        <p:grpSpPr>
          <a:xfrm rot="3427705">
            <a:off x="4401603" y="4357579"/>
            <a:ext cx="340783" cy="340829"/>
            <a:chOff x="1460350" y="2402425"/>
            <a:chExt cx="208950" cy="208950"/>
          </a:xfrm>
        </p:grpSpPr>
        <p:sp>
          <p:nvSpPr>
            <p:cNvPr id="293" name="Google Shape;293;p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7"/>
          <p:cNvGrpSpPr/>
          <p:nvPr/>
        </p:nvGrpSpPr>
        <p:grpSpPr>
          <a:xfrm>
            <a:off x="7794899" y="696125"/>
            <a:ext cx="475779" cy="475800"/>
            <a:chOff x="1460350" y="2402425"/>
            <a:chExt cx="208950" cy="208950"/>
          </a:xfrm>
        </p:grpSpPr>
        <p:sp>
          <p:nvSpPr>
            <p:cNvPr id="322" name="Google Shape;322;p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0"/>
        <p:cNvGrpSpPr/>
        <p:nvPr/>
      </p:nvGrpSpPr>
      <p:grpSpPr>
        <a:xfrm>
          <a:off x="0" y="0"/>
          <a:ext cx="0" cy="0"/>
          <a:chOff x="0" y="0"/>
          <a:chExt cx="0" cy="0"/>
        </a:xfrm>
      </p:grpSpPr>
      <p:grpSp>
        <p:nvGrpSpPr>
          <p:cNvPr id="351" name="Google Shape;351;p8"/>
          <p:cNvGrpSpPr/>
          <p:nvPr/>
        </p:nvGrpSpPr>
        <p:grpSpPr>
          <a:xfrm rot="10800000">
            <a:off x="1454139" y="496722"/>
            <a:ext cx="6545634" cy="4032426"/>
            <a:chOff x="6012925" y="2964625"/>
            <a:chExt cx="1368950" cy="1009975"/>
          </a:xfrm>
        </p:grpSpPr>
        <p:sp>
          <p:nvSpPr>
            <p:cNvPr id="352" name="Google Shape;352;p8"/>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8"/>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 name="Google Shape;357;p8"/>
          <p:cNvSpPr txBox="1">
            <a:spLocks noGrp="1"/>
          </p:cNvSpPr>
          <p:nvPr>
            <p:ph type="title"/>
          </p:nvPr>
        </p:nvSpPr>
        <p:spPr>
          <a:xfrm>
            <a:off x="1398900" y="1327900"/>
            <a:ext cx="6346200" cy="2356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8" name="Google Shape;358;p8"/>
          <p:cNvSpPr/>
          <p:nvPr/>
        </p:nvSpPr>
        <p:spPr>
          <a:xfrm rot="-5062406">
            <a:off x="-1192597" y="-566581"/>
            <a:ext cx="2818035" cy="280878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flipH="1">
            <a:off x="7606890" y="2442900"/>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8"/>
          <p:cNvGrpSpPr/>
          <p:nvPr/>
        </p:nvGrpSpPr>
        <p:grpSpPr>
          <a:xfrm>
            <a:off x="6281533" y="-10068"/>
            <a:ext cx="2862466" cy="1695774"/>
            <a:chOff x="238125" y="3383650"/>
            <a:chExt cx="1287775" cy="762900"/>
          </a:xfrm>
        </p:grpSpPr>
        <p:sp>
          <p:nvSpPr>
            <p:cNvPr id="361" name="Google Shape;361;p8"/>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8"/>
          <p:cNvGrpSpPr/>
          <p:nvPr/>
        </p:nvGrpSpPr>
        <p:grpSpPr>
          <a:xfrm rot="-5400000">
            <a:off x="474221" y="3700871"/>
            <a:ext cx="970042" cy="1918341"/>
            <a:chOff x="961675" y="1958725"/>
            <a:chExt cx="563225" cy="1113825"/>
          </a:xfrm>
        </p:grpSpPr>
        <p:sp>
          <p:nvSpPr>
            <p:cNvPr id="365" name="Google Shape;365;p8"/>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8"/>
          <p:cNvGrpSpPr/>
          <p:nvPr/>
        </p:nvGrpSpPr>
        <p:grpSpPr>
          <a:xfrm>
            <a:off x="1068237" y="3339825"/>
            <a:ext cx="475779" cy="475800"/>
            <a:chOff x="1460350" y="2402425"/>
            <a:chExt cx="208950" cy="208950"/>
          </a:xfrm>
        </p:grpSpPr>
        <p:sp>
          <p:nvSpPr>
            <p:cNvPr id="368" name="Google Shape;368;p8"/>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8"/>
          <p:cNvGrpSpPr/>
          <p:nvPr/>
        </p:nvGrpSpPr>
        <p:grpSpPr>
          <a:xfrm rot="3427758">
            <a:off x="6826768" y="684872"/>
            <a:ext cx="475768" cy="475796"/>
            <a:chOff x="1460350" y="2402425"/>
            <a:chExt cx="208950" cy="208950"/>
          </a:xfrm>
        </p:grpSpPr>
        <p:sp>
          <p:nvSpPr>
            <p:cNvPr id="397" name="Google Shape;397;p8"/>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8"/>
          <p:cNvSpPr/>
          <p:nvPr/>
        </p:nvSpPr>
        <p:spPr>
          <a:xfrm>
            <a:off x="923540" y="1197970"/>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5199683" y="4513493"/>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8"/>
          <p:cNvGrpSpPr/>
          <p:nvPr/>
        </p:nvGrpSpPr>
        <p:grpSpPr>
          <a:xfrm>
            <a:off x="7124248" y="3029256"/>
            <a:ext cx="853142" cy="526018"/>
            <a:chOff x="4908575" y="2482875"/>
            <a:chExt cx="654350" cy="403450"/>
          </a:xfrm>
        </p:grpSpPr>
        <p:sp>
          <p:nvSpPr>
            <p:cNvPr id="428" name="Google Shape;428;p8"/>
            <p:cNvSpPr/>
            <p:nvPr/>
          </p:nvSpPr>
          <p:spPr>
            <a:xfrm>
              <a:off x="4926575" y="2482875"/>
              <a:ext cx="636350" cy="342200"/>
            </a:xfrm>
            <a:custGeom>
              <a:avLst/>
              <a:gdLst/>
              <a:ahLst/>
              <a:cxnLst/>
              <a:rect l="l" t="t" r="r" b="b"/>
              <a:pathLst>
                <a:path w="25454" h="13688" extrusionOk="0">
                  <a:moveTo>
                    <a:pt x="11142" y="1"/>
                  </a:moveTo>
                  <a:lnTo>
                    <a:pt x="10326" y="97"/>
                  </a:lnTo>
                  <a:lnTo>
                    <a:pt x="9990" y="145"/>
                  </a:lnTo>
                  <a:lnTo>
                    <a:pt x="9654" y="241"/>
                  </a:lnTo>
                  <a:lnTo>
                    <a:pt x="9077" y="529"/>
                  </a:lnTo>
                  <a:lnTo>
                    <a:pt x="8597" y="817"/>
                  </a:lnTo>
                  <a:lnTo>
                    <a:pt x="8165" y="1201"/>
                  </a:lnTo>
                  <a:lnTo>
                    <a:pt x="7781" y="1634"/>
                  </a:lnTo>
                  <a:lnTo>
                    <a:pt x="7444" y="2066"/>
                  </a:lnTo>
                  <a:lnTo>
                    <a:pt x="7156" y="2498"/>
                  </a:lnTo>
                  <a:lnTo>
                    <a:pt x="6916" y="2930"/>
                  </a:lnTo>
                  <a:lnTo>
                    <a:pt x="6724" y="3410"/>
                  </a:lnTo>
                  <a:lnTo>
                    <a:pt x="6388" y="4275"/>
                  </a:lnTo>
                  <a:lnTo>
                    <a:pt x="6244" y="4995"/>
                  </a:lnTo>
                  <a:lnTo>
                    <a:pt x="6148" y="5668"/>
                  </a:lnTo>
                  <a:lnTo>
                    <a:pt x="5571" y="5524"/>
                  </a:lnTo>
                  <a:lnTo>
                    <a:pt x="4995" y="5379"/>
                  </a:lnTo>
                  <a:lnTo>
                    <a:pt x="4275" y="5283"/>
                  </a:lnTo>
                  <a:lnTo>
                    <a:pt x="3458" y="5235"/>
                  </a:lnTo>
                  <a:lnTo>
                    <a:pt x="2690" y="5235"/>
                  </a:lnTo>
                  <a:lnTo>
                    <a:pt x="2354" y="5283"/>
                  </a:lnTo>
                  <a:lnTo>
                    <a:pt x="2018" y="5379"/>
                  </a:lnTo>
                  <a:lnTo>
                    <a:pt x="1681" y="5476"/>
                  </a:lnTo>
                  <a:lnTo>
                    <a:pt x="1441" y="5668"/>
                  </a:lnTo>
                  <a:lnTo>
                    <a:pt x="1201" y="5860"/>
                  </a:lnTo>
                  <a:lnTo>
                    <a:pt x="1009" y="6148"/>
                  </a:lnTo>
                  <a:lnTo>
                    <a:pt x="817" y="6436"/>
                  </a:lnTo>
                  <a:lnTo>
                    <a:pt x="673" y="6772"/>
                  </a:lnTo>
                  <a:lnTo>
                    <a:pt x="385" y="7541"/>
                  </a:lnTo>
                  <a:lnTo>
                    <a:pt x="193" y="8357"/>
                  </a:lnTo>
                  <a:lnTo>
                    <a:pt x="48" y="9125"/>
                  </a:lnTo>
                  <a:lnTo>
                    <a:pt x="0" y="9846"/>
                  </a:lnTo>
                  <a:lnTo>
                    <a:pt x="0" y="10374"/>
                  </a:lnTo>
                  <a:lnTo>
                    <a:pt x="48" y="10662"/>
                  </a:lnTo>
                  <a:lnTo>
                    <a:pt x="145" y="10710"/>
                  </a:lnTo>
                  <a:lnTo>
                    <a:pt x="385" y="10806"/>
                  </a:lnTo>
                  <a:lnTo>
                    <a:pt x="1201" y="10950"/>
                  </a:lnTo>
                  <a:lnTo>
                    <a:pt x="3987" y="11383"/>
                  </a:lnTo>
                  <a:lnTo>
                    <a:pt x="7973" y="11863"/>
                  </a:lnTo>
                  <a:lnTo>
                    <a:pt x="12535" y="12439"/>
                  </a:lnTo>
                  <a:lnTo>
                    <a:pt x="21035" y="13352"/>
                  </a:lnTo>
                  <a:lnTo>
                    <a:pt x="23917" y="13640"/>
                  </a:lnTo>
                  <a:lnTo>
                    <a:pt x="24733" y="13688"/>
                  </a:lnTo>
                  <a:lnTo>
                    <a:pt x="25070" y="13688"/>
                  </a:lnTo>
                  <a:lnTo>
                    <a:pt x="25118" y="13640"/>
                  </a:lnTo>
                  <a:lnTo>
                    <a:pt x="25166" y="13496"/>
                  </a:lnTo>
                  <a:lnTo>
                    <a:pt x="25262" y="13015"/>
                  </a:lnTo>
                  <a:lnTo>
                    <a:pt x="25358" y="12343"/>
                  </a:lnTo>
                  <a:lnTo>
                    <a:pt x="25454" y="11575"/>
                  </a:lnTo>
                  <a:lnTo>
                    <a:pt x="25454" y="10710"/>
                  </a:lnTo>
                  <a:lnTo>
                    <a:pt x="25454" y="9942"/>
                  </a:lnTo>
                  <a:lnTo>
                    <a:pt x="25358" y="9270"/>
                  </a:lnTo>
                  <a:lnTo>
                    <a:pt x="25310" y="8981"/>
                  </a:lnTo>
                  <a:lnTo>
                    <a:pt x="25262" y="8789"/>
                  </a:lnTo>
                  <a:lnTo>
                    <a:pt x="25118" y="8597"/>
                  </a:lnTo>
                  <a:lnTo>
                    <a:pt x="25022" y="8453"/>
                  </a:lnTo>
                  <a:lnTo>
                    <a:pt x="24685" y="8165"/>
                  </a:lnTo>
                  <a:lnTo>
                    <a:pt x="24253" y="7973"/>
                  </a:lnTo>
                  <a:lnTo>
                    <a:pt x="23869" y="7781"/>
                  </a:lnTo>
                  <a:lnTo>
                    <a:pt x="23149" y="7589"/>
                  </a:lnTo>
                  <a:lnTo>
                    <a:pt x="22860" y="7541"/>
                  </a:lnTo>
                  <a:lnTo>
                    <a:pt x="22908" y="7060"/>
                  </a:lnTo>
                  <a:lnTo>
                    <a:pt x="23005" y="6004"/>
                  </a:lnTo>
                  <a:lnTo>
                    <a:pt x="23053" y="5331"/>
                  </a:lnTo>
                  <a:lnTo>
                    <a:pt x="23053" y="4659"/>
                  </a:lnTo>
                  <a:lnTo>
                    <a:pt x="23005" y="3987"/>
                  </a:lnTo>
                  <a:lnTo>
                    <a:pt x="22908" y="3410"/>
                  </a:lnTo>
                  <a:lnTo>
                    <a:pt x="22860" y="3314"/>
                  </a:lnTo>
                  <a:lnTo>
                    <a:pt x="22716" y="3170"/>
                  </a:lnTo>
                  <a:lnTo>
                    <a:pt x="22380" y="2834"/>
                  </a:lnTo>
                  <a:lnTo>
                    <a:pt x="21804" y="2498"/>
                  </a:lnTo>
                  <a:lnTo>
                    <a:pt x="21132" y="2162"/>
                  </a:lnTo>
                  <a:lnTo>
                    <a:pt x="20315" y="1826"/>
                  </a:lnTo>
                  <a:lnTo>
                    <a:pt x="19403" y="1489"/>
                  </a:lnTo>
                  <a:lnTo>
                    <a:pt x="18394" y="1201"/>
                  </a:lnTo>
                  <a:lnTo>
                    <a:pt x="17338" y="865"/>
                  </a:lnTo>
                  <a:lnTo>
                    <a:pt x="16233" y="625"/>
                  </a:lnTo>
                  <a:lnTo>
                    <a:pt x="15128" y="385"/>
                  </a:lnTo>
                  <a:lnTo>
                    <a:pt x="14072" y="193"/>
                  </a:lnTo>
                  <a:lnTo>
                    <a:pt x="13015" y="49"/>
                  </a:lnTo>
                  <a:lnTo>
                    <a:pt x="12007"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4926575" y="2482875"/>
              <a:ext cx="636350" cy="342200"/>
            </a:xfrm>
            <a:custGeom>
              <a:avLst/>
              <a:gdLst/>
              <a:ahLst/>
              <a:cxnLst/>
              <a:rect l="l" t="t" r="r" b="b"/>
              <a:pathLst>
                <a:path w="25454" h="13688" fill="none" extrusionOk="0">
                  <a:moveTo>
                    <a:pt x="6148" y="5668"/>
                  </a:moveTo>
                  <a:lnTo>
                    <a:pt x="6148" y="5668"/>
                  </a:lnTo>
                  <a:lnTo>
                    <a:pt x="6244" y="4995"/>
                  </a:lnTo>
                  <a:lnTo>
                    <a:pt x="6388" y="4275"/>
                  </a:lnTo>
                  <a:lnTo>
                    <a:pt x="6724" y="3410"/>
                  </a:lnTo>
                  <a:lnTo>
                    <a:pt x="6916" y="2930"/>
                  </a:lnTo>
                  <a:lnTo>
                    <a:pt x="7156" y="2498"/>
                  </a:lnTo>
                  <a:lnTo>
                    <a:pt x="7444" y="2066"/>
                  </a:lnTo>
                  <a:lnTo>
                    <a:pt x="7781" y="1634"/>
                  </a:lnTo>
                  <a:lnTo>
                    <a:pt x="8165" y="1201"/>
                  </a:lnTo>
                  <a:lnTo>
                    <a:pt x="8597" y="817"/>
                  </a:lnTo>
                  <a:lnTo>
                    <a:pt x="9077" y="529"/>
                  </a:lnTo>
                  <a:lnTo>
                    <a:pt x="9654" y="241"/>
                  </a:lnTo>
                  <a:lnTo>
                    <a:pt x="9654" y="241"/>
                  </a:lnTo>
                  <a:lnTo>
                    <a:pt x="9990" y="145"/>
                  </a:lnTo>
                  <a:lnTo>
                    <a:pt x="10326" y="97"/>
                  </a:lnTo>
                  <a:lnTo>
                    <a:pt x="11142" y="1"/>
                  </a:lnTo>
                  <a:lnTo>
                    <a:pt x="12007" y="1"/>
                  </a:lnTo>
                  <a:lnTo>
                    <a:pt x="13015" y="49"/>
                  </a:lnTo>
                  <a:lnTo>
                    <a:pt x="14072" y="193"/>
                  </a:lnTo>
                  <a:lnTo>
                    <a:pt x="15128" y="385"/>
                  </a:lnTo>
                  <a:lnTo>
                    <a:pt x="16233" y="625"/>
                  </a:lnTo>
                  <a:lnTo>
                    <a:pt x="17338" y="865"/>
                  </a:lnTo>
                  <a:lnTo>
                    <a:pt x="18394" y="1201"/>
                  </a:lnTo>
                  <a:lnTo>
                    <a:pt x="19403" y="1489"/>
                  </a:lnTo>
                  <a:lnTo>
                    <a:pt x="20315" y="1826"/>
                  </a:lnTo>
                  <a:lnTo>
                    <a:pt x="21132" y="2162"/>
                  </a:lnTo>
                  <a:lnTo>
                    <a:pt x="21804" y="2498"/>
                  </a:lnTo>
                  <a:lnTo>
                    <a:pt x="22380" y="2834"/>
                  </a:lnTo>
                  <a:lnTo>
                    <a:pt x="22716" y="3170"/>
                  </a:lnTo>
                  <a:lnTo>
                    <a:pt x="22860" y="3314"/>
                  </a:lnTo>
                  <a:lnTo>
                    <a:pt x="22908" y="3410"/>
                  </a:lnTo>
                  <a:lnTo>
                    <a:pt x="22908" y="3410"/>
                  </a:lnTo>
                  <a:lnTo>
                    <a:pt x="23005" y="3987"/>
                  </a:lnTo>
                  <a:lnTo>
                    <a:pt x="23053" y="4659"/>
                  </a:lnTo>
                  <a:lnTo>
                    <a:pt x="23053" y="5331"/>
                  </a:lnTo>
                  <a:lnTo>
                    <a:pt x="23005" y="6004"/>
                  </a:lnTo>
                  <a:lnTo>
                    <a:pt x="22908" y="7060"/>
                  </a:lnTo>
                  <a:lnTo>
                    <a:pt x="22860" y="7541"/>
                  </a:lnTo>
                  <a:lnTo>
                    <a:pt x="22860" y="7541"/>
                  </a:lnTo>
                  <a:lnTo>
                    <a:pt x="23149" y="7589"/>
                  </a:lnTo>
                  <a:lnTo>
                    <a:pt x="23869" y="7781"/>
                  </a:lnTo>
                  <a:lnTo>
                    <a:pt x="24253" y="7973"/>
                  </a:lnTo>
                  <a:lnTo>
                    <a:pt x="24685" y="8165"/>
                  </a:lnTo>
                  <a:lnTo>
                    <a:pt x="25022" y="8453"/>
                  </a:lnTo>
                  <a:lnTo>
                    <a:pt x="25118" y="8597"/>
                  </a:lnTo>
                  <a:lnTo>
                    <a:pt x="25262" y="8789"/>
                  </a:lnTo>
                  <a:lnTo>
                    <a:pt x="25262" y="8789"/>
                  </a:lnTo>
                  <a:lnTo>
                    <a:pt x="25310" y="8981"/>
                  </a:lnTo>
                  <a:lnTo>
                    <a:pt x="25358" y="9270"/>
                  </a:lnTo>
                  <a:lnTo>
                    <a:pt x="25454" y="9942"/>
                  </a:lnTo>
                  <a:lnTo>
                    <a:pt x="25454" y="10710"/>
                  </a:lnTo>
                  <a:lnTo>
                    <a:pt x="25454" y="11575"/>
                  </a:lnTo>
                  <a:lnTo>
                    <a:pt x="25358" y="12343"/>
                  </a:lnTo>
                  <a:lnTo>
                    <a:pt x="25262" y="13015"/>
                  </a:lnTo>
                  <a:lnTo>
                    <a:pt x="25166" y="13496"/>
                  </a:lnTo>
                  <a:lnTo>
                    <a:pt x="25118" y="13640"/>
                  </a:lnTo>
                  <a:lnTo>
                    <a:pt x="25070" y="13688"/>
                  </a:lnTo>
                  <a:lnTo>
                    <a:pt x="25070" y="13688"/>
                  </a:lnTo>
                  <a:lnTo>
                    <a:pt x="24733" y="13688"/>
                  </a:lnTo>
                  <a:lnTo>
                    <a:pt x="23917" y="13640"/>
                  </a:lnTo>
                  <a:lnTo>
                    <a:pt x="21035" y="13352"/>
                  </a:lnTo>
                  <a:lnTo>
                    <a:pt x="12535" y="12439"/>
                  </a:lnTo>
                  <a:lnTo>
                    <a:pt x="7973" y="11863"/>
                  </a:lnTo>
                  <a:lnTo>
                    <a:pt x="3987" y="11383"/>
                  </a:lnTo>
                  <a:lnTo>
                    <a:pt x="1201" y="10950"/>
                  </a:lnTo>
                  <a:lnTo>
                    <a:pt x="385" y="10806"/>
                  </a:lnTo>
                  <a:lnTo>
                    <a:pt x="145" y="10710"/>
                  </a:lnTo>
                  <a:lnTo>
                    <a:pt x="48" y="10662"/>
                  </a:lnTo>
                  <a:lnTo>
                    <a:pt x="48" y="10662"/>
                  </a:lnTo>
                  <a:lnTo>
                    <a:pt x="0" y="10374"/>
                  </a:lnTo>
                  <a:lnTo>
                    <a:pt x="0" y="9846"/>
                  </a:lnTo>
                  <a:lnTo>
                    <a:pt x="48" y="9125"/>
                  </a:lnTo>
                  <a:lnTo>
                    <a:pt x="193" y="8357"/>
                  </a:lnTo>
                  <a:lnTo>
                    <a:pt x="385" y="7541"/>
                  </a:lnTo>
                  <a:lnTo>
                    <a:pt x="673" y="6772"/>
                  </a:lnTo>
                  <a:lnTo>
                    <a:pt x="817" y="6436"/>
                  </a:lnTo>
                  <a:lnTo>
                    <a:pt x="1009" y="6148"/>
                  </a:lnTo>
                  <a:lnTo>
                    <a:pt x="1201" y="5860"/>
                  </a:lnTo>
                  <a:lnTo>
                    <a:pt x="1441" y="5668"/>
                  </a:lnTo>
                  <a:lnTo>
                    <a:pt x="1441" y="5668"/>
                  </a:lnTo>
                  <a:lnTo>
                    <a:pt x="1681" y="5476"/>
                  </a:lnTo>
                  <a:lnTo>
                    <a:pt x="2018" y="5379"/>
                  </a:lnTo>
                  <a:lnTo>
                    <a:pt x="2354" y="5283"/>
                  </a:lnTo>
                  <a:lnTo>
                    <a:pt x="2690" y="5235"/>
                  </a:lnTo>
                  <a:lnTo>
                    <a:pt x="3458" y="5235"/>
                  </a:lnTo>
                  <a:lnTo>
                    <a:pt x="4275" y="5283"/>
                  </a:lnTo>
                  <a:lnTo>
                    <a:pt x="4995" y="5379"/>
                  </a:lnTo>
                  <a:lnTo>
                    <a:pt x="5571" y="5524"/>
                  </a:lnTo>
                  <a:lnTo>
                    <a:pt x="6148" y="5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5211125" y="2683375"/>
              <a:ext cx="50450" cy="18050"/>
            </a:xfrm>
            <a:custGeom>
              <a:avLst/>
              <a:gdLst/>
              <a:ahLst/>
              <a:cxnLst/>
              <a:rect l="l" t="t" r="r" b="b"/>
              <a:pathLst>
                <a:path w="2018" h="722" extrusionOk="0">
                  <a:moveTo>
                    <a:pt x="625" y="1"/>
                  </a:moveTo>
                  <a:lnTo>
                    <a:pt x="289" y="49"/>
                  </a:lnTo>
                  <a:lnTo>
                    <a:pt x="96" y="97"/>
                  </a:lnTo>
                  <a:lnTo>
                    <a:pt x="0" y="145"/>
                  </a:lnTo>
                  <a:lnTo>
                    <a:pt x="0" y="193"/>
                  </a:lnTo>
                  <a:lnTo>
                    <a:pt x="0" y="289"/>
                  </a:lnTo>
                  <a:lnTo>
                    <a:pt x="48" y="385"/>
                  </a:lnTo>
                  <a:lnTo>
                    <a:pt x="289" y="529"/>
                  </a:lnTo>
                  <a:lnTo>
                    <a:pt x="625" y="625"/>
                  </a:lnTo>
                  <a:lnTo>
                    <a:pt x="1009" y="721"/>
                  </a:lnTo>
                  <a:lnTo>
                    <a:pt x="1393" y="721"/>
                  </a:lnTo>
                  <a:lnTo>
                    <a:pt x="1729" y="673"/>
                  </a:lnTo>
                  <a:lnTo>
                    <a:pt x="1873" y="625"/>
                  </a:lnTo>
                  <a:lnTo>
                    <a:pt x="1969" y="577"/>
                  </a:lnTo>
                  <a:lnTo>
                    <a:pt x="2017" y="481"/>
                  </a:lnTo>
                  <a:lnTo>
                    <a:pt x="2017" y="385"/>
                  </a:lnTo>
                  <a:lnTo>
                    <a:pt x="2017" y="337"/>
                  </a:lnTo>
                  <a:lnTo>
                    <a:pt x="1921" y="289"/>
                  </a:lnTo>
                  <a:lnTo>
                    <a:pt x="1681" y="193"/>
                  </a:lnTo>
                  <a:lnTo>
                    <a:pt x="1345" y="97"/>
                  </a:lnTo>
                  <a:lnTo>
                    <a:pt x="1009" y="49"/>
                  </a:lnTo>
                  <a:lnTo>
                    <a:pt x="625"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5380400" y="2699000"/>
              <a:ext cx="44450" cy="15625"/>
            </a:xfrm>
            <a:custGeom>
              <a:avLst/>
              <a:gdLst/>
              <a:ahLst/>
              <a:cxnLst/>
              <a:rect l="l" t="t" r="r" b="b"/>
              <a:pathLst>
                <a:path w="1778" h="625" extrusionOk="0">
                  <a:moveTo>
                    <a:pt x="289" y="0"/>
                  </a:moveTo>
                  <a:lnTo>
                    <a:pt x="97" y="48"/>
                  </a:lnTo>
                  <a:lnTo>
                    <a:pt x="49" y="96"/>
                  </a:lnTo>
                  <a:lnTo>
                    <a:pt x="1" y="144"/>
                  </a:lnTo>
                  <a:lnTo>
                    <a:pt x="1" y="240"/>
                  </a:lnTo>
                  <a:lnTo>
                    <a:pt x="49" y="288"/>
                  </a:lnTo>
                  <a:lnTo>
                    <a:pt x="289" y="432"/>
                  </a:lnTo>
                  <a:lnTo>
                    <a:pt x="577" y="528"/>
                  </a:lnTo>
                  <a:lnTo>
                    <a:pt x="913" y="576"/>
                  </a:lnTo>
                  <a:lnTo>
                    <a:pt x="1250" y="625"/>
                  </a:lnTo>
                  <a:lnTo>
                    <a:pt x="1538" y="576"/>
                  </a:lnTo>
                  <a:lnTo>
                    <a:pt x="1730" y="480"/>
                  </a:lnTo>
                  <a:lnTo>
                    <a:pt x="1778" y="384"/>
                  </a:lnTo>
                  <a:lnTo>
                    <a:pt x="1778" y="336"/>
                  </a:lnTo>
                  <a:lnTo>
                    <a:pt x="1682" y="240"/>
                  </a:lnTo>
                  <a:lnTo>
                    <a:pt x="1490" y="144"/>
                  </a:lnTo>
                  <a:lnTo>
                    <a:pt x="1202" y="48"/>
                  </a:lnTo>
                  <a:lnTo>
                    <a:pt x="91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4926575" y="2747025"/>
              <a:ext cx="626750" cy="79250"/>
            </a:xfrm>
            <a:custGeom>
              <a:avLst/>
              <a:gdLst/>
              <a:ahLst/>
              <a:cxnLst/>
              <a:rect l="l" t="t" r="r" b="b"/>
              <a:pathLst>
                <a:path w="25070" h="3170" extrusionOk="0">
                  <a:moveTo>
                    <a:pt x="25070" y="3122"/>
                  </a:moveTo>
                  <a:lnTo>
                    <a:pt x="25070" y="3122"/>
                  </a:lnTo>
                  <a:lnTo>
                    <a:pt x="24974" y="3170"/>
                  </a:lnTo>
                  <a:lnTo>
                    <a:pt x="24974" y="3170"/>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0747" y="2786"/>
                  </a:moveTo>
                  <a:lnTo>
                    <a:pt x="20747" y="2786"/>
                  </a:lnTo>
                  <a:lnTo>
                    <a:pt x="20747" y="2786"/>
                  </a:lnTo>
                  <a:lnTo>
                    <a:pt x="23533" y="3026"/>
                  </a:lnTo>
                  <a:lnTo>
                    <a:pt x="24974" y="3170"/>
                  </a:lnTo>
                  <a:lnTo>
                    <a:pt x="24974" y="3170"/>
                  </a:lnTo>
                  <a:lnTo>
                    <a:pt x="24974" y="3170"/>
                  </a:lnTo>
                  <a:lnTo>
                    <a:pt x="23533" y="3026"/>
                  </a:lnTo>
                  <a:lnTo>
                    <a:pt x="20747" y="2786"/>
                  </a:lnTo>
                  <a:close/>
                  <a:moveTo>
                    <a:pt x="9221" y="1441"/>
                  </a:moveTo>
                  <a:lnTo>
                    <a:pt x="9221" y="1441"/>
                  </a:lnTo>
                  <a:lnTo>
                    <a:pt x="9221" y="1441"/>
                  </a:lnTo>
                  <a:lnTo>
                    <a:pt x="15465" y="2209"/>
                  </a:lnTo>
                  <a:lnTo>
                    <a:pt x="15465" y="2209"/>
                  </a:lnTo>
                  <a:lnTo>
                    <a:pt x="15465" y="2209"/>
                  </a:lnTo>
                  <a:lnTo>
                    <a:pt x="9221" y="1441"/>
                  </a:lnTo>
                  <a:close/>
                  <a:moveTo>
                    <a:pt x="97" y="144"/>
                  </a:moveTo>
                  <a:lnTo>
                    <a:pt x="97" y="144"/>
                  </a:lnTo>
                  <a:lnTo>
                    <a:pt x="481" y="240"/>
                  </a:lnTo>
                  <a:lnTo>
                    <a:pt x="1249" y="384"/>
                  </a:lnTo>
                  <a:lnTo>
                    <a:pt x="3890" y="769"/>
                  </a:lnTo>
                  <a:lnTo>
                    <a:pt x="3890" y="769"/>
                  </a:lnTo>
                  <a:lnTo>
                    <a:pt x="3890" y="769"/>
                  </a:lnTo>
                  <a:lnTo>
                    <a:pt x="1249" y="384"/>
                  </a:lnTo>
                  <a:lnTo>
                    <a:pt x="481" y="240"/>
                  </a:lnTo>
                  <a:lnTo>
                    <a:pt x="97" y="144"/>
                  </a:lnTo>
                  <a:close/>
                  <a:moveTo>
                    <a:pt x="48" y="96"/>
                  </a:moveTo>
                  <a:lnTo>
                    <a:pt x="48" y="96"/>
                  </a:lnTo>
                  <a:lnTo>
                    <a:pt x="97" y="144"/>
                  </a:lnTo>
                  <a:lnTo>
                    <a:pt x="97" y="144"/>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48"/>
                  </a:moveTo>
                  <a:lnTo>
                    <a:pt x="48" y="48"/>
                  </a:lnTo>
                  <a:lnTo>
                    <a:pt x="48" y="96"/>
                  </a:lnTo>
                  <a:lnTo>
                    <a:pt x="48" y="96"/>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0"/>
                  </a:moveTo>
                  <a:lnTo>
                    <a:pt x="48" y="0"/>
                  </a:lnTo>
                  <a:lnTo>
                    <a:pt x="48" y="48"/>
                  </a:lnTo>
                  <a:lnTo>
                    <a:pt x="48" y="48"/>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0" y="0"/>
                  </a:moveTo>
                  <a:lnTo>
                    <a:pt x="0" y="0"/>
                  </a:lnTo>
                  <a:lnTo>
                    <a:pt x="0" y="0"/>
                  </a:lnTo>
                  <a:lnTo>
                    <a:pt x="0" y="0"/>
                  </a:lnTo>
                  <a:lnTo>
                    <a:pt x="0"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5550900" y="2825050"/>
              <a:ext cx="2425" cy="1225"/>
            </a:xfrm>
            <a:custGeom>
              <a:avLst/>
              <a:gdLst/>
              <a:ahLst/>
              <a:cxnLst/>
              <a:rect l="l" t="t" r="r" b="b"/>
              <a:pathLst>
                <a:path w="97" h="49" fill="none" extrusionOk="0">
                  <a:moveTo>
                    <a:pt x="97" y="1"/>
                  </a:moveTo>
                  <a:lnTo>
                    <a:pt x="97" y="1"/>
                  </a:lnTo>
                  <a:lnTo>
                    <a:pt x="1" y="49"/>
                  </a:lnTo>
                  <a:lnTo>
                    <a:pt x="1" y="49"/>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5445250" y="2816650"/>
              <a:ext cx="105675" cy="9625"/>
            </a:xfrm>
            <a:custGeom>
              <a:avLst/>
              <a:gdLst/>
              <a:ahLst/>
              <a:cxnLst/>
              <a:rect l="l" t="t" r="r" b="b"/>
              <a:pathLst>
                <a:path w="4227" h="385" fill="none" extrusionOk="0">
                  <a:moveTo>
                    <a:pt x="0" y="1"/>
                  </a:moveTo>
                  <a:lnTo>
                    <a:pt x="0" y="1"/>
                  </a:lnTo>
                  <a:lnTo>
                    <a:pt x="0" y="1"/>
                  </a:lnTo>
                  <a:lnTo>
                    <a:pt x="2786" y="241"/>
                  </a:lnTo>
                  <a:lnTo>
                    <a:pt x="4227" y="385"/>
                  </a:lnTo>
                  <a:lnTo>
                    <a:pt x="4227" y="385"/>
                  </a:lnTo>
                  <a:lnTo>
                    <a:pt x="4227" y="385"/>
                  </a:lnTo>
                  <a:lnTo>
                    <a:pt x="2786"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5157100" y="2783025"/>
              <a:ext cx="156100" cy="19250"/>
            </a:xfrm>
            <a:custGeom>
              <a:avLst/>
              <a:gdLst/>
              <a:ahLst/>
              <a:cxnLst/>
              <a:rect l="l" t="t" r="r" b="b"/>
              <a:pathLst>
                <a:path w="6244" h="770" fill="none" extrusionOk="0">
                  <a:moveTo>
                    <a:pt x="0" y="1"/>
                  </a:moveTo>
                  <a:lnTo>
                    <a:pt x="0" y="1"/>
                  </a:lnTo>
                  <a:lnTo>
                    <a:pt x="0" y="1"/>
                  </a:lnTo>
                  <a:lnTo>
                    <a:pt x="6244" y="769"/>
                  </a:lnTo>
                  <a:lnTo>
                    <a:pt x="6244" y="769"/>
                  </a:lnTo>
                  <a:lnTo>
                    <a:pt x="6244" y="7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4928975" y="2750625"/>
              <a:ext cx="94875" cy="15625"/>
            </a:xfrm>
            <a:custGeom>
              <a:avLst/>
              <a:gdLst/>
              <a:ahLst/>
              <a:cxnLst/>
              <a:rect l="l" t="t" r="r" b="b"/>
              <a:pathLst>
                <a:path w="3795" h="625" fill="none" extrusionOk="0">
                  <a:moveTo>
                    <a:pt x="1" y="0"/>
                  </a:moveTo>
                  <a:lnTo>
                    <a:pt x="1" y="0"/>
                  </a:lnTo>
                  <a:lnTo>
                    <a:pt x="385" y="96"/>
                  </a:lnTo>
                  <a:lnTo>
                    <a:pt x="1153" y="240"/>
                  </a:lnTo>
                  <a:lnTo>
                    <a:pt x="3794" y="625"/>
                  </a:lnTo>
                  <a:lnTo>
                    <a:pt x="3794" y="625"/>
                  </a:lnTo>
                  <a:lnTo>
                    <a:pt x="3794" y="625"/>
                  </a:lnTo>
                  <a:lnTo>
                    <a:pt x="1153" y="240"/>
                  </a:lnTo>
                  <a:lnTo>
                    <a:pt x="385" y="9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4927775" y="2749425"/>
              <a:ext cx="1225" cy="1225"/>
            </a:xfrm>
            <a:custGeom>
              <a:avLst/>
              <a:gdLst/>
              <a:ahLst/>
              <a:cxnLst/>
              <a:rect l="l" t="t" r="r" b="b"/>
              <a:pathLst>
                <a:path w="49" h="49" fill="none" extrusionOk="0">
                  <a:moveTo>
                    <a:pt x="0" y="0"/>
                  </a:moveTo>
                  <a:lnTo>
                    <a:pt x="0" y="0"/>
                  </a:lnTo>
                  <a:lnTo>
                    <a:pt x="49" y="48"/>
                  </a:lnTo>
                  <a:lnTo>
                    <a:pt x="49"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4927775" y="27482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4927775" y="27470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49265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4926575" y="2689375"/>
              <a:ext cx="632750" cy="136900"/>
            </a:xfrm>
            <a:custGeom>
              <a:avLst/>
              <a:gdLst/>
              <a:ahLst/>
              <a:cxnLst/>
              <a:rect l="l" t="t" r="r" b="b"/>
              <a:pathLst>
                <a:path w="25310" h="5476" extrusionOk="0">
                  <a:moveTo>
                    <a:pt x="5908" y="1"/>
                  </a:move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10" y="2258"/>
                  </a:lnTo>
                  <a:lnTo>
                    <a:pt x="3362" y="2306"/>
                  </a:lnTo>
                  <a:lnTo>
                    <a:pt x="2930" y="2306"/>
                  </a:lnTo>
                  <a:lnTo>
                    <a:pt x="2594" y="2210"/>
                  </a:lnTo>
                  <a:lnTo>
                    <a:pt x="2018" y="2066"/>
                  </a:lnTo>
                  <a:lnTo>
                    <a:pt x="1345" y="1778"/>
                  </a:lnTo>
                  <a:lnTo>
                    <a:pt x="961" y="1586"/>
                  </a:lnTo>
                  <a:lnTo>
                    <a:pt x="625" y="1346"/>
                  </a:lnTo>
                  <a:lnTo>
                    <a:pt x="337" y="1058"/>
                  </a:lnTo>
                  <a:lnTo>
                    <a:pt x="97" y="673"/>
                  </a:lnTo>
                  <a:lnTo>
                    <a:pt x="0" y="1634"/>
                  </a:lnTo>
                  <a:lnTo>
                    <a:pt x="0" y="2018"/>
                  </a:lnTo>
                  <a:lnTo>
                    <a:pt x="0" y="2306"/>
                  </a:lnTo>
                  <a:lnTo>
                    <a:pt x="48" y="2306"/>
                  </a:lnTo>
                  <a:lnTo>
                    <a:pt x="48" y="2354"/>
                  </a:lnTo>
                  <a:lnTo>
                    <a:pt x="48" y="2402"/>
                  </a:lnTo>
                  <a:lnTo>
                    <a:pt x="97" y="2450"/>
                  </a:lnTo>
                  <a:lnTo>
                    <a:pt x="481" y="2546"/>
                  </a:lnTo>
                  <a:lnTo>
                    <a:pt x="1249" y="2690"/>
                  </a:lnTo>
                  <a:lnTo>
                    <a:pt x="3890" y="3075"/>
                  </a:lnTo>
                  <a:lnTo>
                    <a:pt x="3987" y="2642"/>
                  </a:lnTo>
                  <a:lnTo>
                    <a:pt x="4179" y="2162"/>
                  </a:lnTo>
                  <a:lnTo>
                    <a:pt x="4419" y="1778"/>
                  </a:lnTo>
                  <a:lnTo>
                    <a:pt x="4755" y="1394"/>
                  </a:lnTo>
                  <a:lnTo>
                    <a:pt x="5139" y="1106"/>
                  </a:lnTo>
                  <a:lnTo>
                    <a:pt x="5523" y="865"/>
                  </a:lnTo>
                  <a:lnTo>
                    <a:pt x="6004" y="721"/>
                  </a:lnTo>
                  <a:lnTo>
                    <a:pt x="6484" y="673"/>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3533" y="5332"/>
                  </a:lnTo>
                  <a:lnTo>
                    <a:pt x="24974" y="5476"/>
                  </a:lnTo>
                  <a:lnTo>
                    <a:pt x="25070" y="5428"/>
                  </a:lnTo>
                  <a:lnTo>
                    <a:pt x="25166" y="5332"/>
                  </a:lnTo>
                  <a:lnTo>
                    <a:pt x="25214" y="5140"/>
                  </a:lnTo>
                  <a:lnTo>
                    <a:pt x="25310" y="4467"/>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340"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4926575" y="2689375"/>
              <a:ext cx="632750" cy="136900"/>
            </a:xfrm>
            <a:custGeom>
              <a:avLst/>
              <a:gdLst/>
              <a:ahLst/>
              <a:cxnLst/>
              <a:rect l="l" t="t" r="r" b="b"/>
              <a:pathLst>
                <a:path w="25310" h="5476" fill="none" extrusionOk="0">
                  <a:moveTo>
                    <a:pt x="6340" y="1"/>
                  </a:moveTo>
                  <a:lnTo>
                    <a:pt x="6340" y="1"/>
                  </a:lnTo>
                  <a:lnTo>
                    <a:pt x="5908" y="1"/>
                  </a:ln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58" y="2210"/>
                  </a:lnTo>
                  <a:lnTo>
                    <a:pt x="3410" y="2258"/>
                  </a:lnTo>
                  <a:lnTo>
                    <a:pt x="3362" y="2306"/>
                  </a:lnTo>
                  <a:lnTo>
                    <a:pt x="3218" y="2306"/>
                  </a:lnTo>
                  <a:lnTo>
                    <a:pt x="3218" y="2306"/>
                  </a:lnTo>
                  <a:lnTo>
                    <a:pt x="2930" y="2306"/>
                  </a:lnTo>
                  <a:lnTo>
                    <a:pt x="2594" y="2210"/>
                  </a:lnTo>
                  <a:lnTo>
                    <a:pt x="2018" y="2066"/>
                  </a:lnTo>
                  <a:lnTo>
                    <a:pt x="1345" y="1778"/>
                  </a:lnTo>
                  <a:lnTo>
                    <a:pt x="1345" y="1778"/>
                  </a:lnTo>
                  <a:lnTo>
                    <a:pt x="961" y="1586"/>
                  </a:lnTo>
                  <a:lnTo>
                    <a:pt x="625" y="1346"/>
                  </a:lnTo>
                  <a:lnTo>
                    <a:pt x="337" y="1058"/>
                  </a:lnTo>
                  <a:lnTo>
                    <a:pt x="97" y="673"/>
                  </a:lnTo>
                  <a:lnTo>
                    <a:pt x="97" y="673"/>
                  </a:lnTo>
                  <a:lnTo>
                    <a:pt x="0" y="1634"/>
                  </a:lnTo>
                  <a:lnTo>
                    <a:pt x="0" y="2018"/>
                  </a:lnTo>
                  <a:lnTo>
                    <a:pt x="0" y="2306"/>
                  </a:lnTo>
                  <a:lnTo>
                    <a:pt x="0" y="2306"/>
                  </a:lnTo>
                  <a:lnTo>
                    <a:pt x="0" y="2306"/>
                  </a:lnTo>
                  <a:lnTo>
                    <a:pt x="0"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97" y="2450"/>
                  </a:lnTo>
                  <a:lnTo>
                    <a:pt x="97" y="2450"/>
                  </a:lnTo>
                  <a:lnTo>
                    <a:pt x="97" y="2450"/>
                  </a:lnTo>
                  <a:lnTo>
                    <a:pt x="97" y="2450"/>
                  </a:lnTo>
                  <a:lnTo>
                    <a:pt x="481" y="2546"/>
                  </a:lnTo>
                  <a:lnTo>
                    <a:pt x="1249" y="2690"/>
                  </a:lnTo>
                  <a:lnTo>
                    <a:pt x="3890" y="3075"/>
                  </a:lnTo>
                  <a:lnTo>
                    <a:pt x="3890" y="3075"/>
                  </a:lnTo>
                  <a:lnTo>
                    <a:pt x="3987" y="2642"/>
                  </a:lnTo>
                  <a:lnTo>
                    <a:pt x="4179" y="2162"/>
                  </a:lnTo>
                  <a:lnTo>
                    <a:pt x="4419" y="1778"/>
                  </a:lnTo>
                  <a:lnTo>
                    <a:pt x="4755" y="1394"/>
                  </a:lnTo>
                  <a:lnTo>
                    <a:pt x="5139" y="1106"/>
                  </a:lnTo>
                  <a:lnTo>
                    <a:pt x="5523" y="865"/>
                  </a:lnTo>
                  <a:lnTo>
                    <a:pt x="6004" y="721"/>
                  </a:lnTo>
                  <a:lnTo>
                    <a:pt x="6484" y="673"/>
                  </a:lnTo>
                  <a:lnTo>
                    <a:pt x="6484" y="673"/>
                  </a:lnTo>
                  <a:lnTo>
                    <a:pt x="6772" y="721"/>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9221" y="3747"/>
                  </a:lnTo>
                  <a:lnTo>
                    <a:pt x="15465" y="4515"/>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010" y="2402"/>
                  </a:lnTo>
                  <a:lnTo>
                    <a:pt x="1825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0747" y="5092"/>
                  </a:lnTo>
                  <a:lnTo>
                    <a:pt x="23533" y="5332"/>
                  </a:lnTo>
                  <a:lnTo>
                    <a:pt x="24974" y="5476"/>
                  </a:lnTo>
                  <a:lnTo>
                    <a:pt x="24974" y="5476"/>
                  </a:lnTo>
                  <a:lnTo>
                    <a:pt x="24974" y="5476"/>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166" y="5332"/>
                  </a:lnTo>
                  <a:lnTo>
                    <a:pt x="25214" y="5140"/>
                  </a:lnTo>
                  <a:lnTo>
                    <a:pt x="25310" y="4467"/>
                  </a:lnTo>
                  <a:lnTo>
                    <a:pt x="21324" y="4323"/>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8106" y="1682"/>
                  </a:lnTo>
                  <a:lnTo>
                    <a:pt x="17914" y="1682"/>
                  </a:lnTo>
                  <a:lnTo>
                    <a:pt x="17914"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868" y="49"/>
                  </a:lnTo>
                  <a:lnTo>
                    <a:pt x="63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5106675" y="2503300"/>
              <a:ext cx="189725" cy="169300"/>
            </a:xfrm>
            <a:custGeom>
              <a:avLst/>
              <a:gdLst/>
              <a:ahLst/>
              <a:cxnLst/>
              <a:rect l="l" t="t" r="r" b="b"/>
              <a:pathLst>
                <a:path w="7589" h="6772" extrusionOk="0">
                  <a:moveTo>
                    <a:pt x="4419" y="0"/>
                  </a:moveTo>
                  <a:lnTo>
                    <a:pt x="3602" y="48"/>
                  </a:lnTo>
                  <a:lnTo>
                    <a:pt x="3170" y="96"/>
                  </a:lnTo>
                  <a:lnTo>
                    <a:pt x="2834" y="144"/>
                  </a:lnTo>
                  <a:lnTo>
                    <a:pt x="2546" y="240"/>
                  </a:lnTo>
                  <a:lnTo>
                    <a:pt x="2305" y="384"/>
                  </a:lnTo>
                  <a:lnTo>
                    <a:pt x="2113" y="576"/>
                  </a:lnTo>
                  <a:lnTo>
                    <a:pt x="1873" y="865"/>
                  </a:lnTo>
                  <a:lnTo>
                    <a:pt x="1681" y="1201"/>
                  </a:lnTo>
                  <a:lnTo>
                    <a:pt x="1489" y="1585"/>
                  </a:lnTo>
                  <a:lnTo>
                    <a:pt x="1105" y="2497"/>
                  </a:lnTo>
                  <a:lnTo>
                    <a:pt x="769" y="3458"/>
                  </a:lnTo>
                  <a:lnTo>
                    <a:pt x="240" y="5187"/>
                  </a:lnTo>
                  <a:lnTo>
                    <a:pt x="0" y="5907"/>
                  </a:lnTo>
                  <a:lnTo>
                    <a:pt x="7060" y="6772"/>
                  </a:lnTo>
                  <a:lnTo>
                    <a:pt x="7348" y="3746"/>
                  </a:lnTo>
                  <a:lnTo>
                    <a:pt x="7540" y="1585"/>
                  </a:lnTo>
                  <a:lnTo>
                    <a:pt x="7588" y="865"/>
                  </a:lnTo>
                  <a:lnTo>
                    <a:pt x="7588" y="480"/>
                  </a:lnTo>
                  <a:lnTo>
                    <a:pt x="7540" y="432"/>
                  </a:lnTo>
                  <a:lnTo>
                    <a:pt x="7396" y="384"/>
                  </a:lnTo>
                  <a:lnTo>
                    <a:pt x="6868" y="240"/>
                  </a:lnTo>
                  <a:lnTo>
                    <a:pt x="6147" y="96"/>
                  </a:lnTo>
                  <a:lnTo>
                    <a:pt x="5331" y="48"/>
                  </a:lnTo>
                  <a:lnTo>
                    <a:pt x="4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5118675" y="2515300"/>
              <a:ext cx="170525" cy="148900"/>
            </a:xfrm>
            <a:custGeom>
              <a:avLst/>
              <a:gdLst/>
              <a:ahLst/>
              <a:cxnLst/>
              <a:rect l="l" t="t" r="r" b="b"/>
              <a:pathLst>
                <a:path w="6821" h="5956" extrusionOk="0">
                  <a:moveTo>
                    <a:pt x="3891" y="0"/>
                  </a:moveTo>
                  <a:lnTo>
                    <a:pt x="3122" y="48"/>
                  </a:lnTo>
                  <a:lnTo>
                    <a:pt x="2738" y="96"/>
                  </a:lnTo>
                  <a:lnTo>
                    <a:pt x="2402" y="144"/>
                  </a:lnTo>
                  <a:lnTo>
                    <a:pt x="2162" y="240"/>
                  </a:lnTo>
                  <a:lnTo>
                    <a:pt x="1921" y="337"/>
                  </a:lnTo>
                  <a:lnTo>
                    <a:pt x="1729" y="529"/>
                  </a:lnTo>
                  <a:lnTo>
                    <a:pt x="1537" y="769"/>
                  </a:lnTo>
                  <a:lnTo>
                    <a:pt x="1393" y="1057"/>
                  </a:lnTo>
                  <a:lnTo>
                    <a:pt x="1201" y="1393"/>
                  </a:lnTo>
                  <a:lnTo>
                    <a:pt x="865" y="2161"/>
                  </a:lnTo>
                  <a:lnTo>
                    <a:pt x="577" y="3026"/>
                  </a:lnTo>
                  <a:lnTo>
                    <a:pt x="145" y="4515"/>
                  </a:lnTo>
                  <a:lnTo>
                    <a:pt x="0" y="5187"/>
                  </a:lnTo>
                  <a:lnTo>
                    <a:pt x="6388" y="5955"/>
                  </a:lnTo>
                  <a:lnTo>
                    <a:pt x="6628" y="3314"/>
                  </a:lnTo>
                  <a:lnTo>
                    <a:pt x="6772" y="1441"/>
                  </a:lnTo>
                  <a:lnTo>
                    <a:pt x="6820" y="769"/>
                  </a:lnTo>
                  <a:lnTo>
                    <a:pt x="6772" y="481"/>
                  </a:lnTo>
                  <a:lnTo>
                    <a:pt x="6724" y="433"/>
                  </a:lnTo>
                  <a:lnTo>
                    <a:pt x="6580" y="385"/>
                  </a:lnTo>
                  <a:lnTo>
                    <a:pt x="6148" y="240"/>
                  </a:lnTo>
                  <a:lnTo>
                    <a:pt x="5475" y="144"/>
                  </a:lnTo>
                  <a:lnTo>
                    <a:pt x="4707" y="48"/>
                  </a:lnTo>
                  <a:lnTo>
                    <a:pt x="3891"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5305975" y="2526100"/>
              <a:ext cx="129700" cy="164500"/>
            </a:xfrm>
            <a:custGeom>
              <a:avLst/>
              <a:gdLst/>
              <a:ahLst/>
              <a:cxnLst/>
              <a:rect l="l" t="t" r="r" b="b"/>
              <a:pathLst>
                <a:path w="5188" h="6580" extrusionOk="0">
                  <a:moveTo>
                    <a:pt x="529" y="1"/>
                  </a:moveTo>
                  <a:lnTo>
                    <a:pt x="433" y="49"/>
                  </a:lnTo>
                  <a:lnTo>
                    <a:pt x="385" y="289"/>
                  </a:lnTo>
                  <a:lnTo>
                    <a:pt x="289" y="961"/>
                  </a:lnTo>
                  <a:lnTo>
                    <a:pt x="193" y="1874"/>
                  </a:lnTo>
                  <a:lnTo>
                    <a:pt x="96" y="2930"/>
                  </a:lnTo>
                  <a:lnTo>
                    <a:pt x="48" y="4947"/>
                  </a:lnTo>
                  <a:lnTo>
                    <a:pt x="0" y="5860"/>
                  </a:lnTo>
                  <a:lnTo>
                    <a:pt x="4899" y="6580"/>
                  </a:lnTo>
                  <a:lnTo>
                    <a:pt x="4995" y="5908"/>
                  </a:lnTo>
                  <a:lnTo>
                    <a:pt x="5139" y="4419"/>
                  </a:lnTo>
                  <a:lnTo>
                    <a:pt x="5187" y="3506"/>
                  </a:lnTo>
                  <a:lnTo>
                    <a:pt x="5187" y="2690"/>
                  </a:lnTo>
                  <a:lnTo>
                    <a:pt x="5187" y="1922"/>
                  </a:lnTo>
                  <a:lnTo>
                    <a:pt x="5139" y="1633"/>
                  </a:lnTo>
                  <a:lnTo>
                    <a:pt x="5043" y="1345"/>
                  </a:lnTo>
                  <a:lnTo>
                    <a:pt x="4947" y="1153"/>
                  </a:lnTo>
                  <a:lnTo>
                    <a:pt x="4755" y="961"/>
                  </a:lnTo>
                  <a:lnTo>
                    <a:pt x="4515" y="817"/>
                  </a:lnTo>
                  <a:lnTo>
                    <a:pt x="4275" y="625"/>
                  </a:lnTo>
                  <a:lnTo>
                    <a:pt x="3554" y="385"/>
                  </a:lnTo>
                  <a:lnTo>
                    <a:pt x="2834" y="193"/>
                  </a:lnTo>
                  <a:lnTo>
                    <a:pt x="2066" y="97"/>
                  </a:lnTo>
                  <a:lnTo>
                    <a:pt x="13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5313175" y="2534500"/>
              <a:ext cx="117700" cy="146500"/>
            </a:xfrm>
            <a:custGeom>
              <a:avLst/>
              <a:gdLst/>
              <a:ahLst/>
              <a:cxnLst/>
              <a:rect l="l" t="t" r="r" b="b"/>
              <a:pathLst>
                <a:path w="4708" h="5860" extrusionOk="0">
                  <a:moveTo>
                    <a:pt x="529" y="1"/>
                  </a:moveTo>
                  <a:lnTo>
                    <a:pt x="481" y="49"/>
                  </a:lnTo>
                  <a:lnTo>
                    <a:pt x="385" y="241"/>
                  </a:lnTo>
                  <a:lnTo>
                    <a:pt x="289" y="865"/>
                  </a:lnTo>
                  <a:lnTo>
                    <a:pt x="193" y="1682"/>
                  </a:lnTo>
                  <a:lnTo>
                    <a:pt x="145" y="2642"/>
                  </a:lnTo>
                  <a:lnTo>
                    <a:pt x="49" y="4467"/>
                  </a:lnTo>
                  <a:lnTo>
                    <a:pt x="1" y="5283"/>
                  </a:lnTo>
                  <a:lnTo>
                    <a:pt x="4227" y="5860"/>
                  </a:lnTo>
                  <a:lnTo>
                    <a:pt x="4323" y="5332"/>
                  </a:lnTo>
                  <a:lnTo>
                    <a:pt x="4563" y="3987"/>
                  </a:lnTo>
                  <a:lnTo>
                    <a:pt x="4659" y="3218"/>
                  </a:lnTo>
                  <a:lnTo>
                    <a:pt x="4707" y="2498"/>
                  </a:lnTo>
                  <a:lnTo>
                    <a:pt x="4707" y="1826"/>
                  </a:lnTo>
                  <a:lnTo>
                    <a:pt x="4659" y="1538"/>
                  </a:lnTo>
                  <a:lnTo>
                    <a:pt x="4611" y="1297"/>
                  </a:lnTo>
                  <a:lnTo>
                    <a:pt x="4515" y="1105"/>
                  </a:lnTo>
                  <a:lnTo>
                    <a:pt x="4371" y="913"/>
                  </a:lnTo>
                  <a:lnTo>
                    <a:pt x="4131" y="769"/>
                  </a:lnTo>
                  <a:lnTo>
                    <a:pt x="3891" y="625"/>
                  </a:lnTo>
                  <a:lnTo>
                    <a:pt x="3266" y="385"/>
                  </a:lnTo>
                  <a:lnTo>
                    <a:pt x="2594" y="193"/>
                  </a:lnTo>
                  <a:lnTo>
                    <a:pt x="1922" y="97"/>
                  </a:lnTo>
                  <a:lnTo>
                    <a:pt x="1297"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5022625" y="2706200"/>
              <a:ext cx="134500" cy="136900"/>
            </a:xfrm>
            <a:custGeom>
              <a:avLst/>
              <a:gdLst/>
              <a:ahLst/>
              <a:cxnLst/>
              <a:rect l="l" t="t" r="r" b="b"/>
              <a:pathLst>
                <a:path w="5380" h="5476" extrusionOk="0">
                  <a:moveTo>
                    <a:pt x="2402" y="0"/>
                  </a:moveTo>
                  <a:lnTo>
                    <a:pt x="1873" y="144"/>
                  </a:lnTo>
                  <a:lnTo>
                    <a:pt x="1441" y="337"/>
                  </a:lnTo>
                  <a:lnTo>
                    <a:pt x="1009" y="625"/>
                  </a:lnTo>
                  <a:lnTo>
                    <a:pt x="673" y="1009"/>
                  </a:lnTo>
                  <a:lnTo>
                    <a:pt x="385" y="1393"/>
                  </a:lnTo>
                  <a:lnTo>
                    <a:pt x="193" y="1873"/>
                  </a:lnTo>
                  <a:lnTo>
                    <a:pt x="48" y="2354"/>
                  </a:lnTo>
                  <a:lnTo>
                    <a:pt x="0" y="2834"/>
                  </a:lnTo>
                  <a:lnTo>
                    <a:pt x="0" y="3314"/>
                  </a:lnTo>
                  <a:lnTo>
                    <a:pt x="145" y="3794"/>
                  </a:lnTo>
                  <a:lnTo>
                    <a:pt x="337" y="4227"/>
                  </a:lnTo>
                  <a:lnTo>
                    <a:pt x="481" y="4419"/>
                  </a:lnTo>
                  <a:lnTo>
                    <a:pt x="625" y="4611"/>
                  </a:lnTo>
                  <a:lnTo>
                    <a:pt x="865" y="4803"/>
                  </a:lnTo>
                  <a:lnTo>
                    <a:pt x="1057" y="4995"/>
                  </a:lnTo>
                  <a:lnTo>
                    <a:pt x="1345" y="5139"/>
                  </a:lnTo>
                  <a:lnTo>
                    <a:pt x="1585" y="5235"/>
                  </a:lnTo>
                  <a:lnTo>
                    <a:pt x="1921" y="5331"/>
                  </a:lnTo>
                  <a:lnTo>
                    <a:pt x="2258" y="5427"/>
                  </a:lnTo>
                  <a:lnTo>
                    <a:pt x="2594" y="5475"/>
                  </a:lnTo>
                  <a:lnTo>
                    <a:pt x="3266" y="5475"/>
                  </a:lnTo>
                  <a:lnTo>
                    <a:pt x="3554" y="5427"/>
                  </a:lnTo>
                  <a:lnTo>
                    <a:pt x="3794" y="5331"/>
                  </a:lnTo>
                  <a:lnTo>
                    <a:pt x="4035" y="5235"/>
                  </a:lnTo>
                  <a:lnTo>
                    <a:pt x="4275" y="5091"/>
                  </a:lnTo>
                  <a:lnTo>
                    <a:pt x="4467" y="4947"/>
                  </a:lnTo>
                  <a:lnTo>
                    <a:pt x="4803" y="4563"/>
                  </a:lnTo>
                  <a:lnTo>
                    <a:pt x="5091" y="4130"/>
                  </a:lnTo>
                  <a:lnTo>
                    <a:pt x="5283" y="3650"/>
                  </a:lnTo>
                  <a:lnTo>
                    <a:pt x="5379" y="3122"/>
                  </a:lnTo>
                  <a:lnTo>
                    <a:pt x="5379" y="2594"/>
                  </a:lnTo>
                  <a:lnTo>
                    <a:pt x="5283" y="2113"/>
                  </a:lnTo>
                  <a:lnTo>
                    <a:pt x="5139" y="1585"/>
                  </a:lnTo>
                  <a:lnTo>
                    <a:pt x="4851" y="1153"/>
                  </a:lnTo>
                  <a:lnTo>
                    <a:pt x="4515" y="721"/>
                  </a:lnTo>
                  <a:lnTo>
                    <a:pt x="4323" y="577"/>
                  </a:lnTo>
                  <a:lnTo>
                    <a:pt x="4083" y="385"/>
                  </a:lnTo>
                  <a:lnTo>
                    <a:pt x="3842" y="288"/>
                  </a:lnTo>
                  <a:lnTo>
                    <a:pt x="3554" y="144"/>
                  </a:lnTo>
                  <a:lnTo>
                    <a:pt x="3266" y="96"/>
                  </a:lnTo>
                  <a:lnTo>
                    <a:pt x="2930" y="48"/>
                  </a:lnTo>
                  <a:lnTo>
                    <a:pt x="2642"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5022625" y="2706200"/>
              <a:ext cx="134500" cy="136900"/>
            </a:xfrm>
            <a:custGeom>
              <a:avLst/>
              <a:gdLst/>
              <a:ahLst/>
              <a:cxnLst/>
              <a:rect l="l" t="t" r="r" b="b"/>
              <a:pathLst>
                <a:path w="5380" h="5476" fill="none" extrusionOk="0">
                  <a:moveTo>
                    <a:pt x="2930" y="48"/>
                  </a:moveTo>
                  <a:lnTo>
                    <a:pt x="2930" y="48"/>
                  </a:lnTo>
                  <a:lnTo>
                    <a:pt x="3266" y="96"/>
                  </a:lnTo>
                  <a:lnTo>
                    <a:pt x="3554" y="144"/>
                  </a:lnTo>
                  <a:lnTo>
                    <a:pt x="3842" y="288"/>
                  </a:lnTo>
                  <a:lnTo>
                    <a:pt x="4083" y="385"/>
                  </a:lnTo>
                  <a:lnTo>
                    <a:pt x="4323" y="577"/>
                  </a:lnTo>
                  <a:lnTo>
                    <a:pt x="4515" y="721"/>
                  </a:lnTo>
                  <a:lnTo>
                    <a:pt x="4851" y="1153"/>
                  </a:lnTo>
                  <a:lnTo>
                    <a:pt x="5139" y="1585"/>
                  </a:lnTo>
                  <a:lnTo>
                    <a:pt x="5283" y="2113"/>
                  </a:lnTo>
                  <a:lnTo>
                    <a:pt x="5379" y="2594"/>
                  </a:lnTo>
                  <a:lnTo>
                    <a:pt x="5379" y="3122"/>
                  </a:lnTo>
                  <a:lnTo>
                    <a:pt x="5283" y="3650"/>
                  </a:lnTo>
                  <a:lnTo>
                    <a:pt x="5091" y="4130"/>
                  </a:lnTo>
                  <a:lnTo>
                    <a:pt x="4803" y="4563"/>
                  </a:lnTo>
                  <a:lnTo>
                    <a:pt x="4467" y="4947"/>
                  </a:lnTo>
                  <a:lnTo>
                    <a:pt x="4275" y="5091"/>
                  </a:lnTo>
                  <a:lnTo>
                    <a:pt x="4035" y="5235"/>
                  </a:lnTo>
                  <a:lnTo>
                    <a:pt x="3794" y="5331"/>
                  </a:lnTo>
                  <a:lnTo>
                    <a:pt x="3554" y="5427"/>
                  </a:lnTo>
                  <a:lnTo>
                    <a:pt x="3266" y="5475"/>
                  </a:lnTo>
                  <a:lnTo>
                    <a:pt x="2930" y="5475"/>
                  </a:lnTo>
                  <a:lnTo>
                    <a:pt x="2594" y="5475"/>
                  </a:lnTo>
                  <a:lnTo>
                    <a:pt x="2258" y="5427"/>
                  </a:lnTo>
                  <a:lnTo>
                    <a:pt x="2258" y="5427"/>
                  </a:lnTo>
                  <a:lnTo>
                    <a:pt x="1921" y="5331"/>
                  </a:lnTo>
                  <a:lnTo>
                    <a:pt x="1585" y="5235"/>
                  </a:lnTo>
                  <a:lnTo>
                    <a:pt x="1345" y="5139"/>
                  </a:lnTo>
                  <a:lnTo>
                    <a:pt x="1057" y="4995"/>
                  </a:lnTo>
                  <a:lnTo>
                    <a:pt x="865" y="4803"/>
                  </a:lnTo>
                  <a:lnTo>
                    <a:pt x="625" y="4611"/>
                  </a:lnTo>
                  <a:lnTo>
                    <a:pt x="481" y="4419"/>
                  </a:lnTo>
                  <a:lnTo>
                    <a:pt x="337" y="4227"/>
                  </a:lnTo>
                  <a:lnTo>
                    <a:pt x="145" y="3794"/>
                  </a:lnTo>
                  <a:lnTo>
                    <a:pt x="0" y="3314"/>
                  </a:lnTo>
                  <a:lnTo>
                    <a:pt x="0" y="2834"/>
                  </a:lnTo>
                  <a:lnTo>
                    <a:pt x="48" y="2354"/>
                  </a:lnTo>
                  <a:lnTo>
                    <a:pt x="193" y="1873"/>
                  </a:lnTo>
                  <a:lnTo>
                    <a:pt x="385" y="1393"/>
                  </a:lnTo>
                  <a:lnTo>
                    <a:pt x="673" y="1009"/>
                  </a:lnTo>
                  <a:lnTo>
                    <a:pt x="1009" y="625"/>
                  </a:lnTo>
                  <a:lnTo>
                    <a:pt x="1441" y="337"/>
                  </a:lnTo>
                  <a:lnTo>
                    <a:pt x="1873" y="144"/>
                  </a:lnTo>
                  <a:lnTo>
                    <a:pt x="2402" y="0"/>
                  </a:lnTo>
                  <a:lnTo>
                    <a:pt x="2642" y="0"/>
                  </a:lnTo>
                  <a:lnTo>
                    <a:pt x="293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5068250" y="2756625"/>
              <a:ext cx="42050" cy="42050"/>
            </a:xfrm>
            <a:custGeom>
              <a:avLst/>
              <a:gdLst/>
              <a:ahLst/>
              <a:cxnLst/>
              <a:rect l="l" t="t" r="r" b="b"/>
              <a:pathLst>
                <a:path w="1682" h="1682" extrusionOk="0">
                  <a:moveTo>
                    <a:pt x="625" y="0"/>
                  </a:moveTo>
                  <a:lnTo>
                    <a:pt x="433" y="96"/>
                  </a:lnTo>
                  <a:lnTo>
                    <a:pt x="289" y="144"/>
                  </a:lnTo>
                  <a:lnTo>
                    <a:pt x="193" y="289"/>
                  </a:lnTo>
                  <a:lnTo>
                    <a:pt x="96" y="385"/>
                  </a:lnTo>
                  <a:lnTo>
                    <a:pt x="48" y="529"/>
                  </a:lnTo>
                  <a:lnTo>
                    <a:pt x="0" y="721"/>
                  </a:lnTo>
                  <a:lnTo>
                    <a:pt x="0" y="1009"/>
                  </a:lnTo>
                  <a:lnTo>
                    <a:pt x="48" y="1153"/>
                  </a:lnTo>
                  <a:lnTo>
                    <a:pt x="145" y="1297"/>
                  </a:lnTo>
                  <a:lnTo>
                    <a:pt x="241" y="1441"/>
                  </a:lnTo>
                  <a:lnTo>
                    <a:pt x="385" y="1537"/>
                  </a:lnTo>
                  <a:lnTo>
                    <a:pt x="529" y="1633"/>
                  </a:lnTo>
                  <a:lnTo>
                    <a:pt x="721" y="1681"/>
                  </a:lnTo>
                  <a:lnTo>
                    <a:pt x="1057" y="1681"/>
                  </a:lnTo>
                  <a:lnTo>
                    <a:pt x="1201" y="1585"/>
                  </a:lnTo>
                  <a:lnTo>
                    <a:pt x="1345" y="1537"/>
                  </a:lnTo>
                  <a:lnTo>
                    <a:pt x="1537" y="1297"/>
                  </a:lnTo>
                  <a:lnTo>
                    <a:pt x="1681" y="1009"/>
                  </a:lnTo>
                  <a:lnTo>
                    <a:pt x="1681" y="721"/>
                  </a:lnTo>
                  <a:lnTo>
                    <a:pt x="1633" y="577"/>
                  </a:lnTo>
                  <a:lnTo>
                    <a:pt x="1585" y="433"/>
                  </a:lnTo>
                  <a:lnTo>
                    <a:pt x="1489" y="289"/>
                  </a:lnTo>
                  <a:lnTo>
                    <a:pt x="1393" y="192"/>
                  </a:lnTo>
                  <a:lnTo>
                    <a:pt x="1201" y="96"/>
                  </a:lnTo>
                  <a:lnTo>
                    <a:pt x="1009" y="48"/>
                  </a:lnTo>
                  <a:lnTo>
                    <a:pt x="8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5309575" y="2749425"/>
              <a:ext cx="134500" cy="136900"/>
            </a:xfrm>
            <a:custGeom>
              <a:avLst/>
              <a:gdLst/>
              <a:ahLst/>
              <a:cxnLst/>
              <a:rect l="l" t="t" r="r" b="b"/>
              <a:pathLst>
                <a:path w="5380" h="5476" extrusionOk="0">
                  <a:moveTo>
                    <a:pt x="2402" y="0"/>
                  </a:moveTo>
                  <a:lnTo>
                    <a:pt x="1922" y="144"/>
                  </a:lnTo>
                  <a:lnTo>
                    <a:pt x="1441" y="336"/>
                  </a:lnTo>
                  <a:lnTo>
                    <a:pt x="1057" y="625"/>
                  </a:lnTo>
                  <a:lnTo>
                    <a:pt x="721" y="961"/>
                  </a:lnTo>
                  <a:lnTo>
                    <a:pt x="433" y="1393"/>
                  </a:lnTo>
                  <a:lnTo>
                    <a:pt x="193" y="1825"/>
                  </a:lnTo>
                  <a:lnTo>
                    <a:pt x="97" y="2305"/>
                  </a:lnTo>
                  <a:lnTo>
                    <a:pt x="0" y="2834"/>
                  </a:lnTo>
                  <a:lnTo>
                    <a:pt x="49" y="3314"/>
                  </a:lnTo>
                  <a:lnTo>
                    <a:pt x="145" y="3794"/>
                  </a:lnTo>
                  <a:lnTo>
                    <a:pt x="385" y="4226"/>
                  </a:lnTo>
                  <a:lnTo>
                    <a:pt x="529" y="4419"/>
                  </a:lnTo>
                  <a:lnTo>
                    <a:pt x="673" y="4611"/>
                  </a:lnTo>
                  <a:lnTo>
                    <a:pt x="865" y="4803"/>
                  </a:lnTo>
                  <a:lnTo>
                    <a:pt x="1105" y="4947"/>
                  </a:lnTo>
                  <a:lnTo>
                    <a:pt x="1345" y="5091"/>
                  </a:lnTo>
                  <a:lnTo>
                    <a:pt x="1633" y="5235"/>
                  </a:lnTo>
                  <a:lnTo>
                    <a:pt x="1922" y="5331"/>
                  </a:lnTo>
                  <a:lnTo>
                    <a:pt x="2306" y="5427"/>
                  </a:lnTo>
                  <a:lnTo>
                    <a:pt x="2642" y="5475"/>
                  </a:lnTo>
                  <a:lnTo>
                    <a:pt x="2978" y="5475"/>
                  </a:lnTo>
                  <a:lnTo>
                    <a:pt x="3266" y="5427"/>
                  </a:lnTo>
                  <a:lnTo>
                    <a:pt x="3554" y="5379"/>
                  </a:lnTo>
                  <a:lnTo>
                    <a:pt x="3843" y="5331"/>
                  </a:lnTo>
                  <a:lnTo>
                    <a:pt x="4083" y="5187"/>
                  </a:lnTo>
                  <a:lnTo>
                    <a:pt x="4275" y="5091"/>
                  </a:lnTo>
                  <a:lnTo>
                    <a:pt x="4515" y="4899"/>
                  </a:lnTo>
                  <a:lnTo>
                    <a:pt x="4851" y="4563"/>
                  </a:lnTo>
                  <a:lnTo>
                    <a:pt x="5139" y="4130"/>
                  </a:lnTo>
                  <a:lnTo>
                    <a:pt x="5283" y="3650"/>
                  </a:lnTo>
                  <a:lnTo>
                    <a:pt x="5379" y="3122"/>
                  </a:lnTo>
                  <a:lnTo>
                    <a:pt x="5379" y="2594"/>
                  </a:lnTo>
                  <a:lnTo>
                    <a:pt x="5331" y="2065"/>
                  </a:lnTo>
                  <a:lnTo>
                    <a:pt x="5139" y="1585"/>
                  </a:lnTo>
                  <a:lnTo>
                    <a:pt x="4899" y="1105"/>
                  </a:lnTo>
                  <a:lnTo>
                    <a:pt x="4563" y="721"/>
                  </a:lnTo>
                  <a:lnTo>
                    <a:pt x="4323" y="529"/>
                  </a:lnTo>
                  <a:lnTo>
                    <a:pt x="4083" y="384"/>
                  </a:lnTo>
                  <a:lnTo>
                    <a:pt x="3843" y="240"/>
                  </a:lnTo>
                  <a:lnTo>
                    <a:pt x="3554" y="144"/>
                  </a:lnTo>
                  <a:lnTo>
                    <a:pt x="3266" y="48"/>
                  </a:lnTo>
                  <a:lnTo>
                    <a:pt x="293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5309575" y="2749425"/>
              <a:ext cx="134500" cy="136900"/>
            </a:xfrm>
            <a:custGeom>
              <a:avLst/>
              <a:gdLst/>
              <a:ahLst/>
              <a:cxnLst/>
              <a:rect l="l" t="t" r="r" b="b"/>
              <a:pathLst>
                <a:path w="5380" h="5476" fill="none" extrusionOk="0">
                  <a:moveTo>
                    <a:pt x="2930" y="0"/>
                  </a:moveTo>
                  <a:lnTo>
                    <a:pt x="2930" y="0"/>
                  </a:lnTo>
                  <a:lnTo>
                    <a:pt x="3266" y="48"/>
                  </a:lnTo>
                  <a:lnTo>
                    <a:pt x="3554" y="144"/>
                  </a:lnTo>
                  <a:lnTo>
                    <a:pt x="3843" y="240"/>
                  </a:lnTo>
                  <a:lnTo>
                    <a:pt x="4083" y="384"/>
                  </a:lnTo>
                  <a:lnTo>
                    <a:pt x="4323" y="529"/>
                  </a:lnTo>
                  <a:lnTo>
                    <a:pt x="4563" y="721"/>
                  </a:lnTo>
                  <a:lnTo>
                    <a:pt x="4899" y="1105"/>
                  </a:lnTo>
                  <a:lnTo>
                    <a:pt x="5139" y="1585"/>
                  </a:lnTo>
                  <a:lnTo>
                    <a:pt x="5331" y="2065"/>
                  </a:lnTo>
                  <a:lnTo>
                    <a:pt x="5379" y="2594"/>
                  </a:lnTo>
                  <a:lnTo>
                    <a:pt x="5379" y="3122"/>
                  </a:lnTo>
                  <a:lnTo>
                    <a:pt x="5283" y="3650"/>
                  </a:lnTo>
                  <a:lnTo>
                    <a:pt x="5139" y="4130"/>
                  </a:lnTo>
                  <a:lnTo>
                    <a:pt x="4851" y="4563"/>
                  </a:lnTo>
                  <a:lnTo>
                    <a:pt x="4515" y="4899"/>
                  </a:lnTo>
                  <a:lnTo>
                    <a:pt x="4275" y="5091"/>
                  </a:lnTo>
                  <a:lnTo>
                    <a:pt x="4083" y="5187"/>
                  </a:lnTo>
                  <a:lnTo>
                    <a:pt x="3843" y="5331"/>
                  </a:lnTo>
                  <a:lnTo>
                    <a:pt x="3554" y="5379"/>
                  </a:lnTo>
                  <a:lnTo>
                    <a:pt x="3266" y="5427"/>
                  </a:lnTo>
                  <a:lnTo>
                    <a:pt x="2978" y="5475"/>
                  </a:lnTo>
                  <a:lnTo>
                    <a:pt x="2642" y="5475"/>
                  </a:lnTo>
                  <a:lnTo>
                    <a:pt x="2306" y="5427"/>
                  </a:lnTo>
                  <a:lnTo>
                    <a:pt x="2306" y="5427"/>
                  </a:lnTo>
                  <a:lnTo>
                    <a:pt x="1922" y="5331"/>
                  </a:lnTo>
                  <a:lnTo>
                    <a:pt x="1633" y="5235"/>
                  </a:lnTo>
                  <a:lnTo>
                    <a:pt x="1345" y="5091"/>
                  </a:lnTo>
                  <a:lnTo>
                    <a:pt x="1105" y="4947"/>
                  </a:lnTo>
                  <a:lnTo>
                    <a:pt x="865" y="4803"/>
                  </a:lnTo>
                  <a:lnTo>
                    <a:pt x="673" y="4611"/>
                  </a:lnTo>
                  <a:lnTo>
                    <a:pt x="529" y="4419"/>
                  </a:lnTo>
                  <a:lnTo>
                    <a:pt x="385" y="4226"/>
                  </a:lnTo>
                  <a:lnTo>
                    <a:pt x="145" y="3794"/>
                  </a:lnTo>
                  <a:lnTo>
                    <a:pt x="49" y="3314"/>
                  </a:lnTo>
                  <a:lnTo>
                    <a:pt x="0" y="2834"/>
                  </a:lnTo>
                  <a:lnTo>
                    <a:pt x="97" y="2305"/>
                  </a:lnTo>
                  <a:lnTo>
                    <a:pt x="193" y="1825"/>
                  </a:lnTo>
                  <a:lnTo>
                    <a:pt x="433" y="1393"/>
                  </a:lnTo>
                  <a:lnTo>
                    <a:pt x="721" y="961"/>
                  </a:lnTo>
                  <a:lnTo>
                    <a:pt x="1057" y="625"/>
                  </a:lnTo>
                  <a:lnTo>
                    <a:pt x="1441" y="336"/>
                  </a:lnTo>
                  <a:lnTo>
                    <a:pt x="1922" y="144"/>
                  </a:lnTo>
                  <a:lnTo>
                    <a:pt x="2402" y="0"/>
                  </a:lnTo>
                  <a:lnTo>
                    <a:pt x="2690" y="0"/>
                  </a:lnTo>
                  <a:lnTo>
                    <a:pt x="29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5355200" y="2799850"/>
              <a:ext cx="43250" cy="42050"/>
            </a:xfrm>
            <a:custGeom>
              <a:avLst/>
              <a:gdLst/>
              <a:ahLst/>
              <a:cxnLst/>
              <a:rect l="l" t="t" r="r" b="b"/>
              <a:pathLst>
                <a:path w="1730" h="1682" extrusionOk="0">
                  <a:moveTo>
                    <a:pt x="625" y="0"/>
                  </a:moveTo>
                  <a:lnTo>
                    <a:pt x="481" y="48"/>
                  </a:lnTo>
                  <a:lnTo>
                    <a:pt x="337" y="144"/>
                  </a:lnTo>
                  <a:lnTo>
                    <a:pt x="193" y="240"/>
                  </a:lnTo>
                  <a:lnTo>
                    <a:pt x="145" y="384"/>
                  </a:lnTo>
                  <a:lnTo>
                    <a:pt x="48" y="529"/>
                  </a:lnTo>
                  <a:lnTo>
                    <a:pt x="0" y="673"/>
                  </a:lnTo>
                  <a:lnTo>
                    <a:pt x="48" y="1009"/>
                  </a:lnTo>
                  <a:lnTo>
                    <a:pt x="97" y="1153"/>
                  </a:lnTo>
                  <a:lnTo>
                    <a:pt x="145" y="1297"/>
                  </a:lnTo>
                  <a:lnTo>
                    <a:pt x="241" y="1441"/>
                  </a:lnTo>
                  <a:lnTo>
                    <a:pt x="385" y="1537"/>
                  </a:lnTo>
                  <a:lnTo>
                    <a:pt x="577" y="1633"/>
                  </a:lnTo>
                  <a:lnTo>
                    <a:pt x="769" y="1681"/>
                  </a:lnTo>
                  <a:lnTo>
                    <a:pt x="913" y="1681"/>
                  </a:lnTo>
                  <a:lnTo>
                    <a:pt x="1105" y="1633"/>
                  </a:lnTo>
                  <a:lnTo>
                    <a:pt x="1249" y="1585"/>
                  </a:lnTo>
                  <a:lnTo>
                    <a:pt x="1393" y="1489"/>
                  </a:lnTo>
                  <a:lnTo>
                    <a:pt x="1585" y="1297"/>
                  </a:lnTo>
                  <a:lnTo>
                    <a:pt x="1681" y="1009"/>
                  </a:lnTo>
                  <a:lnTo>
                    <a:pt x="1729" y="673"/>
                  </a:lnTo>
                  <a:lnTo>
                    <a:pt x="1681" y="529"/>
                  </a:lnTo>
                  <a:lnTo>
                    <a:pt x="1633" y="384"/>
                  </a:lnTo>
                  <a:lnTo>
                    <a:pt x="1537" y="288"/>
                  </a:lnTo>
                  <a:lnTo>
                    <a:pt x="1393" y="192"/>
                  </a:lnTo>
                  <a:lnTo>
                    <a:pt x="1249" y="96"/>
                  </a:lnTo>
                  <a:lnTo>
                    <a:pt x="10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5046625" y="2717000"/>
              <a:ext cx="38450" cy="31250"/>
            </a:xfrm>
            <a:custGeom>
              <a:avLst/>
              <a:gdLst/>
              <a:ahLst/>
              <a:cxnLst/>
              <a:rect l="l" t="t" r="r" b="b"/>
              <a:pathLst>
                <a:path w="1538" h="1250" extrusionOk="0">
                  <a:moveTo>
                    <a:pt x="1154" y="1"/>
                  </a:moveTo>
                  <a:lnTo>
                    <a:pt x="913" y="49"/>
                  </a:lnTo>
                  <a:lnTo>
                    <a:pt x="625" y="145"/>
                  </a:lnTo>
                  <a:lnTo>
                    <a:pt x="385" y="337"/>
                  </a:lnTo>
                  <a:lnTo>
                    <a:pt x="193" y="529"/>
                  </a:lnTo>
                  <a:lnTo>
                    <a:pt x="49" y="721"/>
                  </a:lnTo>
                  <a:lnTo>
                    <a:pt x="1" y="961"/>
                  </a:lnTo>
                  <a:lnTo>
                    <a:pt x="1" y="1009"/>
                  </a:lnTo>
                  <a:lnTo>
                    <a:pt x="1" y="1105"/>
                  </a:lnTo>
                  <a:lnTo>
                    <a:pt x="49" y="1153"/>
                  </a:lnTo>
                  <a:lnTo>
                    <a:pt x="145" y="1201"/>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154"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5046625" y="2717000"/>
              <a:ext cx="38450" cy="31250"/>
            </a:xfrm>
            <a:custGeom>
              <a:avLst/>
              <a:gdLst/>
              <a:ahLst/>
              <a:cxnLst/>
              <a:rect l="l" t="t" r="r" b="b"/>
              <a:pathLst>
                <a:path w="1538" h="1250" fill="none" extrusionOk="0">
                  <a:moveTo>
                    <a:pt x="1154" y="1"/>
                  </a:moveTo>
                  <a:lnTo>
                    <a:pt x="1154" y="1"/>
                  </a:lnTo>
                  <a:lnTo>
                    <a:pt x="913" y="49"/>
                  </a:lnTo>
                  <a:lnTo>
                    <a:pt x="625" y="145"/>
                  </a:lnTo>
                  <a:lnTo>
                    <a:pt x="385" y="337"/>
                  </a:lnTo>
                  <a:lnTo>
                    <a:pt x="193" y="529"/>
                  </a:lnTo>
                  <a:lnTo>
                    <a:pt x="49" y="721"/>
                  </a:lnTo>
                  <a:lnTo>
                    <a:pt x="1" y="961"/>
                  </a:lnTo>
                  <a:lnTo>
                    <a:pt x="1" y="1009"/>
                  </a:lnTo>
                  <a:lnTo>
                    <a:pt x="1" y="1105"/>
                  </a:lnTo>
                  <a:lnTo>
                    <a:pt x="49" y="1153"/>
                  </a:lnTo>
                  <a:lnTo>
                    <a:pt x="145" y="1201"/>
                  </a:lnTo>
                  <a:lnTo>
                    <a:pt x="145" y="1201"/>
                  </a:lnTo>
                  <a:lnTo>
                    <a:pt x="337" y="1249"/>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346" y="49"/>
                  </a:lnTo>
                  <a:lnTo>
                    <a:pt x="11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5340800" y="2754225"/>
              <a:ext cx="39625" cy="32450"/>
            </a:xfrm>
            <a:custGeom>
              <a:avLst/>
              <a:gdLst/>
              <a:ahLst/>
              <a:cxnLst/>
              <a:rect l="l" t="t" r="r" b="b"/>
              <a:pathLst>
                <a:path w="1585" h="1298" extrusionOk="0">
                  <a:moveTo>
                    <a:pt x="1201" y="0"/>
                  </a:moveTo>
                  <a:lnTo>
                    <a:pt x="913" y="48"/>
                  </a:lnTo>
                  <a:lnTo>
                    <a:pt x="624" y="144"/>
                  </a:lnTo>
                  <a:lnTo>
                    <a:pt x="384" y="288"/>
                  </a:lnTo>
                  <a:lnTo>
                    <a:pt x="192" y="481"/>
                  </a:lnTo>
                  <a:lnTo>
                    <a:pt x="48" y="673"/>
                  </a:lnTo>
                  <a:lnTo>
                    <a:pt x="0" y="913"/>
                  </a:lnTo>
                  <a:lnTo>
                    <a:pt x="48" y="1009"/>
                  </a:lnTo>
                  <a:lnTo>
                    <a:pt x="96" y="1105"/>
                  </a:lnTo>
                  <a:lnTo>
                    <a:pt x="192" y="1201"/>
                  </a:lnTo>
                  <a:lnTo>
                    <a:pt x="336" y="1249"/>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201"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5340800" y="2754225"/>
              <a:ext cx="39625" cy="32450"/>
            </a:xfrm>
            <a:custGeom>
              <a:avLst/>
              <a:gdLst/>
              <a:ahLst/>
              <a:cxnLst/>
              <a:rect l="l" t="t" r="r" b="b"/>
              <a:pathLst>
                <a:path w="1585" h="1298" fill="none" extrusionOk="0">
                  <a:moveTo>
                    <a:pt x="1201" y="0"/>
                  </a:moveTo>
                  <a:lnTo>
                    <a:pt x="1201" y="0"/>
                  </a:lnTo>
                  <a:lnTo>
                    <a:pt x="913" y="48"/>
                  </a:lnTo>
                  <a:lnTo>
                    <a:pt x="624" y="144"/>
                  </a:lnTo>
                  <a:lnTo>
                    <a:pt x="384" y="288"/>
                  </a:lnTo>
                  <a:lnTo>
                    <a:pt x="192" y="481"/>
                  </a:lnTo>
                  <a:lnTo>
                    <a:pt x="48" y="673"/>
                  </a:lnTo>
                  <a:lnTo>
                    <a:pt x="0" y="913"/>
                  </a:lnTo>
                  <a:lnTo>
                    <a:pt x="48" y="1009"/>
                  </a:lnTo>
                  <a:lnTo>
                    <a:pt x="96" y="1105"/>
                  </a:lnTo>
                  <a:lnTo>
                    <a:pt x="192" y="1201"/>
                  </a:lnTo>
                  <a:lnTo>
                    <a:pt x="336" y="1249"/>
                  </a:lnTo>
                  <a:lnTo>
                    <a:pt x="336" y="1249"/>
                  </a:lnTo>
                  <a:lnTo>
                    <a:pt x="480" y="1297"/>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393" y="48"/>
                  </a:lnTo>
                  <a:lnTo>
                    <a:pt x="12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4908575" y="2635350"/>
              <a:ext cx="51650" cy="63675"/>
            </a:xfrm>
            <a:custGeom>
              <a:avLst/>
              <a:gdLst/>
              <a:ahLst/>
              <a:cxnLst/>
              <a:rect l="l" t="t" r="r" b="b"/>
              <a:pathLst>
                <a:path w="2066" h="2547" extrusionOk="0">
                  <a:moveTo>
                    <a:pt x="528" y="1"/>
                  </a:moveTo>
                  <a:lnTo>
                    <a:pt x="432" y="49"/>
                  </a:lnTo>
                  <a:lnTo>
                    <a:pt x="288" y="193"/>
                  </a:lnTo>
                  <a:lnTo>
                    <a:pt x="192" y="481"/>
                  </a:lnTo>
                  <a:lnTo>
                    <a:pt x="96" y="865"/>
                  </a:lnTo>
                  <a:lnTo>
                    <a:pt x="48" y="1249"/>
                  </a:lnTo>
                  <a:lnTo>
                    <a:pt x="0" y="1682"/>
                  </a:lnTo>
                  <a:lnTo>
                    <a:pt x="0" y="2018"/>
                  </a:lnTo>
                  <a:lnTo>
                    <a:pt x="96" y="2306"/>
                  </a:lnTo>
                  <a:lnTo>
                    <a:pt x="96" y="2402"/>
                  </a:lnTo>
                  <a:lnTo>
                    <a:pt x="192" y="2450"/>
                  </a:lnTo>
                  <a:lnTo>
                    <a:pt x="336" y="2498"/>
                  </a:lnTo>
                  <a:lnTo>
                    <a:pt x="576" y="2546"/>
                  </a:lnTo>
                  <a:lnTo>
                    <a:pt x="817" y="2546"/>
                  </a:lnTo>
                  <a:lnTo>
                    <a:pt x="1057" y="2498"/>
                  </a:lnTo>
                  <a:lnTo>
                    <a:pt x="1345" y="2450"/>
                  </a:lnTo>
                  <a:lnTo>
                    <a:pt x="1585" y="2354"/>
                  </a:lnTo>
                  <a:lnTo>
                    <a:pt x="1777" y="2210"/>
                  </a:lnTo>
                  <a:lnTo>
                    <a:pt x="1921" y="2018"/>
                  </a:lnTo>
                  <a:lnTo>
                    <a:pt x="2017" y="1778"/>
                  </a:lnTo>
                  <a:lnTo>
                    <a:pt x="2065" y="1538"/>
                  </a:lnTo>
                  <a:lnTo>
                    <a:pt x="2017" y="1346"/>
                  </a:lnTo>
                  <a:lnTo>
                    <a:pt x="1969" y="1153"/>
                  </a:lnTo>
                  <a:lnTo>
                    <a:pt x="1921" y="961"/>
                  </a:lnTo>
                  <a:lnTo>
                    <a:pt x="1825" y="769"/>
                  </a:lnTo>
                  <a:lnTo>
                    <a:pt x="1537" y="481"/>
                  </a:lnTo>
                  <a:lnTo>
                    <a:pt x="1201" y="241"/>
                  </a:lnTo>
                  <a:lnTo>
                    <a:pt x="913" y="49"/>
                  </a:lnTo>
                  <a:lnTo>
                    <a:pt x="6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4912175" y="2641350"/>
              <a:ext cx="15625" cy="51675"/>
            </a:xfrm>
            <a:custGeom>
              <a:avLst/>
              <a:gdLst/>
              <a:ahLst/>
              <a:cxnLst/>
              <a:rect l="l" t="t" r="r" b="b"/>
              <a:pathLst>
                <a:path w="625" h="2067" extrusionOk="0">
                  <a:moveTo>
                    <a:pt x="336" y="1"/>
                  </a:moveTo>
                  <a:lnTo>
                    <a:pt x="288" y="97"/>
                  </a:lnTo>
                  <a:lnTo>
                    <a:pt x="144" y="289"/>
                  </a:lnTo>
                  <a:lnTo>
                    <a:pt x="96" y="625"/>
                  </a:lnTo>
                  <a:lnTo>
                    <a:pt x="0" y="1009"/>
                  </a:lnTo>
                  <a:lnTo>
                    <a:pt x="0" y="1394"/>
                  </a:lnTo>
                  <a:lnTo>
                    <a:pt x="48" y="1730"/>
                  </a:lnTo>
                  <a:lnTo>
                    <a:pt x="96" y="1970"/>
                  </a:lnTo>
                  <a:lnTo>
                    <a:pt x="144" y="2066"/>
                  </a:lnTo>
                  <a:lnTo>
                    <a:pt x="288" y="2066"/>
                  </a:lnTo>
                  <a:lnTo>
                    <a:pt x="336" y="1970"/>
                  </a:lnTo>
                  <a:lnTo>
                    <a:pt x="480" y="1778"/>
                  </a:lnTo>
                  <a:lnTo>
                    <a:pt x="576" y="1442"/>
                  </a:lnTo>
                  <a:lnTo>
                    <a:pt x="624" y="1058"/>
                  </a:lnTo>
                  <a:lnTo>
                    <a:pt x="624" y="673"/>
                  </a:lnTo>
                  <a:lnTo>
                    <a:pt x="576" y="337"/>
                  </a:lnTo>
                  <a:lnTo>
                    <a:pt x="528" y="97"/>
                  </a:lnTo>
                  <a:lnTo>
                    <a:pt x="480" y="49"/>
                  </a:lnTo>
                  <a:lnTo>
                    <a:pt x="432"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4"/>
        <p:cNvGrpSpPr/>
        <p:nvPr/>
      </p:nvGrpSpPr>
      <p:grpSpPr>
        <a:xfrm>
          <a:off x="0" y="0"/>
          <a:ext cx="0" cy="0"/>
          <a:chOff x="0" y="0"/>
          <a:chExt cx="0" cy="0"/>
        </a:xfrm>
      </p:grpSpPr>
      <p:grpSp>
        <p:nvGrpSpPr>
          <p:cNvPr id="485" name="Google Shape;485;p9"/>
          <p:cNvGrpSpPr/>
          <p:nvPr/>
        </p:nvGrpSpPr>
        <p:grpSpPr>
          <a:xfrm>
            <a:off x="2662658" y="810379"/>
            <a:ext cx="6367911" cy="3922930"/>
            <a:chOff x="1569550" y="629994"/>
            <a:chExt cx="5900038" cy="3634698"/>
          </a:xfrm>
        </p:grpSpPr>
        <p:grpSp>
          <p:nvGrpSpPr>
            <p:cNvPr id="486" name="Google Shape;486;p9"/>
            <p:cNvGrpSpPr/>
            <p:nvPr/>
          </p:nvGrpSpPr>
          <p:grpSpPr>
            <a:xfrm>
              <a:off x="1569550" y="629994"/>
              <a:ext cx="5900038" cy="3634698"/>
              <a:chOff x="6012925" y="2964625"/>
              <a:chExt cx="1368950" cy="1009975"/>
            </a:xfrm>
          </p:grpSpPr>
          <p:sp>
            <p:nvSpPr>
              <p:cNvPr id="487" name="Google Shape;487;p9"/>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9"/>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 name="Google Shape;493;p9"/>
          <p:cNvSpPr txBox="1">
            <a:spLocks noGrp="1"/>
          </p:cNvSpPr>
          <p:nvPr>
            <p:ph type="subTitle" idx="1"/>
          </p:nvPr>
        </p:nvSpPr>
        <p:spPr>
          <a:xfrm>
            <a:off x="3890575" y="2470449"/>
            <a:ext cx="4533300" cy="145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900"/>
              <a:buNone/>
              <a:defRPr sz="1600"/>
            </a:lvl1pPr>
            <a:lvl2pPr lvl="1" algn="ctr" rtl="0">
              <a:lnSpc>
                <a:spcPct val="100000"/>
              </a:lnSpc>
              <a:spcBef>
                <a:spcPts val="1600"/>
              </a:spcBef>
              <a:spcAft>
                <a:spcPts val="0"/>
              </a:spcAft>
              <a:buSzPts val="1900"/>
              <a:buNone/>
              <a:defRPr sz="1900"/>
            </a:lvl2pPr>
            <a:lvl3pPr lvl="2" algn="ctr" rtl="0">
              <a:lnSpc>
                <a:spcPct val="100000"/>
              </a:lnSpc>
              <a:spcBef>
                <a:spcPts val="1600"/>
              </a:spcBef>
              <a:spcAft>
                <a:spcPts val="0"/>
              </a:spcAft>
              <a:buSzPts val="1900"/>
              <a:buNone/>
              <a:defRPr sz="1900"/>
            </a:lvl3pPr>
            <a:lvl4pPr lvl="3" algn="ctr" rtl="0">
              <a:lnSpc>
                <a:spcPct val="100000"/>
              </a:lnSpc>
              <a:spcBef>
                <a:spcPts val="1600"/>
              </a:spcBef>
              <a:spcAft>
                <a:spcPts val="0"/>
              </a:spcAft>
              <a:buSzPts val="1900"/>
              <a:buNone/>
              <a:defRPr sz="1900"/>
            </a:lvl4pPr>
            <a:lvl5pPr lvl="4" algn="ctr" rtl="0">
              <a:lnSpc>
                <a:spcPct val="100000"/>
              </a:lnSpc>
              <a:spcBef>
                <a:spcPts val="1600"/>
              </a:spcBef>
              <a:spcAft>
                <a:spcPts val="0"/>
              </a:spcAft>
              <a:buSzPts val="1900"/>
              <a:buNone/>
              <a:defRPr sz="1900"/>
            </a:lvl5pPr>
            <a:lvl6pPr lvl="5" algn="ctr" rtl="0">
              <a:lnSpc>
                <a:spcPct val="100000"/>
              </a:lnSpc>
              <a:spcBef>
                <a:spcPts val="1600"/>
              </a:spcBef>
              <a:spcAft>
                <a:spcPts val="0"/>
              </a:spcAft>
              <a:buSzPts val="1900"/>
              <a:buNone/>
              <a:defRPr sz="1900"/>
            </a:lvl6pPr>
            <a:lvl7pPr lvl="6" algn="ctr" rtl="0">
              <a:lnSpc>
                <a:spcPct val="100000"/>
              </a:lnSpc>
              <a:spcBef>
                <a:spcPts val="1600"/>
              </a:spcBef>
              <a:spcAft>
                <a:spcPts val="0"/>
              </a:spcAft>
              <a:buSzPts val="1900"/>
              <a:buNone/>
              <a:defRPr sz="1900"/>
            </a:lvl7pPr>
            <a:lvl8pPr lvl="7" algn="ctr" rtl="0">
              <a:lnSpc>
                <a:spcPct val="100000"/>
              </a:lnSpc>
              <a:spcBef>
                <a:spcPts val="1600"/>
              </a:spcBef>
              <a:spcAft>
                <a:spcPts val="0"/>
              </a:spcAft>
              <a:buSzPts val="1900"/>
              <a:buNone/>
              <a:defRPr sz="1900"/>
            </a:lvl8pPr>
            <a:lvl9pPr lvl="8" algn="ctr" rtl="0">
              <a:lnSpc>
                <a:spcPct val="100000"/>
              </a:lnSpc>
              <a:spcBef>
                <a:spcPts val="1600"/>
              </a:spcBef>
              <a:spcAft>
                <a:spcPts val="1600"/>
              </a:spcAft>
              <a:buSzPts val="1900"/>
              <a:buNone/>
              <a:defRPr sz="1900"/>
            </a:lvl9pPr>
          </a:lstStyle>
          <a:p>
            <a:endParaRPr/>
          </a:p>
        </p:txBody>
      </p:sp>
      <p:sp>
        <p:nvSpPr>
          <p:cNvPr id="494" name="Google Shape;494;p9"/>
          <p:cNvSpPr txBox="1">
            <a:spLocks noGrp="1"/>
          </p:cNvSpPr>
          <p:nvPr>
            <p:ph type="title"/>
          </p:nvPr>
        </p:nvSpPr>
        <p:spPr>
          <a:xfrm>
            <a:off x="3890600" y="1707885"/>
            <a:ext cx="4533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9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495" name="Google Shape;495;p9"/>
          <p:cNvSpPr/>
          <p:nvPr/>
        </p:nvSpPr>
        <p:spPr>
          <a:xfrm rot="-10459115">
            <a:off x="-1615191" y="4422128"/>
            <a:ext cx="6161576" cy="3441099"/>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9"/>
          <p:cNvGrpSpPr/>
          <p:nvPr/>
        </p:nvGrpSpPr>
        <p:grpSpPr>
          <a:xfrm flipH="1">
            <a:off x="-6539" y="-10007"/>
            <a:ext cx="3109462" cy="1842098"/>
            <a:chOff x="238125" y="3383650"/>
            <a:chExt cx="1287775" cy="762900"/>
          </a:xfrm>
        </p:grpSpPr>
        <p:sp>
          <p:nvSpPr>
            <p:cNvPr id="497" name="Google Shape;497;p9"/>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9"/>
          <p:cNvGrpSpPr/>
          <p:nvPr/>
        </p:nvGrpSpPr>
        <p:grpSpPr>
          <a:xfrm rot="5400000" flipH="1">
            <a:off x="7418010" y="3221735"/>
            <a:ext cx="1296319" cy="2563468"/>
            <a:chOff x="961675" y="1958725"/>
            <a:chExt cx="563225" cy="1113825"/>
          </a:xfrm>
        </p:grpSpPr>
        <p:sp>
          <p:nvSpPr>
            <p:cNvPr id="501" name="Google Shape;501;p9"/>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9"/>
          <p:cNvSpPr/>
          <p:nvPr/>
        </p:nvSpPr>
        <p:spPr>
          <a:xfrm>
            <a:off x="1914965" y="123018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9"/>
          <p:cNvGrpSpPr/>
          <p:nvPr/>
        </p:nvGrpSpPr>
        <p:grpSpPr>
          <a:xfrm>
            <a:off x="5344099" y="1011675"/>
            <a:ext cx="475779" cy="475800"/>
            <a:chOff x="1460350" y="2402425"/>
            <a:chExt cx="208950" cy="208950"/>
          </a:xfrm>
        </p:grpSpPr>
        <p:sp>
          <p:nvSpPr>
            <p:cNvPr id="505" name="Google Shape;505;p9"/>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9"/>
          <p:cNvGrpSpPr/>
          <p:nvPr/>
        </p:nvGrpSpPr>
        <p:grpSpPr>
          <a:xfrm rot="3427705">
            <a:off x="5076528" y="4180104"/>
            <a:ext cx="340783" cy="340829"/>
            <a:chOff x="1460350" y="2402425"/>
            <a:chExt cx="208950" cy="208950"/>
          </a:xfrm>
        </p:grpSpPr>
        <p:sp>
          <p:nvSpPr>
            <p:cNvPr id="534" name="Google Shape;534;p9"/>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9"/>
          <p:cNvSpPr/>
          <p:nvPr/>
        </p:nvSpPr>
        <p:spPr>
          <a:xfrm>
            <a:off x="8188388" y="86637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3"/>
        <p:cNvGrpSpPr/>
        <p:nvPr/>
      </p:nvGrpSpPr>
      <p:grpSpPr>
        <a:xfrm>
          <a:off x="0" y="0"/>
          <a:ext cx="0" cy="0"/>
          <a:chOff x="0" y="0"/>
          <a:chExt cx="0" cy="0"/>
        </a:xfrm>
      </p:grpSpPr>
      <p:sp>
        <p:nvSpPr>
          <p:cNvPr id="564" name="Google Shape;564;p10"/>
          <p:cNvSpPr txBox="1">
            <a:spLocks noGrp="1"/>
          </p:cNvSpPr>
          <p:nvPr>
            <p:ph type="title"/>
          </p:nvPr>
        </p:nvSpPr>
        <p:spPr>
          <a:xfrm>
            <a:off x="729275" y="3037700"/>
            <a:ext cx="4193400" cy="111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5"/>
        <p:cNvGrpSpPr/>
        <p:nvPr/>
      </p:nvGrpSpPr>
      <p:grpSpPr>
        <a:xfrm>
          <a:off x="0" y="0"/>
          <a:ext cx="0" cy="0"/>
          <a:chOff x="0" y="0"/>
          <a:chExt cx="0" cy="0"/>
        </a:xfrm>
      </p:grpSpPr>
      <p:grpSp>
        <p:nvGrpSpPr>
          <p:cNvPr id="566" name="Google Shape;566;p11"/>
          <p:cNvGrpSpPr/>
          <p:nvPr/>
        </p:nvGrpSpPr>
        <p:grpSpPr>
          <a:xfrm>
            <a:off x="975797" y="471897"/>
            <a:ext cx="7011015" cy="4319112"/>
            <a:chOff x="1569550" y="629994"/>
            <a:chExt cx="5900038" cy="3634698"/>
          </a:xfrm>
        </p:grpSpPr>
        <p:grpSp>
          <p:nvGrpSpPr>
            <p:cNvPr id="567" name="Google Shape;567;p11"/>
            <p:cNvGrpSpPr/>
            <p:nvPr/>
          </p:nvGrpSpPr>
          <p:grpSpPr>
            <a:xfrm>
              <a:off x="1569550" y="629994"/>
              <a:ext cx="5900038" cy="3634698"/>
              <a:chOff x="6012925" y="2964625"/>
              <a:chExt cx="1368950" cy="1009975"/>
            </a:xfrm>
          </p:grpSpPr>
          <p:sp>
            <p:nvSpPr>
              <p:cNvPr id="568" name="Google Shape;568;p11"/>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3" name="Google Shape;573;p11"/>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11"/>
          <p:cNvSpPr txBox="1">
            <a:spLocks noGrp="1"/>
          </p:cNvSpPr>
          <p:nvPr>
            <p:ph type="title" hasCustomPrompt="1"/>
          </p:nvPr>
        </p:nvSpPr>
        <p:spPr>
          <a:xfrm>
            <a:off x="1284000" y="1158700"/>
            <a:ext cx="6576000" cy="2005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15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75" name="Google Shape;575;p11"/>
          <p:cNvSpPr txBox="1">
            <a:spLocks noGrp="1"/>
          </p:cNvSpPr>
          <p:nvPr>
            <p:ph type="subTitle" idx="1"/>
          </p:nvPr>
        </p:nvSpPr>
        <p:spPr>
          <a:xfrm>
            <a:off x="1284000" y="3469400"/>
            <a:ext cx="6576000" cy="36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576" name="Google Shape;576;p11"/>
          <p:cNvSpPr/>
          <p:nvPr/>
        </p:nvSpPr>
        <p:spPr>
          <a:xfrm rot="275769" flipH="1">
            <a:off x="7186141" y="2842577"/>
            <a:ext cx="2475700" cy="334185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11"/>
          <p:cNvGrpSpPr/>
          <p:nvPr/>
        </p:nvGrpSpPr>
        <p:grpSpPr>
          <a:xfrm>
            <a:off x="6281533" y="-10068"/>
            <a:ext cx="2862466" cy="1695774"/>
            <a:chOff x="238125" y="3383650"/>
            <a:chExt cx="1287775" cy="762900"/>
          </a:xfrm>
        </p:grpSpPr>
        <p:sp>
          <p:nvSpPr>
            <p:cNvPr id="578" name="Google Shape;578;p11"/>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11"/>
          <p:cNvGrpSpPr/>
          <p:nvPr/>
        </p:nvGrpSpPr>
        <p:grpSpPr>
          <a:xfrm rot="-5400000">
            <a:off x="474221" y="3700871"/>
            <a:ext cx="970042" cy="1918341"/>
            <a:chOff x="961675" y="1958725"/>
            <a:chExt cx="563225" cy="1113825"/>
          </a:xfrm>
        </p:grpSpPr>
        <p:sp>
          <p:nvSpPr>
            <p:cNvPr id="582" name="Google Shape;582;p11"/>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11"/>
          <p:cNvSpPr/>
          <p:nvPr/>
        </p:nvSpPr>
        <p:spPr>
          <a:xfrm rot="-5062406">
            <a:off x="-1276747" y="-658918"/>
            <a:ext cx="2818035" cy="280878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4475065" y="44389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6926213" y="75212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7" name="Google Shape;587;p11"/>
          <p:cNvGrpSpPr/>
          <p:nvPr/>
        </p:nvGrpSpPr>
        <p:grpSpPr>
          <a:xfrm>
            <a:off x="8186099" y="3457800"/>
            <a:ext cx="475779" cy="475800"/>
            <a:chOff x="1460350" y="2402425"/>
            <a:chExt cx="208950" cy="208950"/>
          </a:xfrm>
        </p:grpSpPr>
        <p:sp>
          <p:nvSpPr>
            <p:cNvPr id="588" name="Google Shape;588;p11"/>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11"/>
          <p:cNvGrpSpPr/>
          <p:nvPr/>
        </p:nvGrpSpPr>
        <p:grpSpPr>
          <a:xfrm rot="3427705">
            <a:off x="878003" y="3612129"/>
            <a:ext cx="340783" cy="340829"/>
            <a:chOff x="1460350" y="2402425"/>
            <a:chExt cx="208950" cy="208950"/>
          </a:xfrm>
        </p:grpSpPr>
        <p:sp>
          <p:nvSpPr>
            <p:cNvPr id="617" name="Google Shape;617;p11"/>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11"/>
          <p:cNvSpPr/>
          <p:nvPr/>
        </p:nvSpPr>
        <p:spPr>
          <a:xfrm>
            <a:off x="930365" y="5675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4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Fredoka One" panose="02000000000000000000"/>
              <a:buNone/>
              <a:defRPr sz="3200">
                <a:solidFill>
                  <a:schemeClr val="dk1"/>
                </a:solidFill>
                <a:latin typeface="Fredoka One" panose="02000000000000000000"/>
                <a:ea typeface="Fredoka One" panose="02000000000000000000"/>
                <a:cs typeface="Fredoka One" panose="02000000000000000000"/>
                <a:sym typeface="Fredoka One" panose="02000000000000000000"/>
              </a:defRPr>
            </a:lvl1pPr>
            <a:lvl2pPr lvl="1" rtl="0">
              <a:spcBef>
                <a:spcPts val="0"/>
              </a:spcBef>
              <a:spcAft>
                <a:spcPts val="0"/>
              </a:spcAft>
              <a:buClr>
                <a:schemeClr val="dk1"/>
              </a:buClr>
              <a:buSzPts val="3200"/>
              <a:buFont typeface="Fredoka One" panose="02000000000000000000"/>
              <a:buNone/>
              <a:defRPr sz="3200">
                <a:solidFill>
                  <a:schemeClr val="dk1"/>
                </a:solidFill>
                <a:latin typeface="Fredoka One" panose="02000000000000000000"/>
                <a:ea typeface="Fredoka One" panose="02000000000000000000"/>
                <a:cs typeface="Fredoka One" panose="02000000000000000000"/>
                <a:sym typeface="Fredoka One" panose="02000000000000000000"/>
              </a:defRPr>
            </a:lvl2pPr>
            <a:lvl3pPr lvl="2" rtl="0">
              <a:spcBef>
                <a:spcPts val="0"/>
              </a:spcBef>
              <a:spcAft>
                <a:spcPts val="0"/>
              </a:spcAft>
              <a:buClr>
                <a:schemeClr val="dk1"/>
              </a:buClr>
              <a:buSzPts val="3200"/>
              <a:buFont typeface="Fredoka One" panose="02000000000000000000"/>
              <a:buNone/>
              <a:defRPr sz="3200">
                <a:solidFill>
                  <a:schemeClr val="dk1"/>
                </a:solidFill>
                <a:latin typeface="Fredoka One" panose="02000000000000000000"/>
                <a:ea typeface="Fredoka One" panose="02000000000000000000"/>
                <a:cs typeface="Fredoka One" panose="02000000000000000000"/>
                <a:sym typeface="Fredoka One" panose="02000000000000000000"/>
              </a:defRPr>
            </a:lvl3pPr>
            <a:lvl4pPr lvl="3" rtl="0">
              <a:spcBef>
                <a:spcPts val="0"/>
              </a:spcBef>
              <a:spcAft>
                <a:spcPts val="0"/>
              </a:spcAft>
              <a:buClr>
                <a:schemeClr val="dk1"/>
              </a:buClr>
              <a:buSzPts val="3200"/>
              <a:buFont typeface="Fredoka One" panose="02000000000000000000"/>
              <a:buNone/>
              <a:defRPr sz="3200">
                <a:solidFill>
                  <a:schemeClr val="dk1"/>
                </a:solidFill>
                <a:latin typeface="Fredoka One" panose="02000000000000000000"/>
                <a:ea typeface="Fredoka One" panose="02000000000000000000"/>
                <a:cs typeface="Fredoka One" panose="02000000000000000000"/>
                <a:sym typeface="Fredoka One" panose="02000000000000000000"/>
              </a:defRPr>
            </a:lvl4pPr>
            <a:lvl5pPr lvl="4" rtl="0">
              <a:spcBef>
                <a:spcPts val="0"/>
              </a:spcBef>
              <a:spcAft>
                <a:spcPts val="0"/>
              </a:spcAft>
              <a:buClr>
                <a:schemeClr val="dk1"/>
              </a:buClr>
              <a:buSzPts val="3200"/>
              <a:buFont typeface="Fredoka One" panose="02000000000000000000"/>
              <a:buNone/>
              <a:defRPr sz="3200">
                <a:solidFill>
                  <a:schemeClr val="dk1"/>
                </a:solidFill>
                <a:latin typeface="Fredoka One" panose="02000000000000000000"/>
                <a:ea typeface="Fredoka One" panose="02000000000000000000"/>
                <a:cs typeface="Fredoka One" panose="02000000000000000000"/>
                <a:sym typeface="Fredoka One" panose="02000000000000000000"/>
              </a:defRPr>
            </a:lvl5pPr>
            <a:lvl6pPr lvl="5" rtl="0">
              <a:spcBef>
                <a:spcPts val="0"/>
              </a:spcBef>
              <a:spcAft>
                <a:spcPts val="0"/>
              </a:spcAft>
              <a:buClr>
                <a:schemeClr val="dk1"/>
              </a:buClr>
              <a:buSzPts val="3200"/>
              <a:buFont typeface="Fredoka One" panose="02000000000000000000"/>
              <a:buNone/>
              <a:defRPr sz="3200">
                <a:solidFill>
                  <a:schemeClr val="dk1"/>
                </a:solidFill>
                <a:latin typeface="Fredoka One" panose="02000000000000000000"/>
                <a:ea typeface="Fredoka One" panose="02000000000000000000"/>
                <a:cs typeface="Fredoka One" panose="02000000000000000000"/>
                <a:sym typeface="Fredoka One" panose="02000000000000000000"/>
              </a:defRPr>
            </a:lvl6pPr>
            <a:lvl7pPr lvl="6" rtl="0">
              <a:spcBef>
                <a:spcPts val="0"/>
              </a:spcBef>
              <a:spcAft>
                <a:spcPts val="0"/>
              </a:spcAft>
              <a:buClr>
                <a:schemeClr val="dk1"/>
              </a:buClr>
              <a:buSzPts val="3200"/>
              <a:buFont typeface="Fredoka One" panose="02000000000000000000"/>
              <a:buNone/>
              <a:defRPr sz="3200">
                <a:solidFill>
                  <a:schemeClr val="dk1"/>
                </a:solidFill>
                <a:latin typeface="Fredoka One" panose="02000000000000000000"/>
                <a:ea typeface="Fredoka One" panose="02000000000000000000"/>
                <a:cs typeface="Fredoka One" panose="02000000000000000000"/>
                <a:sym typeface="Fredoka One" panose="02000000000000000000"/>
              </a:defRPr>
            </a:lvl7pPr>
            <a:lvl8pPr lvl="7" rtl="0">
              <a:spcBef>
                <a:spcPts val="0"/>
              </a:spcBef>
              <a:spcAft>
                <a:spcPts val="0"/>
              </a:spcAft>
              <a:buClr>
                <a:schemeClr val="dk1"/>
              </a:buClr>
              <a:buSzPts val="3200"/>
              <a:buFont typeface="Fredoka One" panose="02000000000000000000"/>
              <a:buNone/>
              <a:defRPr sz="3200">
                <a:solidFill>
                  <a:schemeClr val="dk1"/>
                </a:solidFill>
                <a:latin typeface="Fredoka One" panose="02000000000000000000"/>
                <a:ea typeface="Fredoka One" panose="02000000000000000000"/>
                <a:cs typeface="Fredoka One" panose="02000000000000000000"/>
                <a:sym typeface="Fredoka One" panose="02000000000000000000"/>
              </a:defRPr>
            </a:lvl8pPr>
            <a:lvl9pPr lvl="8" rtl="0">
              <a:spcBef>
                <a:spcPts val="0"/>
              </a:spcBef>
              <a:spcAft>
                <a:spcPts val="0"/>
              </a:spcAft>
              <a:buClr>
                <a:schemeClr val="dk1"/>
              </a:buClr>
              <a:buSzPts val="3200"/>
              <a:buFont typeface="Fredoka One" panose="02000000000000000000"/>
              <a:buNone/>
              <a:defRPr sz="3200">
                <a:solidFill>
                  <a:schemeClr val="dk1"/>
                </a:solidFill>
                <a:latin typeface="Fredoka One" panose="02000000000000000000"/>
                <a:ea typeface="Fredoka One" panose="02000000000000000000"/>
                <a:cs typeface="Fredoka One" panose="02000000000000000000"/>
                <a:sym typeface="Fredoka One" panose="02000000000000000000"/>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Exo 2"/>
              <a:buChar char="●"/>
              <a:defRPr>
                <a:solidFill>
                  <a:schemeClr val="dk1"/>
                </a:solidFill>
                <a:latin typeface="Exo 2"/>
                <a:ea typeface="Exo 2"/>
                <a:cs typeface="Exo 2"/>
                <a:sym typeface="Exo 2"/>
              </a:defRPr>
            </a:lvl1pPr>
            <a:lvl2pPr marL="914400" lvl="1"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2pPr>
            <a:lvl3pPr marL="1371600" lvl="2"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3pPr>
            <a:lvl4pPr marL="1828800" lvl="3"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4pPr>
            <a:lvl5pPr marL="2286000" lvl="4"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5pPr>
            <a:lvl6pPr marL="2743200" lvl="5"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6pPr>
            <a:lvl7pPr marL="3200400" lvl="6"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7pPr>
            <a:lvl8pPr marL="3657600" lvl="7"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8pPr>
            <a:lvl9pPr marL="4114800" lvl="8" indent="-317500">
              <a:lnSpc>
                <a:spcPct val="100000"/>
              </a:lnSpc>
              <a:spcBef>
                <a:spcPts val="1600"/>
              </a:spcBef>
              <a:spcAft>
                <a:spcPts val="1600"/>
              </a:spcAft>
              <a:buClr>
                <a:schemeClr val="dk1"/>
              </a:buClr>
              <a:buSzPts val="1400"/>
              <a:buFont typeface="Exo 2"/>
              <a:buChar char="■"/>
              <a:defRPr>
                <a:solidFill>
                  <a:schemeClr val="dk1"/>
                </a:solidFill>
                <a:latin typeface="Exo 2"/>
                <a:ea typeface="Exo 2"/>
                <a:cs typeface="Exo 2"/>
                <a:sym typeface="Exo 2"/>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28602" y="285750"/>
            <a:ext cx="868679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en-US" altLang="en-US" sz="2800" b="1">
              <a:cs typeface="Times New Roman" panose="02020603050405020304" pitchFamily="18" charset="0"/>
            </a:endParaRPr>
          </a:p>
          <a:p>
            <a:pPr algn="ctr"/>
            <a:endParaRPr lang="en-US" altLang="en-US" sz="2800" b="1">
              <a:cs typeface="Times New Roman" panose="02020603050405020304" pitchFamily="18" charset="0"/>
            </a:endParaRPr>
          </a:p>
          <a:p>
            <a:pPr algn="ctr"/>
            <a:r>
              <a:rPr lang="en-US" altLang="en-US" sz="2000" b="1">
                <a:solidFill>
                  <a:srgbClr val="FF0000"/>
                </a:solidFill>
                <a:cs typeface="Times New Roman" panose="02020603050405020304" pitchFamily="18" charset="0"/>
              </a:rPr>
              <a:t>MÔN: HOẠT ĐỘNG NGOÀI GIỜ CHÍNH KHÓA</a:t>
            </a:r>
          </a:p>
          <a:p>
            <a:pPr algn="ctr"/>
            <a:r>
              <a:rPr lang="en-US" sz="2800" b="1">
                <a:solidFill>
                  <a:srgbClr val="FF0000"/>
                </a:solidFill>
                <a:cs typeface="Times New Roman" pitchFamily="18" charset="0"/>
              </a:rPr>
              <a:t>PT TNTT: BÀI 2: </a:t>
            </a:r>
            <a:r>
              <a:rPr lang="vi-VN" sz="2800" b="1">
                <a:solidFill>
                  <a:srgbClr val="FF0000"/>
                </a:solidFill>
                <a:cs typeface="Times New Roman" pitchFamily="18" charset="0"/>
              </a:rPr>
              <a:t>PHÒNG TRÁNH TAI NẠN DO</a:t>
            </a:r>
          </a:p>
          <a:p>
            <a:pPr algn="ctr"/>
            <a:r>
              <a:rPr lang="vi-VN" sz="2800" b="1">
                <a:solidFill>
                  <a:srgbClr val="FF0000"/>
                </a:solidFill>
                <a:cs typeface="Times New Roman" pitchFamily="18" charset="0"/>
              </a:rPr>
              <a:t> CÁC </a:t>
            </a:r>
            <a:r>
              <a:rPr lang="en-US" sz="2800" b="1">
                <a:solidFill>
                  <a:srgbClr val="FF0000"/>
                </a:solidFill>
                <a:cs typeface="Times New Roman" pitchFamily="18" charset="0"/>
              </a:rPr>
              <a:t>VẬT SẮC NHỌN GÂY RA</a:t>
            </a:r>
            <a:endParaRPr lang="vi-VN" sz="2800" b="1">
              <a:solidFill>
                <a:srgbClr val="FF0000"/>
              </a:solidFill>
              <a:cs typeface="Times New Roman" pitchFamily="18" charset="0"/>
            </a:endParaRPr>
          </a:p>
          <a:p>
            <a:pPr algn="ctr"/>
            <a:endParaRPr lang="en-US" sz="2800" b="1">
              <a:solidFill>
                <a:srgbClr val="FF0000"/>
              </a:solidFill>
              <a:cs typeface="Times New Roman" pitchFamily="18" charset="0"/>
            </a:endParaRPr>
          </a:p>
        </p:txBody>
      </p:sp>
      <p:pic>
        <p:nvPicPr>
          <p:cNvPr id="15363" name="Picture 8" descr="http://previews.123rf.com/images/yuyuyi/yuyuyi1209/yuyuyi120900222/15452353-Multicultural-children-and-banner--Stock-Vector-children-school-holding.jpg"/>
          <p:cNvPicPr>
            <a:picLocks noChangeAspect="1" noChangeArrowheads="1"/>
          </p:cNvPicPr>
          <p:nvPr/>
        </p:nvPicPr>
        <p:blipFill>
          <a:blip r:embed="rId2">
            <a:extLst>
              <a:ext uri="{28A0092B-C50C-407E-A947-70E740481C1C}">
                <a14:useLocalDpi xmlns:a14="http://schemas.microsoft.com/office/drawing/2010/main" val="0"/>
              </a:ext>
            </a:extLst>
          </a:blip>
          <a:srcRect t="49277"/>
          <a:stretch>
            <a:fillRect/>
          </a:stretch>
        </p:blipFill>
        <p:spPr bwMode="auto">
          <a:xfrm>
            <a:off x="2058326" y="4095750"/>
            <a:ext cx="5027350" cy="83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703649"/>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6"/>
        <p:cNvGrpSpPr/>
        <p:nvPr/>
      </p:nvGrpSpPr>
      <p:grpSpPr>
        <a:xfrm>
          <a:off x="0" y="0"/>
          <a:ext cx="0" cy="0"/>
          <a:chOff x="0" y="0"/>
          <a:chExt cx="0" cy="0"/>
        </a:xfrm>
      </p:grpSpPr>
      <p:sp>
        <p:nvSpPr>
          <p:cNvPr id="2739" name="Google Shape;2739;p42"/>
          <p:cNvSpPr/>
          <p:nvPr/>
        </p:nvSpPr>
        <p:spPr>
          <a:xfrm>
            <a:off x="8322640" y="92078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2"/>
          <p:cNvSpPr/>
          <p:nvPr/>
        </p:nvSpPr>
        <p:spPr>
          <a:xfrm>
            <a:off x="350125" y="85195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0" name="Google Shape;2770;p42"/>
          <p:cNvGrpSpPr/>
          <p:nvPr/>
        </p:nvGrpSpPr>
        <p:grpSpPr>
          <a:xfrm rot="3427705">
            <a:off x="7956490" y="255454"/>
            <a:ext cx="340783" cy="340829"/>
            <a:chOff x="1460350" y="2402425"/>
            <a:chExt cx="208950" cy="208950"/>
          </a:xfrm>
        </p:grpSpPr>
        <p:sp>
          <p:nvSpPr>
            <p:cNvPr id="2771" name="Google Shape;2771;p4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 Box 22"/>
          <p:cNvSpPr txBox="1"/>
          <p:nvPr/>
        </p:nvSpPr>
        <p:spPr>
          <a:xfrm>
            <a:off x="2649220" y="742315"/>
            <a:ext cx="4236085" cy="583565"/>
          </a:xfrm>
          <a:prstGeom prst="rect">
            <a:avLst/>
          </a:prstGeom>
          <a:noFill/>
        </p:spPr>
        <p:txBody>
          <a:bodyPr wrap="square" rtlCol="0">
            <a:spAutoFit/>
          </a:bodyPr>
          <a:lstStyle/>
          <a:p>
            <a:r>
              <a:rPr lang="vi-VN" altLang="en-US" sz="3200" b="1">
                <a:latin typeface="+mj-lt"/>
              </a:rPr>
              <a:t>YÊU CẦU CẦN ĐẠT</a:t>
            </a:r>
          </a:p>
        </p:txBody>
      </p:sp>
      <p:sp>
        <p:nvSpPr>
          <p:cNvPr id="3" name="Text Box 2"/>
          <p:cNvSpPr txBox="1"/>
          <p:nvPr/>
        </p:nvSpPr>
        <p:spPr>
          <a:xfrm>
            <a:off x="1216660" y="1532255"/>
            <a:ext cx="6944360" cy="1883657"/>
          </a:xfrm>
          <a:prstGeom prst="rect">
            <a:avLst/>
          </a:prstGeom>
          <a:noFill/>
        </p:spPr>
        <p:txBody>
          <a:bodyPr wrap="square" rtlCol="0">
            <a:spAutoFit/>
          </a:bodyPr>
          <a:lstStyle/>
          <a:p>
            <a:pPr>
              <a:lnSpc>
                <a:spcPct val="100000"/>
              </a:lnSpc>
            </a:pPr>
            <a:r>
              <a:rPr lang="en-US" sz="2000">
                <a:latin typeface="Times New Roman" panose="02020603050405020304" charset="0"/>
                <a:cs typeface="Times New Roman" panose="02020603050405020304" charset="0"/>
              </a:rPr>
              <a:t>- HS biết được nguy cơ gây tai nạn của các vật sắc nhọn.</a:t>
            </a:r>
          </a:p>
          <a:p>
            <a:pPr>
              <a:lnSpc>
                <a:spcPct val="100000"/>
              </a:lnSpc>
            </a:pPr>
            <a:endParaRPr lang="en-US" sz="2000">
              <a:latin typeface="Times New Roman" panose="02020603050405020304" charset="0"/>
              <a:cs typeface="Times New Roman" panose="02020603050405020304" charset="0"/>
            </a:endParaRPr>
          </a:p>
          <a:p>
            <a:pPr>
              <a:lnSpc>
                <a:spcPct val="40000"/>
              </a:lnSpc>
            </a:pPr>
            <a:endParaRPr lang="en-US" sz="2000">
              <a:latin typeface="Times New Roman" panose="02020603050405020304" charset="0"/>
              <a:cs typeface="Times New Roman" panose="02020603050405020304" charset="0"/>
            </a:endParaRPr>
          </a:p>
          <a:p>
            <a:pPr>
              <a:lnSpc>
                <a:spcPct val="100000"/>
              </a:lnSpc>
            </a:pPr>
            <a:r>
              <a:rPr lang="en-US" sz="2000">
                <a:latin typeface="Times New Roman" panose="02020603050405020304" charset="0"/>
                <a:cs typeface="Times New Roman" panose="02020603050405020304" charset="0"/>
              </a:rPr>
              <a:t>- HS thực hiện và nhắc nhở các bạn phòng tránh tai nạn thương tích khi sử dụng các vật sắc nhọn.</a:t>
            </a:r>
          </a:p>
          <a:p>
            <a:pPr>
              <a:lnSpc>
                <a:spcPct val="40000"/>
              </a:lnSpc>
            </a:pPr>
            <a:endParaRPr lang="en-US" sz="2000">
              <a:latin typeface="Times New Roman" panose="02020603050405020304" charset="0"/>
              <a:cs typeface="Times New Roman" panose="02020603050405020304" charset="0"/>
            </a:endParaRPr>
          </a:p>
          <a:p>
            <a:pPr>
              <a:lnSpc>
                <a:spcPct val="110000"/>
              </a:lnSpc>
            </a:pPr>
            <a:endParaRPr lang="en-US" sz="2000">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382905" y="441960"/>
            <a:ext cx="8676005" cy="257810"/>
          </a:xfrm>
          <a:prstGeom prst="ellipse">
            <a:avLst/>
          </a:prstGeom>
          <a:solidFill>
            <a:schemeClr val="accent4">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 name="Pentagon 10"/>
          <p:cNvSpPr/>
          <p:nvPr/>
        </p:nvSpPr>
        <p:spPr>
          <a:xfrm>
            <a:off x="3957426" y="922910"/>
            <a:ext cx="3103196" cy="5588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a:solidFill>
                  <a:srgbClr val="FF0000"/>
                </a:solidFill>
                <a:latin typeface="Times New Roman" panose="02020603050405020304" charset="0"/>
                <a:cs typeface="Times New Roman" panose="02020603050405020304" charset="0"/>
              </a:rPr>
              <a:t>Kim dùng để làm gì? </a:t>
            </a:r>
          </a:p>
        </p:txBody>
      </p:sp>
      <p:pic>
        <p:nvPicPr>
          <p:cNvPr id="2" name="Picture 1">
            <a:extLst>
              <a:ext uri="{FF2B5EF4-FFF2-40B4-BE49-F238E27FC236}">
                <a16:creationId xmlns:a16="http://schemas.microsoft.com/office/drawing/2014/main" id="{D41501D6-8A22-FF25-85E1-0F25A60F2FC5}"/>
              </a:ext>
            </a:extLst>
          </p:cNvPr>
          <p:cNvPicPr>
            <a:picLocks noChangeAspect="1"/>
          </p:cNvPicPr>
          <p:nvPr/>
        </p:nvPicPr>
        <p:blipFill>
          <a:blip r:embed="rId2"/>
          <a:stretch>
            <a:fillRect/>
          </a:stretch>
        </p:blipFill>
        <p:spPr>
          <a:xfrm>
            <a:off x="1062100" y="1704851"/>
            <a:ext cx="2357994" cy="2357994"/>
          </a:xfrm>
          <a:prstGeom prst="rect">
            <a:avLst/>
          </a:prstGeom>
        </p:spPr>
      </p:pic>
      <p:sp>
        <p:nvSpPr>
          <p:cNvPr id="3" name="Pentagon 10">
            <a:extLst>
              <a:ext uri="{FF2B5EF4-FFF2-40B4-BE49-F238E27FC236}">
                <a16:creationId xmlns:a16="http://schemas.microsoft.com/office/drawing/2014/main" id="{80708FD2-F333-B820-4434-E4316241D07A}"/>
              </a:ext>
            </a:extLst>
          </p:cNvPr>
          <p:cNvSpPr/>
          <p:nvPr/>
        </p:nvSpPr>
        <p:spPr>
          <a:xfrm>
            <a:off x="3957426" y="1425451"/>
            <a:ext cx="5186574" cy="5588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a:solidFill>
                  <a:srgbClr val="FF0000"/>
                </a:solidFill>
                <a:latin typeface="Times New Roman" panose="02020603050405020304" charset="0"/>
                <a:cs typeface="Times New Roman" panose="02020603050405020304" charset="0"/>
              </a:rPr>
              <a:t>Các em sử dụng kim trong giờ học nào? </a:t>
            </a:r>
          </a:p>
        </p:txBody>
      </p:sp>
      <p:sp>
        <p:nvSpPr>
          <p:cNvPr id="4" name="Pentagon 10">
            <a:extLst>
              <a:ext uri="{FF2B5EF4-FFF2-40B4-BE49-F238E27FC236}">
                <a16:creationId xmlns:a16="http://schemas.microsoft.com/office/drawing/2014/main" id="{3F728EEE-89B0-78F8-8E9F-774EF7654EE7}"/>
              </a:ext>
            </a:extLst>
          </p:cNvPr>
          <p:cNvSpPr/>
          <p:nvPr/>
        </p:nvSpPr>
        <p:spPr>
          <a:xfrm>
            <a:off x="2915737" y="1997198"/>
            <a:ext cx="5186574" cy="5588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a:solidFill>
                  <a:srgbClr val="FF0000"/>
                </a:solidFill>
                <a:latin typeface="Times New Roman" panose="02020603050405020304" charset="0"/>
                <a:cs typeface="Times New Roman" panose="02020603050405020304" charset="0"/>
              </a:rPr>
              <a:t>Kim có đặc điểm gì? </a:t>
            </a:r>
          </a:p>
        </p:txBody>
      </p:sp>
      <p:sp>
        <p:nvSpPr>
          <p:cNvPr id="5" name="Pentagon 10">
            <a:extLst>
              <a:ext uri="{FF2B5EF4-FFF2-40B4-BE49-F238E27FC236}">
                <a16:creationId xmlns:a16="http://schemas.microsoft.com/office/drawing/2014/main" id="{8896A02E-16FA-25F6-EC55-BA699C1B4302}"/>
              </a:ext>
            </a:extLst>
          </p:cNvPr>
          <p:cNvSpPr/>
          <p:nvPr/>
        </p:nvSpPr>
        <p:spPr>
          <a:xfrm>
            <a:off x="4238166" y="2709932"/>
            <a:ext cx="4625094" cy="5588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950" b="1">
                <a:solidFill>
                  <a:srgbClr val="FF0000"/>
                </a:solidFill>
                <a:latin typeface="Times New Roman" panose="02020603050405020304" charset="0"/>
                <a:cs typeface="Times New Roman" panose="02020603050405020304" charset="0"/>
              </a:rPr>
              <a:t>Nếu kim khâu đâm vào cơ thể, điều gì có thể xảy ra? </a:t>
            </a:r>
            <a:endParaRPr lang="en-US" sz="1950" b="1">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7E33E6-61CD-D576-6714-D7C6B5F915E3}"/>
              </a:ext>
            </a:extLst>
          </p:cNvPr>
          <p:cNvSpPr txBox="1"/>
          <p:nvPr/>
        </p:nvSpPr>
        <p:spPr>
          <a:xfrm>
            <a:off x="718457" y="1311871"/>
            <a:ext cx="4572000" cy="1815882"/>
          </a:xfrm>
          <a:prstGeom prst="rect">
            <a:avLst/>
          </a:prstGeom>
          <a:noFill/>
        </p:spPr>
        <p:txBody>
          <a:bodyPr wrap="square">
            <a:spAutoFit/>
          </a:bodyPr>
          <a:lstStyle/>
          <a:p>
            <a:pPr algn="just"/>
            <a:r>
              <a:rPr lang="es-ES" sz="2800">
                <a:solidFill>
                  <a:srgbClr val="FF0000"/>
                </a:solidFill>
                <a:effectLst/>
                <a:latin typeface="Times New Roman" panose="02020603050405020304" pitchFamily="18" charset="0"/>
                <a:ea typeface="Times New Roman" panose="02020603050405020304" pitchFamily="18" charset="0"/>
              </a:rPr>
              <a:t>Cờ lê, tua vít sử dụng trong giờ học Kĩ thuật để làm gì? Nó có phải vật sắc nhọn không? Vì sao?</a:t>
            </a:r>
            <a:endParaRPr lang="en-US" sz="2800">
              <a:solidFill>
                <a:srgbClr val="FF0000"/>
              </a:solidFill>
            </a:endParaRPr>
          </a:p>
        </p:txBody>
      </p:sp>
      <p:pic>
        <p:nvPicPr>
          <p:cNvPr id="5" name="Picture 4">
            <a:extLst>
              <a:ext uri="{FF2B5EF4-FFF2-40B4-BE49-F238E27FC236}">
                <a16:creationId xmlns:a16="http://schemas.microsoft.com/office/drawing/2014/main" id="{34CC8765-1DD9-CD77-F3DB-2DC6659DEC41}"/>
              </a:ext>
            </a:extLst>
          </p:cNvPr>
          <p:cNvPicPr>
            <a:picLocks noChangeAspect="1"/>
          </p:cNvPicPr>
          <p:nvPr/>
        </p:nvPicPr>
        <p:blipFill>
          <a:blip r:embed="rId2"/>
          <a:stretch>
            <a:fillRect/>
          </a:stretch>
        </p:blipFill>
        <p:spPr>
          <a:xfrm>
            <a:off x="5610349" y="1170462"/>
            <a:ext cx="2571750" cy="2571750"/>
          </a:xfrm>
          <a:prstGeom prst="rect">
            <a:avLst/>
          </a:prstGeom>
        </p:spPr>
      </p:pic>
    </p:spTree>
    <p:extLst>
      <p:ext uri="{BB962C8B-B14F-4D97-AF65-F5344CB8AC3E}">
        <p14:creationId xmlns:p14="http://schemas.microsoft.com/office/powerpoint/2010/main" val="416925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91"/>
        <p:cNvGrpSpPr/>
        <p:nvPr/>
      </p:nvGrpSpPr>
      <p:grpSpPr>
        <a:xfrm>
          <a:off x="0" y="0"/>
          <a:ext cx="0" cy="0"/>
          <a:chOff x="0" y="0"/>
          <a:chExt cx="0" cy="0"/>
        </a:xfrm>
      </p:grpSpPr>
      <p:sp>
        <p:nvSpPr>
          <p:cNvPr id="17" name="Cloud 16"/>
          <p:cNvSpPr/>
          <p:nvPr/>
        </p:nvSpPr>
        <p:spPr>
          <a:xfrm>
            <a:off x="-984885" y="216535"/>
            <a:ext cx="10473690" cy="4314825"/>
          </a:xfrm>
          <a:prstGeom prst="clou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2" name="Google Shape;3192;p47"/>
          <p:cNvGrpSpPr/>
          <p:nvPr/>
        </p:nvGrpSpPr>
        <p:grpSpPr>
          <a:xfrm>
            <a:off x="-92075" y="4046220"/>
            <a:ext cx="2210435" cy="1080135"/>
            <a:chOff x="4908575" y="2482875"/>
            <a:chExt cx="654350" cy="403450"/>
          </a:xfrm>
        </p:grpSpPr>
        <p:sp>
          <p:nvSpPr>
            <p:cNvPr id="3193" name="Google Shape;3193;p47"/>
            <p:cNvSpPr/>
            <p:nvPr/>
          </p:nvSpPr>
          <p:spPr>
            <a:xfrm>
              <a:off x="4926575" y="2482875"/>
              <a:ext cx="636350" cy="342200"/>
            </a:xfrm>
            <a:custGeom>
              <a:avLst/>
              <a:gdLst/>
              <a:ahLst/>
              <a:cxnLst/>
              <a:rect l="l" t="t" r="r" b="b"/>
              <a:pathLst>
                <a:path w="25454" h="13688" extrusionOk="0">
                  <a:moveTo>
                    <a:pt x="11142" y="1"/>
                  </a:moveTo>
                  <a:lnTo>
                    <a:pt x="10326" y="97"/>
                  </a:lnTo>
                  <a:lnTo>
                    <a:pt x="9990" y="145"/>
                  </a:lnTo>
                  <a:lnTo>
                    <a:pt x="9654" y="241"/>
                  </a:lnTo>
                  <a:lnTo>
                    <a:pt x="9077" y="529"/>
                  </a:lnTo>
                  <a:lnTo>
                    <a:pt x="8597" y="817"/>
                  </a:lnTo>
                  <a:lnTo>
                    <a:pt x="8165" y="1201"/>
                  </a:lnTo>
                  <a:lnTo>
                    <a:pt x="7781" y="1634"/>
                  </a:lnTo>
                  <a:lnTo>
                    <a:pt x="7444" y="2066"/>
                  </a:lnTo>
                  <a:lnTo>
                    <a:pt x="7156" y="2498"/>
                  </a:lnTo>
                  <a:lnTo>
                    <a:pt x="6916" y="2930"/>
                  </a:lnTo>
                  <a:lnTo>
                    <a:pt x="6724" y="3410"/>
                  </a:lnTo>
                  <a:lnTo>
                    <a:pt x="6388" y="4275"/>
                  </a:lnTo>
                  <a:lnTo>
                    <a:pt x="6244" y="4995"/>
                  </a:lnTo>
                  <a:lnTo>
                    <a:pt x="6148" y="5668"/>
                  </a:lnTo>
                  <a:lnTo>
                    <a:pt x="5571" y="5524"/>
                  </a:lnTo>
                  <a:lnTo>
                    <a:pt x="4995" y="5379"/>
                  </a:lnTo>
                  <a:lnTo>
                    <a:pt x="4275" y="5283"/>
                  </a:lnTo>
                  <a:lnTo>
                    <a:pt x="3458" y="5235"/>
                  </a:lnTo>
                  <a:lnTo>
                    <a:pt x="2690" y="5235"/>
                  </a:lnTo>
                  <a:lnTo>
                    <a:pt x="2354" y="5283"/>
                  </a:lnTo>
                  <a:lnTo>
                    <a:pt x="2018" y="5379"/>
                  </a:lnTo>
                  <a:lnTo>
                    <a:pt x="1681" y="5476"/>
                  </a:lnTo>
                  <a:lnTo>
                    <a:pt x="1441" y="5668"/>
                  </a:lnTo>
                  <a:lnTo>
                    <a:pt x="1201" y="5860"/>
                  </a:lnTo>
                  <a:lnTo>
                    <a:pt x="1009" y="6148"/>
                  </a:lnTo>
                  <a:lnTo>
                    <a:pt x="817" y="6436"/>
                  </a:lnTo>
                  <a:lnTo>
                    <a:pt x="673" y="6772"/>
                  </a:lnTo>
                  <a:lnTo>
                    <a:pt x="385" y="7541"/>
                  </a:lnTo>
                  <a:lnTo>
                    <a:pt x="193" y="8357"/>
                  </a:lnTo>
                  <a:lnTo>
                    <a:pt x="48" y="9125"/>
                  </a:lnTo>
                  <a:lnTo>
                    <a:pt x="0" y="9846"/>
                  </a:lnTo>
                  <a:lnTo>
                    <a:pt x="0" y="10374"/>
                  </a:lnTo>
                  <a:lnTo>
                    <a:pt x="48" y="10662"/>
                  </a:lnTo>
                  <a:lnTo>
                    <a:pt x="145" y="10710"/>
                  </a:lnTo>
                  <a:lnTo>
                    <a:pt x="385" y="10806"/>
                  </a:lnTo>
                  <a:lnTo>
                    <a:pt x="1201" y="10950"/>
                  </a:lnTo>
                  <a:lnTo>
                    <a:pt x="3987" y="11383"/>
                  </a:lnTo>
                  <a:lnTo>
                    <a:pt x="7973" y="11863"/>
                  </a:lnTo>
                  <a:lnTo>
                    <a:pt x="12535" y="12439"/>
                  </a:lnTo>
                  <a:lnTo>
                    <a:pt x="21035" y="13352"/>
                  </a:lnTo>
                  <a:lnTo>
                    <a:pt x="23917" y="13640"/>
                  </a:lnTo>
                  <a:lnTo>
                    <a:pt x="24733" y="13688"/>
                  </a:lnTo>
                  <a:lnTo>
                    <a:pt x="25070" y="13688"/>
                  </a:lnTo>
                  <a:lnTo>
                    <a:pt x="25118" y="13640"/>
                  </a:lnTo>
                  <a:lnTo>
                    <a:pt x="25166" y="13496"/>
                  </a:lnTo>
                  <a:lnTo>
                    <a:pt x="25262" y="13015"/>
                  </a:lnTo>
                  <a:lnTo>
                    <a:pt x="25358" y="12343"/>
                  </a:lnTo>
                  <a:lnTo>
                    <a:pt x="25454" y="11575"/>
                  </a:lnTo>
                  <a:lnTo>
                    <a:pt x="25454" y="10710"/>
                  </a:lnTo>
                  <a:lnTo>
                    <a:pt x="25454" y="9942"/>
                  </a:lnTo>
                  <a:lnTo>
                    <a:pt x="25358" y="9270"/>
                  </a:lnTo>
                  <a:lnTo>
                    <a:pt x="25310" y="8981"/>
                  </a:lnTo>
                  <a:lnTo>
                    <a:pt x="25262" y="8789"/>
                  </a:lnTo>
                  <a:lnTo>
                    <a:pt x="25118" y="8597"/>
                  </a:lnTo>
                  <a:lnTo>
                    <a:pt x="25022" y="8453"/>
                  </a:lnTo>
                  <a:lnTo>
                    <a:pt x="24685" y="8165"/>
                  </a:lnTo>
                  <a:lnTo>
                    <a:pt x="24253" y="7973"/>
                  </a:lnTo>
                  <a:lnTo>
                    <a:pt x="23869" y="7781"/>
                  </a:lnTo>
                  <a:lnTo>
                    <a:pt x="23149" y="7589"/>
                  </a:lnTo>
                  <a:lnTo>
                    <a:pt x="22860" y="7541"/>
                  </a:lnTo>
                  <a:lnTo>
                    <a:pt x="22908" y="7060"/>
                  </a:lnTo>
                  <a:lnTo>
                    <a:pt x="23005" y="6004"/>
                  </a:lnTo>
                  <a:lnTo>
                    <a:pt x="23053" y="5331"/>
                  </a:lnTo>
                  <a:lnTo>
                    <a:pt x="23053" y="4659"/>
                  </a:lnTo>
                  <a:lnTo>
                    <a:pt x="23005" y="3987"/>
                  </a:lnTo>
                  <a:lnTo>
                    <a:pt x="22908" y="3410"/>
                  </a:lnTo>
                  <a:lnTo>
                    <a:pt x="22860" y="3314"/>
                  </a:lnTo>
                  <a:lnTo>
                    <a:pt x="22716" y="3170"/>
                  </a:lnTo>
                  <a:lnTo>
                    <a:pt x="22380" y="2834"/>
                  </a:lnTo>
                  <a:lnTo>
                    <a:pt x="21804" y="2498"/>
                  </a:lnTo>
                  <a:lnTo>
                    <a:pt x="21132" y="2162"/>
                  </a:lnTo>
                  <a:lnTo>
                    <a:pt x="20315" y="1826"/>
                  </a:lnTo>
                  <a:lnTo>
                    <a:pt x="19403" y="1489"/>
                  </a:lnTo>
                  <a:lnTo>
                    <a:pt x="18394" y="1201"/>
                  </a:lnTo>
                  <a:lnTo>
                    <a:pt x="17338" y="865"/>
                  </a:lnTo>
                  <a:lnTo>
                    <a:pt x="16233" y="625"/>
                  </a:lnTo>
                  <a:lnTo>
                    <a:pt x="15128" y="385"/>
                  </a:lnTo>
                  <a:lnTo>
                    <a:pt x="14072" y="193"/>
                  </a:lnTo>
                  <a:lnTo>
                    <a:pt x="13015" y="49"/>
                  </a:lnTo>
                  <a:lnTo>
                    <a:pt x="12007"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7"/>
            <p:cNvSpPr/>
            <p:nvPr/>
          </p:nvSpPr>
          <p:spPr>
            <a:xfrm>
              <a:off x="4926575" y="2482875"/>
              <a:ext cx="636350" cy="342200"/>
            </a:xfrm>
            <a:custGeom>
              <a:avLst/>
              <a:gdLst/>
              <a:ahLst/>
              <a:cxnLst/>
              <a:rect l="l" t="t" r="r" b="b"/>
              <a:pathLst>
                <a:path w="25454" h="13688" fill="none" extrusionOk="0">
                  <a:moveTo>
                    <a:pt x="6148" y="5668"/>
                  </a:moveTo>
                  <a:lnTo>
                    <a:pt x="6148" y="5668"/>
                  </a:lnTo>
                  <a:lnTo>
                    <a:pt x="6244" y="4995"/>
                  </a:lnTo>
                  <a:lnTo>
                    <a:pt x="6388" y="4275"/>
                  </a:lnTo>
                  <a:lnTo>
                    <a:pt x="6724" y="3410"/>
                  </a:lnTo>
                  <a:lnTo>
                    <a:pt x="6916" y="2930"/>
                  </a:lnTo>
                  <a:lnTo>
                    <a:pt x="7156" y="2498"/>
                  </a:lnTo>
                  <a:lnTo>
                    <a:pt x="7444" y="2066"/>
                  </a:lnTo>
                  <a:lnTo>
                    <a:pt x="7781" y="1634"/>
                  </a:lnTo>
                  <a:lnTo>
                    <a:pt x="8165" y="1201"/>
                  </a:lnTo>
                  <a:lnTo>
                    <a:pt x="8597" y="817"/>
                  </a:lnTo>
                  <a:lnTo>
                    <a:pt x="9077" y="529"/>
                  </a:lnTo>
                  <a:lnTo>
                    <a:pt x="9654" y="241"/>
                  </a:lnTo>
                  <a:lnTo>
                    <a:pt x="9654" y="241"/>
                  </a:lnTo>
                  <a:lnTo>
                    <a:pt x="9990" y="145"/>
                  </a:lnTo>
                  <a:lnTo>
                    <a:pt x="10326" y="97"/>
                  </a:lnTo>
                  <a:lnTo>
                    <a:pt x="11142" y="1"/>
                  </a:lnTo>
                  <a:lnTo>
                    <a:pt x="12007" y="1"/>
                  </a:lnTo>
                  <a:lnTo>
                    <a:pt x="13015" y="49"/>
                  </a:lnTo>
                  <a:lnTo>
                    <a:pt x="14072" y="193"/>
                  </a:lnTo>
                  <a:lnTo>
                    <a:pt x="15128" y="385"/>
                  </a:lnTo>
                  <a:lnTo>
                    <a:pt x="16233" y="625"/>
                  </a:lnTo>
                  <a:lnTo>
                    <a:pt x="17338" y="865"/>
                  </a:lnTo>
                  <a:lnTo>
                    <a:pt x="18394" y="1201"/>
                  </a:lnTo>
                  <a:lnTo>
                    <a:pt x="19403" y="1489"/>
                  </a:lnTo>
                  <a:lnTo>
                    <a:pt x="20315" y="1826"/>
                  </a:lnTo>
                  <a:lnTo>
                    <a:pt x="21132" y="2162"/>
                  </a:lnTo>
                  <a:lnTo>
                    <a:pt x="21804" y="2498"/>
                  </a:lnTo>
                  <a:lnTo>
                    <a:pt x="22380" y="2834"/>
                  </a:lnTo>
                  <a:lnTo>
                    <a:pt x="22716" y="3170"/>
                  </a:lnTo>
                  <a:lnTo>
                    <a:pt x="22860" y="3314"/>
                  </a:lnTo>
                  <a:lnTo>
                    <a:pt x="22908" y="3410"/>
                  </a:lnTo>
                  <a:lnTo>
                    <a:pt x="22908" y="3410"/>
                  </a:lnTo>
                  <a:lnTo>
                    <a:pt x="23005" y="3987"/>
                  </a:lnTo>
                  <a:lnTo>
                    <a:pt x="23053" y="4659"/>
                  </a:lnTo>
                  <a:lnTo>
                    <a:pt x="23053" y="5331"/>
                  </a:lnTo>
                  <a:lnTo>
                    <a:pt x="23005" y="6004"/>
                  </a:lnTo>
                  <a:lnTo>
                    <a:pt x="22908" y="7060"/>
                  </a:lnTo>
                  <a:lnTo>
                    <a:pt x="22860" y="7541"/>
                  </a:lnTo>
                  <a:lnTo>
                    <a:pt x="22860" y="7541"/>
                  </a:lnTo>
                  <a:lnTo>
                    <a:pt x="23149" y="7589"/>
                  </a:lnTo>
                  <a:lnTo>
                    <a:pt x="23869" y="7781"/>
                  </a:lnTo>
                  <a:lnTo>
                    <a:pt x="24253" y="7973"/>
                  </a:lnTo>
                  <a:lnTo>
                    <a:pt x="24685" y="8165"/>
                  </a:lnTo>
                  <a:lnTo>
                    <a:pt x="25022" y="8453"/>
                  </a:lnTo>
                  <a:lnTo>
                    <a:pt x="25118" y="8597"/>
                  </a:lnTo>
                  <a:lnTo>
                    <a:pt x="25262" y="8789"/>
                  </a:lnTo>
                  <a:lnTo>
                    <a:pt x="25262" y="8789"/>
                  </a:lnTo>
                  <a:lnTo>
                    <a:pt x="25310" y="8981"/>
                  </a:lnTo>
                  <a:lnTo>
                    <a:pt x="25358" y="9270"/>
                  </a:lnTo>
                  <a:lnTo>
                    <a:pt x="25454" y="9942"/>
                  </a:lnTo>
                  <a:lnTo>
                    <a:pt x="25454" y="10710"/>
                  </a:lnTo>
                  <a:lnTo>
                    <a:pt x="25454" y="11575"/>
                  </a:lnTo>
                  <a:lnTo>
                    <a:pt x="25358" y="12343"/>
                  </a:lnTo>
                  <a:lnTo>
                    <a:pt x="25262" y="13015"/>
                  </a:lnTo>
                  <a:lnTo>
                    <a:pt x="25166" y="13496"/>
                  </a:lnTo>
                  <a:lnTo>
                    <a:pt x="25118" y="13640"/>
                  </a:lnTo>
                  <a:lnTo>
                    <a:pt x="25070" y="13688"/>
                  </a:lnTo>
                  <a:lnTo>
                    <a:pt x="25070" y="13688"/>
                  </a:lnTo>
                  <a:lnTo>
                    <a:pt x="24733" y="13688"/>
                  </a:lnTo>
                  <a:lnTo>
                    <a:pt x="23917" y="13640"/>
                  </a:lnTo>
                  <a:lnTo>
                    <a:pt x="21035" y="13352"/>
                  </a:lnTo>
                  <a:lnTo>
                    <a:pt x="12535" y="12439"/>
                  </a:lnTo>
                  <a:lnTo>
                    <a:pt x="7973" y="11863"/>
                  </a:lnTo>
                  <a:lnTo>
                    <a:pt x="3987" y="11383"/>
                  </a:lnTo>
                  <a:lnTo>
                    <a:pt x="1201" y="10950"/>
                  </a:lnTo>
                  <a:lnTo>
                    <a:pt x="385" y="10806"/>
                  </a:lnTo>
                  <a:lnTo>
                    <a:pt x="145" y="10710"/>
                  </a:lnTo>
                  <a:lnTo>
                    <a:pt x="48" y="10662"/>
                  </a:lnTo>
                  <a:lnTo>
                    <a:pt x="48" y="10662"/>
                  </a:lnTo>
                  <a:lnTo>
                    <a:pt x="0" y="10374"/>
                  </a:lnTo>
                  <a:lnTo>
                    <a:pt x="0" y="9846"/>
                  </a:lnTo>
                  <a:lnTo>
                    <a:pt x="48" y="9125"/>
                  </a:lnTo>
                  <a:lnTo>
                    <a:pt x="193" y="8357"/>
                  </a:lnTo>
                  <a:lnTo>
                    <a:pt x="385" y="7541"/>
                  </a:lnTo>
                  <a:lnTo>
                    <a:pt x="673" y="6772"/>
                  </a:lnTo>
                  <a:lnTo>
                    <a:pt x="817" y="6436"/>
                  </a:lnTo>
                  <a:lnTo>
                    <a:pt x="1009" y="6148"/>
                  </a:lnTo>
                  <a:lnTo>
                    <a:pt x="1201" y="5860"/>
                  </a:lnTo>
                  <a:lnTo>
                    <a:pt x="1441" y="5668"/>
                  </a:lnTo>
                  <a:lnTo>
                    <a:pt x="1441" y="5668"/>
                  </a:lnTo>
                  <a:lnTo>
                    <a:pt x="1681" y="5476"/>
                  </a:lnTo>
                  <a:lnTo>
                    <a:pt x="2018" y="5379"/>
                  </a:lnTo>
                  <a:lnTo>
                    <a:pt x="2354" y="5283"/>
                  </a:lnTo>
                  <a:lnTo>
                    <a:pt x="2690" y="5235"/>
                  </a:lnTo>
                  <a:lnTo>
                    <a:pt x="3458" y="5235"/>
                  </a:lnTo>
                  <a:lnTo>
                    <a:pt x="4275" y="5283"/>
                  </a:lnTo>
                  <a:lnTo>
                    <a:pt x="4995" y="5379"/>
                  </a:lnTo>
                  <a:lnTo>
                    <a:pt x="5571" y="5524"/>
                  </a:lnTo>
                  <a:lnTo>
                    <a:pt x="6148" y="5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7"/>
            <p:cNvSpPr/>
            <p:nvPr/>
          </p:nvSpPr>
          <p:spPr>
            <a:xfrm>
              <a:off x="5211125" y="2683375"/>
              <a:ext cx="50450" cy="18050"/>
            </a:xfrm>
            <a:custGeom>
              <a:avLst/>
              <a:gdLst/>
              <a:ahLst/>
              <a:cxnLst/>
              <a:rect l="l" t="t" r="r" b="b"/>
              <a:pathLst>
                <a:path w="2018" h="722" extrusionOk="0">
                  <a:moveTo>
                    <a:pt x="625" y="1"/>
                  </a:moveTo>
                  <a:lnTo>
                    <a:pt x="289" y="49"/>
                  </a:lnTo>
                  <a:lnTo>
                    <a:pt x="96" y="97"/>
                  </a:lnTo>
                  <a:lnTo>
                    <a:pt x="0" y="145"/>
                  </a:lnTo>
                  <a:lnTo>
                    <a:pt x="0" y="193"/>
                  </a:lnTo>
                  <a:lnTo>
                    <a:pt x="0" y="289"/>
                  </a:lnTo>
                  <a:lnTo>
                    <a:pt x="48" y="385"/>
                  </a:lnTo>
                  <a:lnTo>
                    <a:pt x="289" y="529"/>
                  </a:lnTo>
                  <a:lnTo>
                    <a:pt x="625" y="625"/>
                  </a:lnTo>
                  <a:lnTo>
                    <a:pt x="1009" y="721"/>
                  </a:lnTo>
                  <a:lnTo>
                    <a:pt x="1393" y="721"/>
                  </a:lnTo>
                  <a:lnTo>
                    <a:pt x="1729" y="673"/>
                  </a:lnTo>
                  <a:lnTo>
                    <a:pt x="1873" y="625"/>
                  </a:lnTo>
                  <a:lnTo>
                    <a:pt x="1969" y="577"/>
                  </a:lnTo>
                  <a:lnTo>
                    <a:pt x="2017" y="481"/>
                  </a:lnTo>
                  <a:lnTo>
                    <a:pt x="2017" y="385"/>
                  </a:lnTo>
                  <a:lnTo>
                    <a:pt x="2017" y="337"/>
                  </a:lnTo>
                  <a:lnTo>
                    <a:pt x="1921" y="289"/>
                  </a:lnTo>
                  <a:lnTo>
                    <a:pt x="1681" y="193"/>
                  </a:lnTo>
                  <a:lnTo>
                    <a:pt x="1345" y="97"/>
                  </a:lnTo>
                  <a:lnTo>
                    <a:pt x="1009" y="49"/>
                  </a:lnTo>
                  <a:lnTo>
                    <a:pt x="625"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7"/>
            <p:cNvSpPr/>
            <p:nvPr/>
          </p:nvSpPr>
          <p:spPr>
            <a:xfrm>
              <a:off x="5380400" y="2699000"/>
              <a:ext cx="44450" cy="15625"/>
            </a:xfrm>
            <a:custGeom>
              <a:avLst/>
              <a:gdLst/>
              <a:ahLst/>
              <a:cxnLst/>
              <a:rect l="l" t="t" r="r" b="b"/>
              <a:pathLst>
                <a:path w="1778" h="625" extrusionOk="0">
                  <a:moveTo>
                    <a:pt x="289" y="0"/>
                  </a:moveTo>
                  <a:lnTo>
                    <a:pt x="97" y="48"/>
                  </a:lnTo>
                  <a:lnTo>
                    <a:pt x="49" y="96"/>
                  </a:lnTo>
                  <a:lnTo>
                    <a:pt x="1" y="144"/>
                  </a:lnTo>
                  <a:lnTo>
                    <a:pt x="1" y="240"/>
                  </a:lnTo>
                  <a:lnTo>
                    <a:pt x="49" y="288"/>
                  </a:lnTo>
                  <a:lnTo>
                    <a:pt x="289" y="432"/>
                  </a:lnTo>
                  <a:lnTo>
                    <a:pt x="577" y="528"/>
                  </a:lnTo>
                  <a:lnTo>
                    <a:pt x="913" y="576"/>
                  </a:lnTo>
                  <a:lnTo>
                    <a:pt x="1250" y="625"/>
                  </a:lnTo>
                  <a:lnTo>
                    <a:pt x="1538" y="576"/>
                  </a:lnTo>
                  <a:lnTo>
                    <a:pt x="1730" y="480"/>
                  </a:lnTo>
                  <a:lnTo>
                    <a:pt x="1778" y="384"/>
                  </a:lnTo>
                  <a:lnTo>
                    <a:pt x="1778" y="336"/>
                  </a:lnTo>
                  <a:lnTo>
                    <a:pt x="1682" y="240"/>
                  </a:lnTo>
                  <a:lnTo>
                    <a:pt x="1490" y="144"/>
                  </a:lnTo>
                  <a:lnTo>
                    <a:pt x="1202" y="48"/>
                  </a:lnTo>
                  <a:lnTo>
                    <a:pt x="91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7"/>
            <p:cNvSpPr/>
            <p:nvPr/>
          </p:nvSpPr>
          <p:spPr>
            <a:xfrm>
              <a:off x="4926575" y="2747025"/>
              <a:ext cx="626750" cy="79250"/>
            </a:xfrm>
            <a:custGeom>
              <a:avLst/>
              <a:gdLst/>
              <a:ahLst/>
              <a:cxnLst/>
              <a:rect l="l" t="t" r="r" b="b"/>
              <a:pathLst>
                <a:path w="25070" h="3170" extrusionOk="0">
                  <a:moveTo>
                    <a:pt x="25070" y="3122"/>
                  </a:moveTo>
                  <a:lnTo>
                    <a:pt x="25070" y="3122"/>
                  </a:lnTo>
                  <a:lnTo>
                    <a:pt x="24974" y="3170"/>
                  </a:lnTo>
                  <a:lnTo>
                    <a:pt x="24974" y="3170"/>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0747" y="2786"/>
                  </a:moveTo>
                  <a:lnTo>
                    <a:pt x="20747" y="2786"/>
                  </a:lnTo>
                  <a:lnTo>
                    <a:pt x="20747" y="2786"/>
                  </a:lnTo>
                  <a:lnTo>
                    <a:pt x="23533" y="3026"/>
                  </a:lnTo>
                  <a:lnTo>
                    <a:pt x="24974" y="3170"/>
                  </a:lnTo>
                  <a:lnTo>
                    <a:pt x="24974" y="3170"/>
                  </a:lnTo>
                  <a:lnTo>
                    <a:pt x="24974" y="3170"/>
                  </a:lnTo>
                  <a:lnTo>
                    <a:pt x="23533" y="3026"/>
                  </a:lnTo>
                  <a:lnTo>
                    <a:pt x="20747" y="2786"/>
                  </a:lnTo>
                  <a:close/>
                  <a:moveTo>
                    <a:pt x="9221" y="1441"/>
                  </a:moveTo>
                  <a:lnTo>
                    <a:pt x="9221" y="1441"/>
                  </a:lnTo>
                  <a:lnTo>
                    <a:pt x="9221" y="1441"/>
                  </a:lnTo>
                  <a:lnTo>
                    <a:pt x="15465" y="2209"/>
                  </a:lnTo>
                  <a:lnTo>
                    <a:pt x="15465" y="2209"/>
                  </a:lnTo>
                  <a:lnTo>
                    <a:pt x="15465" y="2209"/>
                  </a:lnTo>
                  <a:lnTo>
                    <a:pt x="9221" y="1441"/>
                  </a:lnTo>
                  <a:close/>
                  <a:moveTo>
                    <a:pt x="97" y="144"/>
                  </a:moveTo>
                  <a:lnTo>
                    <a:pt x="97" y="144"/>
                  </a:lnTo>
                  <a:lnTo>
                    <a:pt x="481" y="240"/>
                  </a:lnTo>
                  <a:lnTo>
                    <a:pt x="1249" y="384"/>
                  </a:lnTo>
                  <a:lnTo>
                    <a:pt x="3890" y="769"/>
                  </a:lnTo>
                  <a:lnTo>
                    <a:pt x="3890" y="769"/>
                  </a:lnTo>
                  <a:lnTo>
                    <a:pt x="3890" y="769"/>
                  </a:lnTo>
                  <a:lnTo>
                    <a:pt x="1249" y="384"/>
                  </a:lnTo>
                  <a:lnTo>
                    <a:pt x="481" y="240"/>
                  </a:lnTo>
                  <a:lnTo>
                    <a:pt x="97" y="144"/>
                  </a:lnTo>
                  <a:close/>
                  <a:moveTo>
                    <a:pt x="48" y="96"/>
                  </a:moveTo>
                  <a:lnTo>
                    <a:pt x="48" y="96"/>
                  </a:lnTo>
                  <a:lnTo>
                    <a:pt x="97" y="144"/>
                  </a:lnTo>
                  <a:lnTo>
                    <a:pt x="97" y="144"/>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48"/>
                  </a:moveTo>
                  <a:lnTo>
                    <a:pt x="48" y="48"/>
                  </a:lnTo>
                  <a:lnTo>
                    <a:pt x="48" y="96"/>
                  </a:lnTo>
                  <a:lnTo>
                    <a:pt x="48" y="96"/>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0"/>
                  </a:moveTo>
                  <a:lnTo>
                    <a:pt x="48" y="0"/>
                  </a:lnTo>
                  <a:lnTo>
                    <a:pt x="48" y="48"/>
                  </a:lnTo>
                  <a:lnTo>
                    <a:pt x="48" y="48"/>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0" y="0"/>
                  </a:moveTo>
                  <a:lnTo>
                    <a:pt x="0" y="0"/>
                  </a:lnTo>
                  <a:lnTo>
                    <a:pt x="0" y="0"/>
                  </a:lnTo>
                  <a:lnTo>
                    <a:pt x="0" y="0"/>
                  </a:lnTo>
                  <a:lnTo>
                    <a:pt x="0"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7"/>
            <p:cNvSpPr/>
            <p:nvPr/>
          </p:nvSpPr>
          <p:spPr>
            <a:xfrm>
              <a:off x="5550900" y="2825050"/>
              <a:ext cx="2425" cy="1225"/>
            </a:xfrm>
            <a:custGeom>
              <a:avLst/>
              <a:gdLst/>
              <a:ahLst/>
              <a:cxnLst/>
              <a:rect l="l" t="t" r="r" b="b"/>
              <a:pathLst>
                <a:path w="97" h="49" fill="none" extrusionOk="0">
                  <a:moveTo>
                    <a:pt x="97" y="1"/>
                  </a:moveTo>
                  <a:lnTo>
                    <a:pt x="97" y="1"/>
                  </a:lnTo>
                  <a:lnTo>
                    <a:pt x="1" y="49"/>
                  </a:lnTo>
                  <a:lnTo>
                    <a:pt x="1" y="49"/>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7"/>
            <p:cNvSpPr/>
            <p:nvPr/>
          </p:nvSpPr>
          <p:spPr>
            <a:xfrm>
              <a:off x="5445250" y="2816650"/>
              <a:ext cx="105675" cy="9625"/>
            </a:xfrm>
            <a:custGeom>
              <a:avLst/>
              <a:gdLst/>
              <a:ahLst/>
              <a:cxnLst/>
              <a:rect l="l" t="t" r="r" b="b"/>
              <a:pathLst>
                <a:path w="4227" h="385" fill="none" extrusionOk="0">
                  <a:moveTo>
                    <a:pt x="0" y="1"/>
                  </a:moveTo>
                  <a:lnTo>
                    <a:pt x="0" y="1"/>
                  </a:lnTo>
                  <a:lnTo>
                    <a:pt x="0" y="1"/>
                  </a:lnTo>
                  <a:lnTo>
                    <a:pt x="2786" y="241"/>
                  </a:lnTo>
                  <a:lnTo>
                    <a:pt x="4227" y="385"/>
                  </a:lnTo>
                  <a:lnTo>
                    <a:pt x="4227" y="385"/>
                  </a:lnTo>
                  <a:lnTo>
                    <a:pt x="4227" y="385"/>
                  </a:lnTo>
                  <a:lnTo>
                    <a:pt x="2786"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7"/>
            <p:cNvSpPr/>
            <p:nvPr/>
          </p:nvSpPr>
          <p:spPr>
            <a:xfrm>
              <a:off x="5157100" y="2783025"/>
              <a:ext cx="156100" cy="19250"/>
            </a:xfrm>
            <a:custGeom>
              <a:avLst/>
              <a:gdLst/>
              <a:ahLst/>
              <a:cxnLst/>
              <a:rect l="l" t="t" r="r" b="b"/>
              <a:pathLst>
                <a:path w="6244" h="770" fill="none" extrusionOk="0">
                  <a:moveTo>
                    <a:pt x="0" y="1"/>
                  </a:moveTo>
                  <a:lnTo>
                    <a:pt x="0" y="1"/>
                  </a:lnTo>
                  <a:lnTo>
                    <a:pt x="0" y="1"/>
                  </a:lnTo>
                  <a:lnTo>
                    <a:pt x="6244" y="769"/>
                  </a:lnTo>
                  <a:lnTo>
                    <a:pt x="6244" y="769"/>
                  </a:lnTo>
                  <a:lnTo>
                    <a:pt x="6244" y="7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7"/>
            <p:cNvSpPr/>
            <p:nvPr/>
          </p:nvSpPr>
          <p:spPr>
            <a:xfrm>
              <a:off x="4928975" y="2750625"/>
              <a:ext cx="94875" cy="15625"/>
            </a:xfrm>
            <a:custGeom>
              <a:avLst/>
              <a:gdLst/>
              <a:ahLst/>
              <a:cxnLst/>
              <a:rect l="l" t="t" r="r" b="b"/>
              <a:pathLst>
                <a:path w="3795" h="625" fill="none" extrusionOk="0">
                  <a:moveTo>
                    <a:pt x="1" y="0"/>
                  </a:moveTo>
                  <a:lnTo>
                    <a:pt x="1" y="0"/>
                  </a:lnTo>
                  <a:lnTo>
                    <a:pt x="385" y="96"/>
                  </a:lnTo>
                  <a:lnTo>
                    <a:pt x="1153" y="240"/>
                  </a:lnTo>
                  <a:lnTo>
                    <a:pt x="3794" y="625"/>
                  </a:lnTo>
                  <a:lnTo>
                    <a:pt x="3794" y="625"/>
                  </a:lnTo>
                  <a:lnTo>
                    <a:pt x="3794" y="625"/>
                  </a:lnTo>
                  <a:lnTo>
                    <a:pt x="1153" y="240"/>
                  </a:lnTo>
                  <a:lnTo>
                    <a:pt x="385" y="9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7"/>
            <p:cNvSpPr/>
            <p:nvPr/>
          </p:nvSpPr>
          <p:spPr>
            <a:xfrm>
              <a:off x="4927775" y="2749425"/>
              <a:ext cx="1225" cy="1225"/>
            </a:xfrm>
            <a:custGeom>
              <a:avLst/>
              <a:gdLst/>
              <a:ahLst/>
              <a:cxnLst/>
              <a:rect l="l" t="t" r="r" b="b"/>
              <a:pathLst>
                <a:path w="49" h="49" fill="none" extrusionOk="0">
                  <a:moveTo>
                    <a:pt x="0" y="0"/>
                  </a:moveTo>
                  <a:lnTo>
                    <a:pt x="0" y="0"/>
                  </a:lnTo>
                  <a:lnTo>
                    <a:pt x="49" y="48"/>
                  </a:lnTo>
                  <a:lnTo>
                    <a:pt x="49"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7"/>
            <p:cNvSpPr/>
            <p:nvPr/>
          </p:nvSpPr>
          <p:spPr>
            <a:xfrm>
              <a:off x="4927775" y="27482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7"/>
            <p:cNvSpPr/>
            <p:nvPr/>
          </p:nvSpPr>
          <p:spPr>
            <a:xfrm>
              <a:off x="4927775" y="27470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7"/>
            <p:cNvSpPr/>
            <p:nvPr/>
          </p:nvSpPr>
          <p:spPr>
            <a:xfrm>
              <a:off x="49265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7"/>
            <p:cNvSpPr/>
            <p:nvPr/>
          </p:nvSpPr>
          <p:spPr>
            <a:xfrm>
              <a:off x="4926575" y="2689375"/>
              <a:ext cx="632750" cy="136900"/>
            </a:xfrm>
            <a:custGeom>
              <a:avLst/>
              <a:gdLst/>
              <a:ahLst/>
              <a:cxnLst/>
              <a:rect l="l" t="t" r="r" b="b"/>
              <a:pathLst>
                <a:path w="25310" h="5476" extrusionOk="0">
                  <a:moveTo>
                    <a:pt x="5908" y="1"/>
                  </a:move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10" y="2258"/>
                  </a:lnTo>
                  <a:lnTo>
                    <a:pt x="3362" y="2306"/>
                  </a:lnTo>
                  <a:lnTo>
                    <a:pt x="2930" y="2306"/>
                  </a:lnTo>
                  <a:lnTo>
                    <a:pt x="2594" y="2210"/>
                  </a:lnTo>
                  <a:lnTo>
                    <a:pt x="2018" y="2066"/>
                  </a:lnTo>
                  <a:lnTo>
                    <a:pt x="1345" y="1778"/>
                  </a:lnTo>
                  <a:lnTo>
                    <a:pt x="961" y="1586"/>
                  </a:lnTo>
                  <a:lnTo>
                    <a:pt x="625" y="1346"/>
                  </a:lnTo>
                  <a:lnTo>
                    <a:pt x="337" y="1058"/>
                  </a:lnTo>
                  <a:lnTo>
                    <a:pt x="97" y="673"/>
                  </a:lnTo>
                  <a:lnTo>
                    <a:pt x="0" y="1634"/>
                  </a:lnTo>
                  <a:lnTo>
                    <a:pt x="0" y="2018"/>
                  </a:lnTo>
                  <a:lnTo>
                    <a:pt x="0" y="2306"/>
                  </a:lnTo>
                  <a:lnTo>
                    <a:pt x="48" y="2306"/>
                  </a:lnTo>
                  <a:lnTo>
                    <a:pt x="48" y="2354"/>
                  </a:lnTo>
                  <a:lnTo>
                    <a:pt x="48" y="2402"/>
                  </a:lnTo>
                  <a:lnTo>
                    <a:pt x="97" y="2450"/>
                  </a:lnTo>
                  <a:lnTo>
                    <a:pt x="481" y="2546"/>
                  </a:lnTo>
                  <a:lnTo>
                    <a:pt x="1249" y="2690"/>
                  </a:lnTo>
                  <a:lnTo>
                    <a:pt x="3890" y="3075"/>
                  </a:lnTo>
                  <a:lnTo>
                    <a:pt x="3987" y="2642"/>
                  </a:lnTo>
                  <a:lnTo>
                    <a:pt x="4179" y="2162"/>
                  </a:lnTo>
                  <a:lnTo>
                    <a:pt x="4419" y="1778"/>
                  </a:lnTo>
                  <a:lnTo>
                    <a:pt x="4755" y="1394"/>
                  </a:lnTo>
                  <a:lnTo>
                    <a:pt x="5139" y="1106"/>
                  </a:lnTo>
                  <a:lnTo>
                    <a:pt x="5523" y="865"/>
                  </a:lnTo>
                  <a:lnTo>
                    <a:pt x="6004" y="721"/>
                  </a:lnTo>
                  <a:lnTo>
                    <a:pt x="6484" y="673"/>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3533" y="5332"/>
                  </a:lnTo>
                  <a:lnTo>
                    <a:pt x="24974" y="5476"/>
                  </a:lnTo>
                  <a:lnTo>
                    <a:pt x="25070" y="5428"/>
                  </a:lnTo>
                  <a:lnTo>
                    <a:pt x="25166" y="5332"/>
                  </a:lnTo>
                  <a:lnTo>
                    <a:pt x="25214" y="5140"/>
                  </a:lnTo>
                  <a:lnTo>
                    <a:pt x="25310" y="4467"/>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340"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7"/>
            <p:cNvSpPr/>
            <p:nvPr/>
          </p:nvSpPr>
          <p:spPr>
            <a:xfrm>
              <a:off x="4926575" y="2689375"/>
              <a:ext cx="632750" cy="136900"/>
            </a:xfrm>
            <a:custGeom>
              <a:avLst/>
              <a:gdLst/>
              <a:ahLst/>
              <a:cxnLst/>
              <a:rect l="l" t="t" r="r" b="b"/>
              <a:pathLst>
                <a:path w="25310" h="5476" fill="none" extrusionOk="0">
                  <a:moveTo>
                    <a:pt x="6340" y="1"/>
                  </a:moveTo>
                  <a:lnTo>
                    <a:pt x="6340" y="1"/>
                  </a:lnTo>
                  <a:lnTo>
                    <a:pt x="5908" y="1"/>
                  </a:ln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58" y="2210"/>
                  </a:lnTo>
                  <a:lnTo>
                    <a:pt x="3410" y="2258"/>
                  </a:lnTo>
                  <a:lnTo>
                    <a:pt x="3362" y="2306"/>
                  </a:lnTo>
                  <a:lnTo>
                    <a:pt x="3218" y="2306"/>
                  </a:lnTo>
                  <a:lnTo>
                    <a:pt x="3218" y="2306"/>
                  </a:lnTo>
                  <a:lnTo>
                    <a:pt x="2930" y="2306"/>
                  </a:lnTo>
                  <a:lnTo>
                    <a:pt x="2594" y="2210"/>
                  </a:lnTo>
                  <a:lnTo>
                    <a:pt x="2018" y="2066"/>
                  </a:lnTo>
                  <a:lnTo>
                    <a:pt x="1345" y="1778"/>
                  </a:lnTo>
                  <a:lnTo>
                    <a:pt x="1345" y="1778"/>
                  </a:lnTo>
                  <a:lnTo>
                    <a:pt x="961" y="1586"/>
                  </a:lnTo>
                  <a:lnTo>
                    <a:pt x="625" y="1346"/>
                  </a:lnTo>
                  <a:lnTo>
                    <a:pt x="337" y="1058"/>
                  </a:lnTo>
                  <a:lnTo>
                    <a:pt x="97" y="673"/>
                  </a:lnTo>
                  <a:lnTo>
                    <a:pt x="97" y="673"/>
                  </a:lnTo>
                  <a:lnTo>
                    <a:pt x="0" y="1634"/>
                  </a:lnTo>
                  <a:lnTo>
                    <a:pt x="0" y="2018"/>
                  </a:lnTo>
                  <a:lnTo>
                    <a:pt x="0" y="2306"/>
                  </a:lnTo>
                  <a:lnTo>
                    <a:pt x="0" y="2306"/>
                  </a:lnTo>
                  <a:lnTo>
                    <a:pt x="0" y="2306"/>
                  </a:lnTo>
                  <a:lnTo>
                    <a:pt x="0"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97" y="2450"/>
                  </a:lnTo>
                  <a:lnTo>
                    <a:pt x="97" y="2450"/>
                  </a:lnTo>
                  <a:lnTo>
                    <a:pt x="97" y="2450"/>
                  </a:lnTo>
                  <a:lnTo>
                    <a:pt x="97" y="2450"/>
                  </a:lnTo>
                  <a:lnTo>
                    <a:pt x="481" y="2546"/>
                  </a:lnTo>
                  <a:lnTo>
                    <a:pt x="1249" y="2690"/>
                  </a:lnTo>
                  <a:lnTo>
                    <a:pt x="3890" y="3075"/>
                  </a:lnTo>
                  <a:lnTo>
                    <a:pt x="3890" y="3075"/>
                  </a:lnTo>
                  <a:lnTo>
                    <a:pt x="3987" y="2642"/>
                  </a:lnTo>
                  <a:lnTo>
                    <a:pt x="4179" y="2162"/>
                  </a:lnTo>
                  <a:lnTo>
                    <a:pt x="4419" y="1778"/>
                  </a:lnTo>
                  <a:lnTo>
                    <a:pt x="4755" y="1394"/>
                  </a:lnTo>
                  <a:lnTo>
                    <a:pt x="5139" y="1106"/>
                  </a:lnTo>
                  <a:lnTo>
                    <a:pt x="5523" y="865"/>
                  </a:lnTo>
                  <a:lnTo>
                    <a:pt x="6004" y="721"/>
                  </a:lnTo>
                  <a:lnTo>
                    <a:pt x="6484" y="673"/>
                  </a:lnTo>
                  <a:lnTo>
                    <a:pt x="6484" y="673"/>
                  </a:lnTo>
                  <a:lnTo>
                    <a:pt x="6772" y="721"/>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9221" y="3747"/>
                  </a:lnTo>
                  <a:lnTo>
                    <a:pt x="15465" y="4515"/>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010" y="2402"/>
                  </a:lnTo>
                  <a:lnTo>
                    <a:pt x="1825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0747" y="5092"/>
                  </a:lnTo>
                  <a:lnTo>
                    <a:pt x="23533" y="5332"/>
                  </a:lnTo>
                  <a:lnTo>
                    <a:pt x="24974" y="5476"/>
                  </a:lnTo>
                  <a:lnTo>
                    <a:pt x="24974" y="5476"/>
                  </a:lnTo>
                  <a:lnTo>
                    <a:pt x="24974" y="5476"/>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166" y="5332"/>
                  </a:lnTo>
                  <a:lnTo>
                    <a:pt x="25214" y="5140"/>
                  </a:lnTo>
                  <a:lnTo>
                    <a:pt x="25310" y="4467"/>
                  </a:lnTo>
                  <a:lnTo>
                    <a:pt x="21324" y="4323"/>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8106" y="1682"/>
                  </a:lnTo>
                  <a:lnTo>
                    <a:pt x="17914" y="1682"/>
                  </a:lnTo>
                  <a:lnTo>
                    <a:pt x="17914"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868" y="49"/>
                  </a:lnTo>
                  <a:lnTo>
                    <a:pt x="63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7"/>
            <p:cNvSpPr/>
            <p:nvPr/>
          </p:nvSpPr>
          <p:spPr>
            <a:xfrm>
              <a:off x="5106675" y="2503300"/>
              <a:ext cx="189725" cy="169300"/>
            </a:xfrm>
            <a:custGeom>
              <a:avLst/>
              <a:gdLst/>
              <a:ahLst/>
              <a:cxnLst/>
              <a:rect l="l" t="t" r="r" b="b"/>
              <a:pathLst>
                <a:path w="7589" h="6772" extrusionOk="0">
                  <a:moveTo>
                    <a:pt x="4419" y="0"/>
                  </a:moveTo>
                  <a:lnTo>
                    <a:pt x="3602" y="48"/>
                  </a:lnTo>
                  <a:lnTo>
                    <a:pt x="3170" y="96"/>
                  </a:lnTo>
                  <a:lnTo>
                    <a:pt x="2834" y="144"/>
                  </a:lnTo>
                  <a:lnTo>
                    <a:pt x="2546" y="240"/>
                  </a:lnTo>
                  <a:lnTo>
                    <a:pt x="2305" y="384"/>
                  </a:lnTo>
                  <a:lnTo>
                    <a:pt x="2113" y="576"/>
                  </a:lnTo>
                  <a:lnTo>
                    <a:pt x="1873" y="865"/>
                  </a:lnTo>
                  <a:lnTo>
                    <a:pt x="1681" y="1201"/>
                  </a:lnTo>
                  <a:lnTo>
                    <a:pt x="1489" y="1585"/>
                  </a:lnTo>
                  <a:lnTo>
                    <a:pt x="1105" y="2497"/>
                  </a:lnTo>
                  <a:lnTo>
                    <a:pt x="769" y="3458"/>
                  </a:lnTo>
                  <a:lnTo>
                    <a:pt x="240" y="5187"/>
                  </a:lnTo>
                  <a:lnTo>
                    <a:pt x="0" y="5907"/>
                  </a:lnTo>
                  <a:lnTo>
                    <a:pt x="7060" y="6772"/>
                  </a:lnTo>
                  <a:lnTo>
                    <a:pt x="7348" y="3746"/>
                  </a:lnTo>
                  <a:lnTo>
                    <a:pt x="7540" y="1585"/>
                  </a:lnTo>
                  <a:lnTo>
                    <a:pt x="7588" y="865"/>
                  </a:lnTo>
                  <a:lnTo>
                    <a:pt x="7588" y="480"/>
                  </a:lnTo>
                  <a:lnTo>
                    <a:pt x="7540" y="432"/>
                  </a:lnTo>
                  <a:lnTo>
                    <a:pt x="7396" y="384"/>
                  </a:lnTo>
                  <a:lnTo>
                    <a:pt x="6868" y="240"/>
                  </a:lnTo>
                  <a:lnTo>
                    <a:pt x="6147" y="96"/>
                  </a:lnTo>
                  <a:lnTo>
                    <a:pt x="5331" y="48"/>
                  </a:lnTo>
                  <a:lnTo>
                    <a:pt x="4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7"/>
            <p:cNvSpPr/>
            <p:nvPr/>
          </p:nvSpPr>
          <p:spPr>
            <a:xfrm>
              <a:off x="5118675" y="2515300"/>
              <a:ext cx="170525" cy="148900"/>
            </a:xfrm>
            <a:custGeom>
              <a:avLst/>
              <a:gdLst/>
              <a:ahLst/>
              <a:cxnLst/>
              <a:rect l="l" t="t" r="r" b="b"/>
              <a:pathLst>
                <a:path w="6821" h="5956" extrusionOk="0">
                  <a:moveTo>
                    <a:pt x="3891" y="0"/>
                  </a:moveTo>
                  <a:lnTo>
                    <a:pt x="3122" y="48"/>
                  </a:lnTo>
                  <a:lnTo>
                    <a:pt x="2738" y="96"/>
                  </a:lnTo>
                  <a:lnTo>
                    <a:pt x="2402" y="144"/>
                  </a:lnTo>
                  <a:lnTo>
                    <a:pt x="2162" y="240"/>
                  </a:lnTo>
                  <a:lnTo>
                    <a:pt x="1921" y="337"/>
                  </a:lnTo>
                  <a:lnTo>
                    <a:pt x="1729" y="529"/>
                  </a:lnTo>
                  <a:lnTo>
                    <a:pt x="1537" y="769"/>
                  </a:lnTo>
                  <a:lnTo>
                    <a:pt x="1393" y="1057"/>
                  </a:lnTo>
                  <a:lnTo>
                    <a:pt x="1201" y="1393"/>
                  </a:lnTo>
                  <a:lnTo>
                    <a:pt x="865" y="2161"/>
                  </a:lnTo>
                  <a:lnTo>
                    <a:pt x="577" y="3026"/>
                  </a:lnTo>
                  <a:lnTo>
                    <a:pt x="145" y="4515"/>
                  </a:lnTo>
                  <a:lnTo>
                    <a:pt x="0" y="5187"/>
                  </a:lnTo>
                  <a:lnTo>
                    <a:pt x="6388" y="5955"/>
                  </a:lnTo>
                  <a:lnTo>
                    <a:pt x="6628" y="3314"/>
                  </a:lnTo>
                  <a:lnTo>
                    <a:pt x="6772" y="1441"/>
                  </a:lnTo>
                  <a:lnTo>
                    <a:pt x="6820" y="769"/>
                  </a:lnTo>
                  <a:lnTo>
                    <a:pt x="6772" y="481"/>
                  </a:lnTo>
                  <a:lnTo>
                    <a:pt x="6724" y="433"/>
                  </a:lnTo>
                  <a:lnTo>
                    <a:pt x="6580" y="385"/>
                  </a:lnTo>
                  <a:lnTo>
                    <a:pt x="6148" y="240"/>
                  </a:lnTo>
                  <a:lnTo>
                    <a:pt x="5475" y="144"/>
                  </a:lnTo>
                  <a:lnTo>
                    <a:pt x="4707" y="48"/>
                  </a:lnTo>
                  <a:lnTo>
                    <a:pt x="3891"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7"/>
            <p:cNvSpPr/>
            <p:nvPr/>
          </p:nvSpPr>
          <p:spPr>
            <a:xfrm>
              <a:off x="5305975" y="2526100"/>
              <a:ext cx="129700" cy="164500"/>
            </a:xfrm>
            <a:custGeom>
              <a:avLst/>
              <a:gdLst/>
              <a:ahLst/>
              <a:cxnLst/>
              <a:rect l="l" t="t" r="r" b="b"/>
              <a:pathLst>
                <a:path w="5188" h="6580" extrusionOk="0">
                  <a:moveTo>
                    <a:pt x="529" y="1"/>
                  </a:moveTo>
                  <a:lnTo>
                    <a:pt x="433" y="49"/>
                  </a:lnTo>
                  <a:lnTo>
                    <a:pt x="385" y="289"/>
                  </a:lnTo>
                  <a:lnTo>
                    <a:pt x="289" y="961"/>
                  </a:lnTo>
                  <a:lnTo>
                    <a:pt x="193" y="1874"/>
                  </a:lnTo>
                  <a:lnTo>
                    <a:pt x="96" y="2930"/>
                  </a:lnTo>
                  <a:lnTo>
                    <a:pt x="48" y="4947"/>
                  </a:lnTo>
                  <a:lnTo>
                    <a:pt x="0" y="5860"/>
                  </a:lnTo>
                  <a:lnTo>
                    <a:pt x="4899" y="6580"/>
                  </a:lnTo>
                  <a:lnTo>
                    <a:pt x="4995" y="5908"/>
                  </a:lnTo>
                  <a:lnTo>
                    <a:pt x="5139" y="4419"/>
                  </a:lnTo>
                  <a:lnTo>
                    <a:pt x="5187" y="3506"/>
                  </a:lnTo>
                  <a:lnTo>
                    <a:pt x="5187" y="2690"/>
                  </a:lnTo>
                  <a:lnTo>
                    <a:pt x="5187" y="1922"/>
                  </a:lnTo>
                  <a:lnTo>
                    <a:pt x="5139" y="1633"/>
                  </a:lnTo>
                  <a:lnTo>
                    <a:pt x="5043" y="1345"/>
                  </a:lnTo>
                  <a:lnTo>
                    <a:pt x="4947" y="1153"/>
                  </a:lnTo>
                  <a:lnTo>
                    <a:pt x="4755" y="961"/>
                  </a:lnTo>
                  <a:lnTo>
                    <a:pt x="4515" y="817"/>
                  </a:lnTo>
                  <a:lnTo>
                    <a:pt x="4275" y="625"/>
                  </a:lnTo>
                  <a:lnTo>
                    <a:pt x="3554" y="385"/>
                  </a:lnTo>
                  <a:lnTo>
                    <a:pt x="2834" y="193"/>
                  </a:lnTo>
                  <a:lnTo>
                    <a:pt x="2066" y="97"/>
                  </a:lnTo>
                  <a:lnTo>
                    <a:pt x="13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7"/>
            <p:cNvSpPr/>
            <p:nvPr/>
          </p:nvSpPr>
          <p:spPr>
            <a:xfrm>
              <a:off x="5313175" y="2534500"/>
              <a:ext cx="117700" cy="146500"/>
            </a:xfrm>
            <a:custGeom>
              <a:avLst/>
              <a:gdLst/>
              <a:ahLst/>
              <a:cxnLst/>
              <a:rect l="l" t="t" r="r" b="b"/>
              <a:pathLst>
                <a:path w="4708" h="5860" extrusionOk="0">
                  <a:moveTo>
                    <a:pt x="529" y="1"/>
                  </a:moveTo>
                  <a:lnTo>
                    <a:pt x="481" y="49"/>
                  </a:lnTo>
                  <a:lnTo>
                    <a:pt x="385" y="241"/>
                  </a:lnTo>
                  <a:lnTo>
                    <a:pt x="289" y="865"/>
                  </a:lnTo>
                  <a:lnTo>
                    <a:pt x="193" y="1682"/>
                  </a:lnTo>
                  <a:lnTo>
                    <a:pt x="145" y="2642"/>
                  </a:lnTo>
                  <a:lnTo>
                    <a:pt x="49" y="4467"/>
                  </a:lnTo>
                  <a:lnTo>
                    <a:pt x="1" y="5283"/>
                  </a:lnTo>
                  <a:lnTo>
                    <a:pt x="4227" y="5860"/>
                  </a:lnTo>
                  <a:lnTo>
                    <a:pt x="4323" y="5332"/>
                  </a:lnTo>
                  <a:lnTo>
                    <a:pt x="4563" y="3987"/>
                  </a:lnTo>
                  <a:lnTo>
                    <a:pt x="4659" y="3218"/>
                  </a:lnTo>
                  <a:lnTo>
                    <a:pt x="4707" y="2498"/>
                  </a:lnTo>
                  <a:lnTo>
                    <a:pt x="4707" y="1826"/>
                  </a:lnTo>
                  <a:lnTo>
                    <a:pt x="4659" y="1538"/>
                  </a:lnTo>
                  <a:lnTo>
                    <a:pt x="4611" y="1297"/>
                  </a:lnTo>
                  <a:lnTo>
                    <a:pt x="4515" y="1105"/>
                  </a:lnTo>
                  <a:lnTo>
                    <a:pt x="4371" y="913"/>
                  </a:lnTo>
                  <a:lnTo>
                    <a:pt x="4131" y="769"/>
                  </a:lnTo>
                  <a:lnTo>
                    <a:pt x="3891" y="625"/>
                  </a:lnTo>
                  <a:lnTo>
                    <a:pt x="3266" y="385"/>
                  </a:lnTo>
                  <a:lnTo>
                    <a:pt x="2594" y="193"/>
                  </a:lnTo>
                  <a:lnTo>
                    <a:pt x="1922" y="97"/>
                  </a:lnTo>
                  <a:lnTo>
                    <a:pt x="1297"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7"/>
            <p:cNvSpPr/>
            <p:nvPr/>
          </p:nvSpPr>
          <p:spPr>
            <a:xfrm>
              <a:off x="5022625" y="2706200"/>
              <a:ext cx="134500" cy="136900"/>
            </a:xfrm>
            <a:custGeom>
              <a:avLst/>
              <a:gdLst/>
              <a:ahLst/>
              <a:cxnLst/>
              <a:rect l="l" t="t" r="r" b="b"/>
              <a:pathLst>
                <a:path w="5380" h="5476" extrusionOk="0">
                  <a:moveTo>
                    <a:pt x="2402" y="0"/>
                  </a:moveTo>
                  <a:lnTo>
                    <a:pt x="1873" y="144"/>
                  </a:lnTo>
                  <a:lnTo>
                    <a:pt x="1441" y="337"/>
                  </a:lnTo>
                  <a:lnTo>
                    <a:pt x="1009" y="625"/>
                  </a:lnTo>
                  <a:lnTo>
                    <a:pt x="673" y="1009"/>
                  </a:lnTo>
                  <a:lnTo>
                    <a:pt x="385" y="1393"/>
                  </a:lnTo>
                  <a:lnTo>
                    <a:pt x="193" y="1873"/>
                  </a:lnTo>
                  <a:lnTo>
                    <a:pt x="48" y="2354"/>
                  </a:lnTo>
                  <a:lnTo>
                    <a:pt x="0" y="2834"/>
                  </a:lnTo>
                  <a:lnTo>
                    <a:pt x="0" y="3314"/>
                  </a:lnTo>
                  <a:lnTo>
                    <a:pt x="145" y="3794"/>
                  </a:lnTo>
                  <a:lnTo>
                    <a:pt x="337" y="4227"/>
                  </a:lnTo>
                  <a:lnTo>
                    <a:pt x="481" y="4419"/>
                  </a:lnTo>
                  <a:lnTo>
                    <a:pt x="625" y="4611"/>
                  </a:lnTo>
                  <a:lnTo>
                    <a:pt x="865" y="4803"/>
                  </a:lnTo>
                  <a:lnTo>
                    <a:pt x="1057" y="4995"/>
                  </a:lnTo>
                  <a:lnTo>
                    <a:pt x="1345" y="5139"/>
                  </a:lnTo>
                  <a:lnTo>
                    <a:pt x="1585" y="5235"/>
                  </a:lnTo>
                  <a:lnTo>
                    <a:pt x="1921" y="5331"/>
                  </a:lnTo>
                  <a:lnTo>
                    <a:pt x="2258" y="5427"/>
                  </a:lnTo>
                  <a:lnTo>
                    <a:pt x="2594" y="5475"/>
                  </a:lnTo>
                  <a:lnTo>
                    <a:pt x="3266" y="5475"/>
                  </a:lnTo>
                  <a:lnTo>
                    <a:pt x="3554" y="5427"/>
                  </a:lnTo>
                  <a:lnTo>
                    <a:pt x="3794" y="5331"/>
                  </a:lnTo>
                  <a:lnTo>
                    <a:pt x="4035" y="5235"/>
                  </a:lnTo>
                  <a:lnTo>
                    <a:pt x="4275" y="5091"/>
                  </a:lnTo>
                  <a:lnTo>
                    <a:pt x="4467" y="4947"/>
                  </a:lnTo>
                  <a:lnTo>
                    <a:pt x="4803" y="4563"/>
                  </a:lnTo>
                  <a:lnTo>
                    <a:pt x="5091" y="4130"/>
                  </a:lnTo>
                  <a:lnTo>
                    <a:pt x="5283" y="3650"/>
                  </a:lnTo>
                  <a:lnTo>
                    <a:pt x="5379" y="3122"/>
                  </a:lnTo>
                  <a:lnTo>
                    <a:pt x="5379" y="2594"/>
                  </a:lnTo>
                  <a:lnTo>
                    <a:pt x="5283" y="2113"/>
                  </a:lnTo>
                  <a:lnTo>
                    <a:pt x="5139" y="1585"/>
                  </a:lnTo>
                  <a:lnTo>
                    <a:pt x="4851" y="1153"/>
                  </a:lnTo>
                  <a:lnTo>
                    <a:pt x="4515" y="721"/>
                  </a:lnTo>
                  <a:lnTo>
                    <a:pt x="4323" y="577"/>
                  </a:lnTo>
                  <a:lnTo>
                    <a:pt x="4083" y="385"/>
                  </a:lnTo>
                  <a:lnTo>
                    <a:pt x="3842" y="288"/>
                  </a:lnTo>
                  <a:lnTo>
                    <a:pt x="3554" y="144"/>
                  </a:lnTo>
                  <a:lnTo>
                    <a:pt x="3266" y="96"/>
                  </a:lnTo>
                  <a:lnTo>
                    <a:pt x="2930" y="48"/>
                  </a:lnTo>
                  <a:lnTo>
                    <a:pt x="2642"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7"/>
            <p:cNvSpPr/>
            <p:nvPr/>
          </p:nvSpPr>
          <p:spPr>
            <a:xfrm>
              <a:off x="5022625" y="2706200"/>
              <a:ext cx="134500" cy="136900"/>
            </a:xfrm>
            <a:custGeom>
              <a:avLst/>
              <a:gdLst/>
              <a:ahLst/>
              <a:cxnLst/>
              <a:rect l="l" t="t" r="r" b="b"/>
              <a:pathLst>
                <a:path w="5380" h="5476" fill="none" extrusionOk="0">
                  <a:moveTo>
                    <a:pt x="2930" y="48"/>
                  </a:moveTo>
                  <a:lnTo>
                    <a:pt x="2930" y="48"/>
                  </a:lnTo>
                  <a:lnTo>
                    <a:pt x="3266" y="96"/>
                  </a:lnTo>
                  <a:lnTo>
                    <a:pt x="3554" y="144"/>
                  </a:lnTo>
                  <a:lnTo>
                    <a:pt x="3842" y="288"/>
                  </a:lnTo>
                  <a:lnTo>
                    <a:pt x="4083" y="385"/>
                  </a:lnTo>
                  <a:lnTo>
                    <a:pt x="4323" y="577"/>
                  </a:lnTo>
                  <a:lnTo>
                    <a:pt x="4515" y="721"/>
                  </a:lnTo>
                  <a:lnTo>
                    <a:pt x="4851" y="1153"/>
                  </a:lnTo>
                  <a:lnTo>
                    <a:pt x="5139" y="1585"/>
                  </a:lnTo>
                  <a:lnTo>
                    <a:pt x="5283" y="2113"/>
                  </a:lnTo>
                  <a:lnTo>
                    <a:pt x="5379" y="2594"/>
                  </a:lnTo>
                  <a:lnTo>
                    <a:pt x="5379" y="3122"/>
                  </a:lnTo>
                  <a:lnTo>
                    <a:pt x="5283" y="3650"/>
                  </a:lnTo>
                  <a:lnTo>
                    <a:pt x="5091" y="4130"/>
                  </a:lnTo>
                  <a:lnTo>
                    <a:pt x="4803" y="4563"/>
                  </a:lnTo>
                  <a:lnTo>
                    <a:pt x="4467" y="4947"/>
                  </a:lnTo>
                  <a:lnTo>
                    <a:pt x="4275" y="5091"/>
                  </a:lnTo>
                  <a:lnTo>
                    <a:pt x="4035" y="5235"/>
                  </a:lnTo>
                  <a:lnTo>
                    <a:pt x="3794" y="5331"/>
                  </a:lnTo>
                  <a:lnTo>
                    <a:pt x="3554" y="5427"/>
                  </a:lnTo>
                  <a:lnTo>
                    <a:pt x="3266" y="5475"/>
                  </a:lnTo>
                  <a:lnTo>
                    <a:pt x="2930" y="5475"/>
                  </a:lnTo>
                  <a:lnTo>
                    <a:pt x="2594" y="5475"/>
                  </a:lnTo>
                  <a:lnTo>
                    <a:pt x="2258" y="5427"/>
                  </a:lnTo>
                  <a:lnTo>
                    <a:pt x="2258" y="5427"/>
                  </a:lnTo>
                  <a:lnTo>
                    <a:pt x="1921" y="5331"/>
                  </a:lnTo>
                  <a:lnTo>
                    <a:pt x="1585" y="5235"/>
                  </a:lnTo>
                  <a:lnTo>
                    <a:pt x="1345" y="5139"/>
                  </a:lnTo>
                  <a:lnTo>
                    <a:pt x="1057" y="4995"/>
                  </a:lnTo>
                  <a:lnTo>
                    <a:pt x="865" y="4803"/>
                  </a:lnTo>
                  <a:lnTo>
                    <a:pt x="625" y="4611"/>
                  </a:lnTo>
                  <a:lnTo>
                    <a:pt x="481" y="4419"/>
                  </a:lnTo>
                  <a:lnTo>
                    <a:pt x="337" y="4227"/>
                  </a:lnTo>
                  <a:lnTo>
                    <a:pt x="145" y="3794"/>
                  </a:lnTo>
                  <a:lnTo>
                    <a:pt x="0" y="3314"/>
                  </a:lnTo>
                  <a:lnTo>
                    <a:pt x="0" y="2834"/>
                  </a:lnTo>
                  <a:lnTo>
                    <a:pt x="48" y="2354"/>
                  </a:lnTo>
                  <a:lnTo>
                    <a:pt x="193" y="1873"/>
                  </a:lnTo>
                  <a:lnTo>
                    <a:pt x="385" y="1393"/>
                  </a:lnTo>
                  <a:lnTo>
                    <a:pt x="673" y="1009"/>
                  </a:lnTo>
                  <a:lnTo>
                    <a:pt x="1009" y="625"/>
                  </a:lnTo>
                  <a:lnTo>
                    <a:pt x="1441" y="337"/>
                  </a:lnTo>
                  <a:lnTo>
                    <a:pt x="1873" y="144"/>
                  </a:lnTo>
                  <a:lnTo>
                    <a:pt x="2402" y="0"/>
                  </a:lnTo>
                  <a:lnTo>
                    <a:pt x="2642" y="0"/>
                  </a:lnTo>
                  <a:lnTo>
                    <a:pt x="293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7"/>
            <p:cNvSpPr/>
            <p:nvPr/>
          </p:nvSpPr>
          <p:spPr>
            <a:xfrm>
              <a:off x="5068250" y="2756625"/>
              <a:ext cx="42050" cy="42050"/>
            </a:xfrm>
            <a:custGeom>
              <a:avLst/>
              <a:gdLst/>
              <a:ahLst/>
              <a:cxnLst/>
              <a:rect l="l" t="t" r="r" b="b"/>
              <a:pathLst>
                <a:path w="1682" h="1682" extrusionOk="0">
                  <a:moveTo>
                    <a:pt x="625" y="0"/>
                  </a:moveTo>
                  <a:lnTo>
                    <a:pt x="433" y="96"/>
                  </a:lnTo>
                  <a:lnTo>
                    <a:pt x="289" y="144"/>
                  </a:lnTo>
                  <a:lnTo>
                    <a:pt x="193" y="289"/>
                  </a:lnTo>
                  <a:lnTo>
                    <a:pt x="96" y="385"/>
                  </a:lnTo>
                  <a:lnTo>
                    <a:pt x="48" y="529"/>
                  </a:lnTo>
                  <a:lnTo>
                    <a:pt x="0" y="721"/>
                  </a:lnTo>
                  <a:lnTo>
                    <a:pt x="0" y="1009"/>
                  </a:lnTo>
                  <a:lnTo>
                    <a:pt x="48" y="1153"/>
                  </a:lnTo>
                  <a:lnTo>
                    <a:pt x="145" y="1297"/>
                  </a:lnTo>
                  <a:lnTo>
                    <a:pt x="241" y="1441"/>
                  </a:lnTo>
                  <a:lnTo>
                    <a:pt x="385" y="1537"/>
                  </a:lnTo>
                  <a:lnTo>
                    <a:pt x="529" y="1633"/>
                  </a:lnTo>
                  <a:lnTo>
                    <a:pt x="721" y="1681"/>
                  </a:lnTo>
                  <a:lnTo>
                    <a:pt x="1057" y="1681"/>
                  </a:lnTo>
                  <a:lnTo>
                    <a:pt x="1201" y="1585"/>
                  </a:lnTo>
                  <a:lnTo>
                    <a:pt x="1345" y="1537"/>
                  </a:lnTo>
                  <a:lnTo>
                    <a:pt x="1537" y="1297"/>
                  </a:lnTo>
                  <a:lnTo>
                    <a:pt x="1681" y="1009"/>
                  </a:lnTo>
                  <a:lnTo>
                    <a:pt x="1681" y="721"/>
                  </a:lnTo>
                  <a:lnTo>
                    <a:pt x="1633" y="577"/>
                  </a:lnTo>
                  <a:lnTo>
                    <a:pt x="1585" y="433"/>
                  </a:lnTo>
                  <a:lnTo>
                    <a:pt x="1489" y="289"/>
                  </a:lnTo>
                  <a:lnTo>
                    <a:pt x="1393" y="192"/>
                  </a:lnTo>
                  <a:lnTo>
                    <a:pt x="1201" y="96"/>
                  </a:lnTo>
                  <a:lnTo>
                    <a:pt x="1009" y="48"/>
                  </a:lnTo>
                  <a:lnTo>
                    <a:pt x="8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7"/>
            <p:cNvSpPr/>
            <p:nvPr/>
          </p:nvSpPr>
          <p:spPr>
            <a:xfrm>
              <a:off x="5309575" y="2749425"/>
              <a:ext cx="134500" cy="136900"/>
            </a:xfrm>
            <a:custGeom>
              <a:avLst/>
              <a:gdLst/>
              <a:ahLst/>
              <a:cxnLst/>
              <a:rect l="l" t="t" r="r" b="b"/>
              <a:pathLst>
                <a:path w="5380" h="5476" extrusionOk="0">
                  <a:moveTo>
                    <a:pt x="2402" y="0"/>
                  </a:moveTo>
                  <a:lnTo>
                    <a:pt x="1922" y="144"/>
                  </a:lnTo>
                  <a:lnTo>
                    <a:pt x="1441" y="336"/>
                  </a:lnTo>
                  <a:lnTo>
                    <a:pt x="1057" y="625"/>
                  </a:lnTo>
                  <a:lnTo>
                    <a:pt x="721" y="961"/>
                  </a:lnTo>
                  <a:lnTo>
                    <a:pt x="433" y="1393"/>
                  </a:lnTo>
                  <a:lnTo>
                    <a:pt x="193" y="1825"/>
                  </a:lnTo>
                  <a:lnTo>
                    <a:pt x="97" y="2305"/>
                  </a:lnTo>
                  <a:lnTo>
                    <a:pt x="0" y="2834"/>
                  </a:lnTo>
                  <a:lnTo>
                    <a:pt x="49" y="3314"/>
                  </a:lnTo>
                  <a:lnTo>
                    <a:pt x="145" y="3794"/>
                  </a:lnTo>
                  <a:lnTo>
                    <a:pt x="385" y="4226"/>
                  </a:lnTo>
                  <a:lnTo>
                    <a:pt x="529" y="4419"/>
                  </a:lnTo>
                  <a:lnTo>
                    <a:pt x="673" y="4611"/>
                  </a:lnTo>
                  <a:lnTo>
                    <a:pt x="865" y="4803"/>
                  </a:lnTo>
                  <a:lnTo>
                    <a:pt x="1105" y="4947"/>
                  </a:lnTo>
                  <a:lnTo>
                    <a:pt x="1345" y="5091"/>
                  </a:lnTo>
                  <a:lnTo>
                    <a:pt x="1633" y="5235"/>
                  </a:lnTo>
                  <a:lnTo>
                    <a:pt x="1922" y="5331"/>
                  </a:lnTo>
                  <a:lnTo>
                    <a:pt x="2306" y="5427"/>
                  </a:lnTo>
                  <a:lnTo>
                    <a:pt x="2642" y="5475"/>
                  </a:lnTo>
                  <a:lnTo>
                    <a:pt x="2978" y="5475"/>
                  </a:lnTo>
                  <a:lnTo>
                    <a:pt x="3266" y="5427"/>
                  </a:lnTo>
                  <a:lnTo>
                    <a:pt x="3554" y="5379"/>
                  </a:lnTo>
                  <a:lnTo>
                    <a:pt x="3843" y="5331"/>
                  </a:lnTo>
                  <a:lnTo>
                    <a:pt x="4083" y="5187"/>
                  </a:lnTo>
                  <a:lnTo>
                    <a:pt x="4275" y="5091"/>
                  </a:lnTo>
                  <a:lnTo>
                    <a:pt x="4515" y="4899"/>
                  </a:lnTo>
                  <a:lnTo>
                    <a:pt x="4851" y="4563"/>
                  </a:lnTo>
                  <a:lnTo>
                    <a:pt x="5139" y="4130"/>
                  </a:lnTo>
                  <a:lnTo>
                    <a:pt x="5283" y="3650"/>
                  </a:lnTo>
                  <a:lnTo>
                    <a:pt x="5379" y="3122"/>
                  </a:lnTo>
                  <a:lnTo>
                    <a:pt x="5379" y="2594"/>
                  </a:lnTo>
                  <a:lnTo>
                    <a:pt x="5331" y="2065"/>
                  </a:lnTo>
                  <a:lnTo>
                    <a:pt x="5139" y="1585"/>
                  </a:lnTo>
                  <a:lnTo>
                    <a:pt x="4899" y="1105"/>
                  </a:lnTo>
                  <a:lnTo>
                    <a:pt x="4563" y="721"/>
                  </a:lnTo>
                  <a:lnTo>
                    <a:pt x="4323" y="529"/>
                  </a:lnTo>
                  <a:lnTo>
                    <a:pt x="4083" y="384"/>
                  </a:lnTo>
                  <a:lnTo>
                    <a:pt x="3843" y="240"/>
                  </a:lnTo>
                  <a:lnTo>
                    <a:pt x="3554" y="144"/>
                  </a:lnTo>
                  <a:lnTo>
                    <a:pt x="3266" y="48"/>
                  </a:lnTo>
                  <a:lnTo>
                    <a:pt x="293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7"/>
            <p:cNvSpPr/>
            <p:nvPr/>
          </p:nvSpPr>
          <p:spPr>
            <a:xfrm>
              <a:off x="5309575" y="2749425"/>
              <a:ext cx="134500" cy="136900"/>
            </a:xfrm>
            <a:custGeom>
              <a:avLst/>
              <a:gdLst/>
              <a:ahLst/>
              <a:cxnLst/>
              <a:rect l="l" t="t" r="r" b="b"/>
              <a:pathLst>
                <a:path w="5380" h="5476" fill="none" extrusionOk="0">
                  <a:moveTo>
                    <a:pt x="2930" y="0"/>
                  </a:moveTo>
                  <a:lnTo>
                    <a:pt x="2930" y="0"/>
                  </a:lnTo>
                  <a:lnTo>
                    <a:pt x="3266" y="48"/>
                  </a:lnTo>
                  <a:lnTo>
                    <a:pt x="3554" y="144"/>
                  </a:lnTo>
                  <a:lnTo>
                    <a:pt x="3843" y="240"/>
                  </a:lnTo>
                  <a:lnTo>
                    <a:pt x="4083" y="384"/>
                  </a:lnTo>
                  <a:lnTo>
                    <a:pt x="4323" y="529"/>
                  </a:lnTo>
                  <a:lnTo>
                    <a:pt x="4563" y="721"/>
                  </a:lnTo>
                  <a:lnTo>
                    <a:pt x="4899" y="1105"/>
                  </a:lnTo>
                  <a:lnTo>
                    <a:pt x="5139" y="1585"/>
                  </a:lnTo>
                  <a:lnTo>
                    <a:pt x="5331" y="2065"/>
                  </a:lnTo>
                  <a:lnTo>
                    <a:pt x="5379" y="2594"/>
                  </a:lnTo>
                  <a:lnTo>
                    <a:pt x="5379" y="3122"/>
                  </a:lnTo>
                  <a:lnTo>
                    <a:pt x="5283" y="3650"/>
                  </a:lnTo>
                  <a:lnTo>
                    <a:pt x="5139" y="4130"/>
                  </a:lnTo>
                  <a:lnTo>
                    <a:pt x="4851" y="4563"/>
                  </a:lnTo>
                  <a:lnTo>
                    <a:pt x="4515" y="4899"/>
                  </a:lnTo>
                  <a:lnTo>
                    <a:pt x="4275" y="5091"/>
                  </a:lnTo>
                  <a:lnTo>
                    <a:pt x="4083" y="5187"/>
                  </a:lnTo>
                  <a:lnTo>
                    <a:pt x="3843" y="5331"/>
                  </a:lnTo>
                  <a:lnTo>
                    <a:pt x="3554" y="5379"/>
                  </a:lnTo>
                  <a:lnTo>
                    <a:pt x="3266" y="5427"/>
                  </a:lnTo>
                  <a:lnTo>
                    <a:pt x="2978" y="5475"/>
                  </a:lnTo>
                  <a:lnTo>
                    <a:pt x="2642" y="5475"/>
                  </a:lnTo>
                  <a:lnTo>
                    <a:pt x="2306" y="5427"/>
                  </a:lnTo>
                  <a:lnTo>
                    <a:pt x="2306" y="5427"/>
                  </a:lnTo>
                  <a:lnTo>
                    <a:pt x="1922" y="5331"/>
                  </a:lnTo>
                  <a:lnTo>
                    <a:pt x="1633" y="5235"/>
                  </a:lnTo>
                  <a:lnTo>
                    <a:pt x="1345" y="5091"/>
                  </a:lnTo>
                  <a:lnTo>
                    <a:pt x="1105" y="4947"/>
                  </a:lnTo>
                  <a:lnTo>
                    <a:pt x="865" y="4803"/>
                  </a:lnTo>
                  <a:lnTo>
                    <a:pt x="673" y="4611"/>
                  </a:lnTo>
                  <a:lnTo>
                    <a:pt x="529" y="4419"/>
                  </a:lnTo>
                  <a:lnTo>
                    <a:pt x="385" y="4226"/>
                  </a:lnTo>
                  <a:lnTo>
                    <a:pt x="145" y="3794"/>
                  </a:lnTo>
                  <a:lnTo>
                    <a:pt x="49" y="3314"/>
                  </a:lnTo>
                  <a:lnTo>
                    <a:pt x="0" y="2834"/>
                  </a:lnTo>
                  <a:lnTo>
                    <a:pt x="97" y="2305"/>
                  </a:lnTo>
                  <a:lnTo>
                    <a:pt x="193" y="1825"/>
                  </a:lnTo>
                  <a:lnTo>
                    <a:pt x="433" y="1393"/>
                  </a:lnTo>
                  <a:lnTo>
                    <a:pt x="721" y="961"/>
                  </a:lnTo>
                  <a:lnTo>
                    <a:pt x="1057" y="625"/>
                  </a:lnTo>
                  <a:lnTo>
                    <a:pt x="1441" y="336"/>
                  </a:lnTo>
                  <a:lnTo>
                    <a:pt x="1922" y="144"/>
                  </a:lnTo>
                  <a:lnTo>
                    <a:pt x="2402" y="0"/>
                  </a:lnTo>
                  <a:lnTo>
                    <a:pt x="2690" y="0"/>
                  </a:lnTo>
                  <a:lnTo>
                    <a:pt x="29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7"/>
            <p:cNvSpPr/>
            <p:nvPr/>
          </p:nvSpPr>
          <p:spPr>
            <a:xfrm>
              <a:off x="5355200" y="2799850"/>
              <a:ext cx="43250" cy="42050"/>
            </a:xfrm>
            <a:custGeom>
              <a:avLst/>
              <a:gdLst/>
              <a:ahLst/>
              <a:cxnLst/>
              <a:rect l="l" t="t" r="r" b="b"/>
              <a:pathLst>
                <a:path w="1730" h="1682" extrusionOk="0">
                  <a:moveTo>
                    <a:pt x="625" y="0"/>
                  </a:moveTo>
                  <a:lnTo>
                    <a:pt x="481" y="48"/>
                  </a:lnTo>
                  <a:lnTo>
                    <a:pt x="337" y="144"/>
                  </a:lnTo>
                  <a:lnTo>
                    <a:pt x="193" y="240"/>
                  </a:lnTo>
                  <a:lnTo>
                    <a:pt x="145" y="384"/>
                  </a:lnTo>
                  <a:lnTo>
                    <a:pt x="48" y="529"/>
                  </a:lnTo>
                  <a:lnTo>
                    <a:pt x="0" y="673"/>
                  </a:lnTo>
                  <a:lnTo>
                    <a:pt x="48" y="1009"/>
                  </a:lnTo>
                  <a:lnTo>
                    <a:pt x="97" y="1153"/>
                  </a:lnTo>
                  <a:lnTo>
                    <a:pt x="145" y="1297"/>
                  </a:lnTo>
                  <a:lnTo>
                    <a:pt x="241" y="1441"/>
                  </a:lnTo>
                  <a:lnTo>
                    <a:pt x="385" y="1537"/>
                  </a:lnTo>
                  <a:lnTo>
                    <a:pt x="577" y="1633"/>
                  </a:lnTo>
                  <a:lnTo>
                    <a:pt x="769" y="1681"/>
                  </a:lnTo>
                  <a:lnTo>
                    <a:pt x="913" y="1681"/>
                  </a:lnTo>
                  <a:lnTo>
                    <a:pt x="1105" y="1633"/>
                  </a:lnTo>
                  <a:lnTo>
                    <a:pt x="1249" y="1585"/>
                  </a:lnTo>
                  <a:lnTo>
                    <a:pt x="1393" y="1489"/>
                  </a:lnTo>
                  <a:lnTo>
                    <a:pt x="1585" y="1297"/>
                  </a:lnTo>
                  <a:lnTo>
                    <a:pt x="1681" y="1009"/>
                  </a:lnTo>
                  <a:lnTo>
                    <a:pt x="1729" y="673"/>
                  </a:lnTo>
                  <a:lnTo>
                    <a:pt x="1681" y="529"/>
                  </a:lnTo>
                  <a:lnTo>
                    <a:pt x="1633" y="384"/>
                  </a:lnTo>
                  <a:lnTo>
                    <a:pt x="1537" y="288"/>
                  </a:lnTo>
                  <a:lnTo>
                    <a:pt x="1393" y="192"/>
                  </a:lnTo>
                  <a:lnTo>
                    <a:pt x="1249" y="96"/>
                  </a:lnTo>
                  <a:lnTo>
                    <a:pt x="10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7"/>
            <p:cNvSpPr/>
            <p:nvPr/>
          </p:nvSpPr>
          <p:spPr>
            <a:xfrm>
              <a:off x="5046625" y="2717000"/>
              <a:ext cx="38450" cy="31250"/>
            </a:xfrm>
            <a:custGeom>
              <a:avLst/>
              <a:gdLst/>
              <a:ahLst/>
              <a:cxnLst/>
              <a:rect l="l" t="t" r="r" b="b"/>
              <a:pathLst>
                <a:path w="1538" h="1250" extrusionOk="0">
                  <a:moveTo>
                    <a:pt x="1154" y="1"/>
                  </a:moveTo>
                  <a:lnTo>
                    <a:pt x="913" y="49"/>
                  </a:lnTo>
                  <a:lnTo>
                    <a:pt x="625" y="145"/>
                  </a:lnTo>
                  <a:lnTo>
                    <a:pt x="385" y="337"/>
                  </a:lnTo>
                  <a:lnTo>
                    <a:pt x="193" y="529"/>
                  </a:lnTo>
                  <a:lnTo>
                    <a:pt x="49" y="721"/>
                  </a:lnTo>
                  <a:lnTo>
                    <a:pt x="1" y="961"/>
                  </a:lnTo>
                  <a:lnTo>
                    <a:pt x="1" y="1009"/>
                  </a:lnTo>
                  <a:lnTo>
                    <a:pt x="1" y="1105"/>
                  </a:lnTo>
                  <a:lnTo>
                    <a:pt x="49" y="1153"/>
                  </a:lnTo>
                  <a:lnTo>
                    <a:pt x="145" y="1201"/>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154"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7"/>
            <p:cNvSpPr/>
            <p:nvPr/>
          </p:nvSpPr>
          <p:spPr>
            <a:xfrm>
              <a:off x="5046625" y="2717000"/>
              <a:ext cx="38450" cy="31250"/>
            </a:xfrm>
            <a:custGeom>
              <a:avLst/>
              <a:gdLst/>
              <a:ahLst/>
              <a:cxnLst/>
              <a:rect l="l" t="t" r="r" b="b"/>
              <a:pathLst>
                <a:path w="1538" h="1250" fill="none" extrusionOk="0">
                  <a:moveTo>
                    <a:pt x="1154" y="1"/>
                  </a:moveTo>
                  <a:lnTo>
                    <a:pt x="1154" y="1"/>
                  </a:lnTo>
                  <a:lnTo>
                    <a:pt x="913" y="49"/>
                  </a:lnTo>
                  <a:lnTo>
                    <a:pt x="625" y="145"/>
                  </a:lnTo>
                  <a:lnTo>
                    <a:pt x="385" y="337"/>
                  </a:lnTo>
                  <a:lnTo>
                    <a:pt x="193" y="529"/>
                  </a:lnTo>
                  <a:lnTo>
                    <a:pt x="49" y="721"/>
                  </a:lnTo>
                  <a:lnTo>
                    <a:pt x="1" y="961"/>
                  </a:lnTo>
                  <a:lnTo>
                    <a:pt x="1" y="1009"/>
                  </a:lnTo>
                  <a:lnTo>
                    <a:pt x="1" y="1105"/>
                  </a:lnTo>
                  <a:lnTo>
                    <a:pt x="49" y="1153"/>
                  </a:lnTo>
                  <a:lnTo>
                    <a:pt x="145" y="1201"/>
                  </a:lnTo>
                  <a:lnTo>
                    <a:pt x="145" y="1201"/>
                  </a:lnTo>
                  <a:lnTo>
                    <a:pt x="337" y="1249"/>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346" y="49"/>
                  </a:lnTo>
                  <a:lnTo>
                    <a:pt x="11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7"/>
            <p:cNvSpPr/>
            <p:nvPr/>
          </p:nvSpPr>
          <p:spPr>
            <a:xfrm>
              <a:off x="5340800" y="2754225"/>
              <a:ext cx="39625" cy="32450"/>
            </a:xfrm>
            <a:custGeom>
              <a:avLst/>
              <a:gdLst/>
              <a:ahLst/>
              <a:cxnLst/>
              <a:rect l="l" t="t" r="r" b="b"/>
              <a:pathLst>
                <a:path w="1585" h="1298" extrusionOk="0">
                  <a:moveTo>
                    <a:pt x="1201" y="0"/>
                  </a:moveTo>
                  <a:lnTo>
                    <a:pt x="913" y="48"/>
                  </a:lnTo>
                  <a:lnTo>
                    <a:pt x="624" y="144"/>
                  </a:lnTo>
                  <a:lnTo>
                    <a:pt x="384" y="288"/>
                  </a:lnTo>
                  <a:lnTo>
                    <a:pt x="192" y="481"/>
                  </a:lnTo>
                  <a:lnTo>
                    <a:pt x="48" y="673"/>
                  </a:lnTo>
                  <a:lnTo>
                    <a:pt x="0" y="913"/>
                  </a:lnTo>
                  <a:lnTo>
                    <a:pt x="48" y="1009"/>
                  </a:lnTo>
                  <a:lnTo>
                    <a:pt x="96" y="1105"/>
                  </a:lnTo>
                  <a:lnTo>
                    <a:pt x="192" y="1201"/>
                  </a:lnTo>
                  <a:lnTo>
                    <a:pt x="336" y="1249"/>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201"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7"/>
            <p:cNvSpPr/>
            <p:nvPr/>
          </p:nvSpPr>
          <p:spPr>
            <a:xfrm>
              <a:off x="5340800" y="2754225"/>
              <a:ext cx="39625" cy="32450"/>
            </a:xfrm>
            <a:custGeom>
              <a:avLst/>
              <a:gdLst/>
              <a:ahLst/>
              <a:cxnLst/>
              <a:rect l="l" t="t" r="r" b="b"/>
              <a:pathLst>
                <a:path w="1585" h="1298" fill="none" extrusionOk="0">
                  <a:moveTo>
                    <a:pt x="1201" y="0"/>
                  </a:moveTo>
                  <a:lnTo>
                    <a:pt x="1201" y="0"/>
                  </a:lnTo>
                  <a:lnTo>
                    <a:pt x="913" y="48"/>
                  </a:lnTo>
                  <a:lnTo>
                    <a:pt x="624" y="144"/>
                  </a:lnTo>
                  <a:lnTo>
                    <a:pt x="384" y="288"/>
                  </a:lnTo>
                  <a:lnTo>
                    <a:pt x="192" y="481"/>
                  </a:lnTo>
                  <a:lnTo>
                    <a:pt x="48" y="673"/>
                  </a:lnTo>
                  <a:lnTo>
                    <a:pt x="0" y="913"/>
                  </a:lnTo>
                  <a:lnTo>
                    <a:pt x="48" y="1009"/>
                  </a:lnTo>
                  <a:lnTo>
                    <a:pt x="96" y="1105"/>
                  </a:lnTo>
                  <a:lnTo>
                    <a:pt x="192" y="1201"/>
                  </a:lnTo>
                  <a:lnTo>
                    <a:pt x="336" y="1249"/>
                  </a:lnTo>
                  <a:lnTo>
                    <a:pt x="336" y="1249"/>
                  </a:lnTo>
                  <a:lnTo>
                    <a:pt x="480" y="1297"/>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393" y="48"/>
                  </a:lnTo>
                  <a:lnTo>
                    <a:pt x="12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7"/>
            <p:cNvSpPr/>
            <p:nvPr/>
          </p:nvSpPr>
          <p:spPr>
            <a:xfrm>
              <a:off x="4908575" y="2635350"/>
              <a:ext cx="51650" cy="63675"/>
            </a:xfrm>
            <a:custGeom>
              <a:avLst/>
              <a:gdLst/>
              <a:ahLst/>
              <a:cxnLst/>
              <a:rect l="l" t="t" r="r" b="b"/>
              <a:pathLst>
                <a:path w="2066" h="2547" extrusionOk="0">
                  <a:moveTo>
                    <a:pt x="528" y="1"/>
                  </a:moveTo>
                  <a:lnTo>
                    <a:pt x="432" y="49"/>
                  </a:lnTo>
                  <a:lnTo>
                    <a:pt x="288" y="193"/>
                  </a:lnTo>
                  <a:lnTo>
                    <a:pt x="192" y="481"/>
                  </a:lnTo>
                  <a:lnTo>
                    <a:pt x="96" y="865"/>
                  </a:lnTo>
                  <a:lnTo>
                    <a:pt x="48" y="1249"/>
                  </a:lnTo>
                  <a:lnTo>
                    <a:pt x="0" y="1682"/>
                  </a:lnTo>
                  <a:lnTo>
                    <a:pt x="0" y="2018"/>
                  </a:lnTo>
                  <a:lnTo>
                    <a:pt x="96" y="2306"/>
                  </a:lnTo>
                  <a:lnTo>
                    <a:pt x="96" y="2402"/>
                  </a:lnTo>
                  <a:lnTo>
                    <a:pt x="192" y="2450"/>
                  </a:lnTo>
                  <a:lnTo>
                    <a:pt x="336" y="2498"/>
                  </a:lnTo>
                  <a:lnTo>
                    <a:pt x="576" y="2546"/>
                  </a:lnTo>
                  <a:lnTo>
                    <a:pt x="817" y="2546"/>
                  </a:lnTo>
                  <a:lnTo>
                    <a:pt x="1057" y="2498"/>
                  </a:lnTo>
                  <a:lnTo>
                    <a:pt x="1345" y="2450"/>
                  </a:lnTo>
                  <a:lnTo>
                    <a:pt x="1585" y="2354"/>
                  </a:lnTo>
                  <a:lnTo>
                    <a:pt x="1777" y="2210"/>
                  </a:lnTo>
                  <a:lnTo>
                    <a:pt x="1921" y="2018"/>
                  </a:lnTo>
                  <a:lnTo>
                    <a:pt x="2017" y="1778"/>
                  </a:lnTo>
                  <a:lnTo>
                    <a:pt x="2065" y="1538"/>
                  </a:lnTo>
                  <a:lnTo>
                    <a:pt x="2017" y="1346"/>
                  </a:lnTo>
                  <a:lnTo>
                    <a:pt x="1969" y="1153"/>
                  </a:lnTo>
                  <a:lnTo>
                    <a:pt x="1921" y="961"/>
                  </a:lnTo>
                  <a:lnTo>
                    <a:pt x="1825" y="769"/>
                  </a:lnTo>
                  <a:lnTo>
                    <a:pt x="1537" y="481"/>
                  </a:lnTo>
                  <a:lnTo>
                    <a:pt x="1201" y="241"/>
                  </a:lnTo>
                  <a:lnTo>
                    <a:pt x="913" y="49"/>
                  </a:lnTo>
                  <a:lnTo>
                    <a:pt x="6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7"/>
            <p:cNvSpPr/>
            <p:nvPr/>
          </p:nvSpPr>
          <p:spPr>
            <a:xfrm>
              <a:off x="4912175" y="2641350"/>
              <a:ext cx="15625" cy="51675"/>
            </a:xfrm>
            <a:custGeom>
              <a:avLst/>
              <a:gdLst/>
              <a:ahLst/>
              <a:cxnLst/>
              <a:rect l="l" t="t" r="r" b="b"/>
              <a:pathLst>
                <a:path w="625" h="2067" extrusionOk="0">
                  <a:moveTo>
                    <a:pt x="336" y="1"/>
                  </a:moveTo>
                  <a:lnTo>
                    <a:pt x="288" y="97"/>
                  </a:lnTo>
                  <a:lnTo>
                    <a:pt x="144" y="289"/>
                  </a:lnTo>
                  <a:lnTo>
                    <a:pt x="96" y="625"/>
                  </a:lnTo>
                  <a:lnTo>
                    <a:pt x="0" y="1009"/>
                  </a:lnTo>
                  <a:lnTo>
                    <a:pt x="0" y="1394"/>
                  </a:lnTo>
                  <a:lnTo>
                    <a:pt x="48" y="1730"/>
                  </a:lnTo>
                  <a:lnTo>
                    <a:pt x="96" y="1970"/>
                  </a:lnTo>
                  <a:lnTo>
                    <a:pt x="144" y="2066"/>
                  </a:lnTo>
                  <a:lnTo>
                    <a:pt x="288" y="2066"/>
                  </a:lnTo>
                  <a:lnTo>
                    <a:pt x="336" y="1970"/>
                  </a:lnTo>
                  <a:lnTo>
                    <a:pt x="480" y="1778"/>
                  </a:lnTo>
                  <a:lnTo>
                    <a:pt x="576" y="1442"/>
                  </a:lnTo>
                  <a:lnTo>
                    <a:pt x="624" y="1058"/>
                  </a:lnTo>
                  <a:lnTo>
                    <a:pt x="624" y="673"/>
                  </a:lnTo>
                  <a:lnTo>
                    <a:pt x="576" y="337"/>
                  </a:lnTo>
                  <a:lnTo>
                    <a:pt x="528" y="97"/>
                  </a:lnTo>
                  <a:lnTo>
                    <a:pt x="480" y="49"/>
                  </a:lnTo>
                  <a:lnTo>
                    <a:pt x="432"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58" name="TextBox 1"/>
          <p:cNvSpPr txBox="1"/>
          <p:nvPr/>
        </p:nvSpPr>
        <p:spPr>
          <a:xfrm>
            <a:off x="524510" y="897890"/>
            <a:ext cx="7853045" cy="3107690"/>
          </a:xfrm>
          <a:prstGeom prst="rect">
            <a:avLst/>
          </a:prstGeom>
          <a:noFill/>
          <a:ln w="9525">
            <a:noFill/>
          </a:ln>
        </p:spPr>
        <p:txBody>
          <a:bodyPr wrap="square">
            <a:spAutoFit/>
          </a:bodyPr>
          <a:lstStyle/>
          <a:p>
            <a:pPr algn="just"/>
            <a:r>
              <a:rPr lang="vi-VN" sz="2800">
                <a:solidFill>
                  <a:srgbClr val="002060"/>
                </a:solidFill>
                <a:latin typeface="Times New Roman" panose="02020603050405020304" charset="0"/>
                <a:cs typeface="Times New Roman" panose="02020603050405020304" charset="0"/>
              </a:rPr>
              <a:t>Các đồ dùng học tập sắc nhọn có ít nhất một đầu, một góc, một cạnh hay một mặt nhỏ, nhọn, sắc, không bằng phẳng như kéo, bút, cờ lê, tua vít… Chúng có thể gây rách, thủng da, cơ thậm chí cả xương khớp. Khi các đồ dùng học tập sắc nhọn bị rỉ , dính bùn đất, phân…đâm vào người có thể bị nhiểm trùng, gây thương tật và có thể tử vong.</a:t>
            </a:r>
            <a:endParaRPr lang="vi-VN" sz="2800" dirty="0">
              <a:solidFill>
                <a:srgbClr val="002060"/>
              </a:solidFill>
              <a:latin typeface="Times New Roman" panose="02020603050405020304" charset="0"/>
              <a:ea typeface="Times New Roman" panose="02020603050405020304" charset="0"/>
              <a:cs typeface="Times New Roman" panose="02020603050405020304" charset="0"/>
            </a:endParaRPr>
          </a:p>
        </p:txBody>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0" b="99149" l="0" r="99504">
                        <a14:foregroundMark x1="63967" y1="16596" x2="64463" y2="19574"/>
                        <a14:foregroundMark x1="73884" y1="20426" x2="73884" y2="22979"/>
                      </a14:backgroundRemoval>
                    </a14:imgEffect>
                  </a14:imgLayer>
                </a14:imgProps>
              </a:ext>
              <a:ext uri="{28A0092B-C50C-407E-A947-70E740481C1C}">
                <a14:useLocalDpi xmlns:a14="http://schemas.microsoft.com/office/drawing/2010/main" val="0"/>
              </a:ext>
            </a:extLst>
          </a:blip>
          <a:stretch>
            <a:fillRect/>
          </a:stretch>
        </p:blipFill>
        <p:spPr>
          <a:xfrm>
            <a:off x="7006590" y="2425065"/>
            <a:ext cx="2421255" cy="29610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1"/>
        <p:cNvGrpSpPr/>
        <p:nvPr/>
      </p:nvGrpSpPr>
      <p:grpSpPr>
        <a:xfrm>
          <a:off x="0" y="0"/>
          <a:ext cx="0" cy="0"/>
          <a:chOff x="0" y="0"/>
          <a:chExt cx="0" cy="0"/>
        </a:xfrm>
      </p:grpSpPr>
      <p:sp>
        <p:nvSpPr>
          <p:cNvPr id="17" name="Cloud 16"/>
          <p:cNvSpPr/>
          <p:nvPr/>
        </p:nvSpPr>
        <p:spPr>
          <a:xfrm>
            <a:off x="-984885" y="216535"/>
            <a:ext cx="10473690" cy="4314825"/>
          </a:xfrm>
          <a:prstGeom prst="clou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2" name="Google Shape;3192;p47"/>
          <p:cNvGrpSpPr/>
          <p:nvPr/>
        </p:nvGrpSpPr>
        <p:grpSpPr>
          <a:xfrm>
            <a:off x="-92075" y="4046220"/>
            <a:ext cx="2210435" cy="1080135"/>
            <a:chOff x="4908575" y="2482875"/>
            <a:chExt cx="654350" cy="403450"/>
          </a:xfrm>
        </p:grpSpPr>
        <p:sp>
          <p:nvSpPr>
            <p:cNvPr id="3193" name="Google Shape;3193;p47"/>
            <p:cNvSpPr/>
            <p:nvPr/>
          </p:nvSpPr>
          <p:spPr>
            <a:xfrm>
              <a:off x="4926575" y="2482875"/>
              <a:ext cx="636350" cy="342200"/>
            </a:xfrm>
            <a:custGeom>
              <a:avLst/>
              <a:gdLst/>
              <a:ahLst/>
              <a:cxnLst/>
              <a:rect l="l" t="t" r="r" b="b"/>
              <a:pathLst>
                <a:path w="25454" h="13688" extrusionOk="0">
                  <a:moveTo>
                    <a:pt x="11142" y="1"/>
                  </a:moveTo>
                  <a:lnTo>
                    <a:pt x="10326" y="97"/>
                  </a:lnTo>
                  <a:lnTo>
                    <a:pt x="9990" y="145"/>
                  </a:lnTo>
                  <a:lnTo>
                    <a:pt x="9654" y="241"/>
                  </a:lnTo>
                  <a:lnTo>
                    <a:pt x="9077" y="529"/>
                  </a:lnTo>
                  <a:lnTo>
                    <a:pt x="8597" y="817"/>
                  </a:lnTo>
                  <a:lnTo>
                    <a:pt x="8165" y="1201"/>
                  </a:lnTo>
                  <a:lnTo>
                    <a:pt x="7781" y="1634"/>
                  </a:lnTo>
                  <a:lnTo>
                    <a:pt x="7444" y="2066"/>
                  </a:lnTo>
                  <a:lnTo>
                    <a:pt x="7156" y="2498"/>
                  </a:lnTo>
                  <a:lnTo>
                    <a:pt x="6916" y="2930"/>
                  </a:lnTo>
                  <a:lnTo>
                    <a:pt x="6724" y="3410"/>
                  </a:lnTo>
                  <a:lnTo>
                    <a:pt x="6388" y="4275"/>
                  </a:lnTo>
                  <a:lnTo>
                    <a:pt x="6244" y="4995"/>
                  </a:lnTo>
                  <a:lnTo>
                    <a:pt x="6148" y="5668"/>
                  </a:lnTo>
                  <a:lnTo>
                    <a:pt x="5571" y="5524"/>
                  </a:lnTo>
                  <a:lnTo>
                    <a:pt x="4995" y="5379"/>
                  </a:lnTo>
                  <a:lnTo>
                    <a:pt x="4275" y="5283"/>
                  </a:lnTo>
                  <a:lnTo>
                    <a:pt x="3458" y="5235"/>
                  </a:lnTo>
                  <a:lnTo>
                    <a:pt x="2690" y="5235"/>
                  </a:lnTo>
                  <a:lnTo>
                    <a:pt x="2354" y="5283"/>
                  </a:lnTo>
                  <a:lnTo>
                    <a:pt x="2018" y="5379"/>
                  </a:lnTo>
                  <a:lnTo>
                    <a:pt x="1681" y="5476"/>
                  </a:lnTo>
                  <a:lnTo>
                    <a:pt x="1441" y="5668"/>
                  </a:lnTo>
                  <a:lnTo>
                    <a:pt x="1201" y="5860"/>
                  </a:lnTo>
                  <a:lnTo>
                    <a:pt x="1009" y="6148"/>
                  </a:lnTo>
                  <a:lnTo>
                    <a:pt x="817" y="6436"/>
                  </a:lnTo>
                  <a:lnTo>
                    <a:pt x="673" y="6772"/>
                  </a:lnTo>
                  <a:lnTo>
                    <a:pt x="385" y="7541"/>
                  </a:lnTo>
                  <a:lnTo>
                    <a:pt x="193" y="8357"/>
                  </a:lnTo>
                  <a:lnTo>
                    <a:pt x="48" y="9125"/>
                  </a:lnTo>
                  <a:lnTo>
                    <a:pt x="0" y="9846"/>
                  </a:lnTo>
                  <a:lnTo>
                    <a:pt x="0" y="10374"/>
                  </a:lnTo>
                  <a:lnTo>
                    <a:pt x="48" y="10662"/>
                  </a:lnTo>
                  <a:lnTo>
                    <a:pt x="145" y="10710"/>
                  </a:lnTo>
                  <a:lnTo>
                    <a:pt x="385" y="10806"/>
                  </a:lnTo>
                  <a:lnTo>
                    <a:pt x="1201" y="10950"/>
                  </a:lnTo>
                  <a:lnTo>
                    <a:pt x="3987" y="11383"/>
                  </a:lnTo>
                  <a:lnTo>
                    <a:pt x="7973" y="11863"/>
                  </a:lnTo>
                  <a:lnTo>
                    <a:pt x="12535" y="12439"/>
                  </a:lnTo>
                  <a:lnTo>
                    <a:pt x="21035" y="13352"/>
                  </a:lnTo>
                  <a:lnTo>
                    <a:pt x="23917" y="13640"/>
                  </a:lnTo>
                  <a:lnTo>
                    <a:pt x="24733" y="13688"/>
                  </a:lnTo>
                  <a:lnTo>
                    <a:pt x="25070" y="13688"/>
                  </a:lnTo>
                  <a:lnTo>
                    <a:pt x="25118" y="13640"/>
                  </a:lnTo>
                  <a:lnTo>
                    <a:pt x="25166" y="13496"/>
                  </a:lnTo>
                  <a:lnTo>
                    <a:pt x="25262" y="13015"/>
                  </a:lnTo>
                  <a:lnTo>
                    <a:pt x="25358" y="12343"/>
                  </a:lnTo>
                  <a:lnTo>
                    <a:pt x="25454" y="11575"/>
                  </a:lnTo>
                  <a:lnTo>
                    <a:pt x="25454" y="10710"/>
                  </a:lnTo>
                  <a:lnTo>
                    <a:pt x="25454" y="9942"/>
                  </a:lnTo>
                  <a:lnTo>
                    <a:pt x="25358" y="9270"/>
                  </a:lnTo>
                  <a:lnTo>
                    <a:pt x="25310" y="8981"/>
                  </a:lnTo>
                  <a:lnTo>
                    <a:pt x="25262" y="8789"/>
                  </a:lnTo>
                  <a:lnTo>
                    <a:pt x="25118" y="8597"/>
                  </a:lnTo>
                  <a:lnTo>
                    <a:pt x="25022" y="8453"/>
                  </a:lnTo>
                  <a:lnTo>
                    <a:pt x="24685" y="8165"/>
                  </a:lnTo>
                  <a:lnTo>
                    <a:pt x="24253" y="7973"/>
                  </a:lnTo>
                  <a:lnTo>
                    <a:pt x="23869" y="7781"/>
                  </a:lnTo>
                  <a:lnTo>
                    <a:pt x="23149" y="7589"/>
                  </a:lnTo>
                  <a:lnTo>
                    <a:pt x="22860" y="7541"/>
                  </a:lnTo>
                  <a:lnTo>
                    <a:pt x="22908" y="7060"/>
                  </a:lnTo>
                  <a:lnTo>
                    <a:pt x="23005" y="6004"/>
                  </a:lnTo>
                  <a:lnTo>
                    <a:pt x="23053" y="5331"/>
                  </a:lnTo>
                  <a:lnTo>
                    <a:pt x="23053" y="4659"/>
                  </a:lnTo>
                  <a:lnTo>
                    <a:pt x="23005" y="3987"/>
                  </a:lnTo>
                  <a:lnTo>
                    <a:pt x="22908" y="3410"/>
                  </a:lnTo>
                  <a:lnTo>
                    <a:pt x="22860" y="3314"/>
                  </a:lnTo>
                  <a:lnTo>
                    <a:pt x="22716" y="3170"/>
                  </a:lnTo>
                  <a:lnTo>
                    <a:pt x="22380" y="2834"/>
                  </a:lnTo>
                  <a:lnTo>
                    <a:pt x="21804" y="2498"/>
                  </a:lnTo>
                  <a:lnTo>
                    <a:pt x="21132" y="2162"/>
                  </a:lnTo>
                  <a:lnTo>
                    <a:pt x="20315" y="1826"/>
                  </a:lnTo>
                  <a:lnTo>
                    <a:pt x="19403" y="1489"/>
                  </a:lnTo>
                  <a:lnTo>
                    <a:pt x="18394" y="1201"/>
                  </a:lnTo>
                  <a:lnTo>
                    <a:pt x="17338" y="865"/>
                  </a:lnTo>
                  <a:lnTo>
                    <a:pt x="16233" y="625"/>
                  </a:lnTo>
                  <a:lnTo>
                    <a:pt x="15128" y="385"/>
                  </a:lnTo>
                  <a:lnTo>
                    <a:pt x="14072" y="193"/>
                  </a:lnTo>
                  <a:lnTo>
                    <a:pt x="13015" y="49"/>
                  </a:lnTo>
                  <a:lnTo>
                    <a:pt x="12007"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7"/>
            <p:cNvSpPr/>
            <p:nvPr/>
          </p:nvSpPr>
          <p:spPr>
            <a:xfrm>
              <a:off x="4926575" y="2482875"/>
              <a:ext cx="636350" cy="342200"/>
            </a:xfrm>
            <a:custGeom>
              <a:avLst/>
              <a:gdLst/>
              <a:ahLst/>
              <a:cxnLst/>
              <a:rect l="l" t="t" r="r" b="b"/>
              <a:pathLst>
                <a:path w="25454" h="13688" fill="none" extrusionOk="0">
                  <a:moveTo>
                    <a:pt x="6148" y="5668"/>
                  </a:moveTo>
                  <a:lnTo>
                    <a:pt x="6148" y="5668"/>
                  </a:lnTo>
                  <a:lnTo>
                    <a:pt x="6244" y="4995"/>
                  </a:lnTo>
                  <a:lnTo>
                    <a:pt x="6388" y="4275"/>
                  </a:lnTo>
                  <a:lnTo>
                    <a:pt x="6724" y="3410"/>
                  </a:lnTo>
                  <a:lnTo>
                    <a:pt x="6916" y="2930"/>
                  </a:lnTo>
                  <a:lnTo>
                    <a:pt x="7156" y="2498"/>
                  </a:lnTo>
                  <a:lnTo>
                    <a:pt x="7444" y="2066"/>
                  </a:lnTo>
                  <a:lnTo>
                    <a:pt x="7781" y="1634"/>
                  </a:lnTo>
                  <a:lnTo>
                    <a:pt x="8165" y="1201"/>
                  </a:lnTo>
                  <a:lnTo>
                    <a:pt x="8597" y="817"/>
                  </a:lnTo>
                  <a:lnTo>
                    <a:pt x="9077" y="529"/>
                  </a:lnTo>
                  <a:lnTo>
                    <a:pt x="9654" y="241"/>
                  </a:lnTo>
                  <a:lnTo>
                    <a:pt x="9654" y="241"/>
                  </a:lnTo>
                  <a:lnTo>
                    <a:pt x="9990" y="145"/>
                  </a:lnTo>
                  <a:lnTo>
                    <a:pt x="10326" y="97"/>
                  </a:lnTo>
                  <a:lnTo>
                    <a:pt x="11142" y="1"/>
                  </a:lnTo>
                  <a:lnTo>
                    <a:pt x="12007" y="1"/>
                  </a:lnTo>
                  <a:lnTo>
                    <a:pt x="13015" y="49"/>
                  </a:lnTo>
                  <a:lnTo>
                    <a:pt x="14072" y="193"/>
                  </a:lnTo>
                  <a:lnTo>
                    <a:pt x="15128" y="385"/>
                  </a:lnTo>
                  <a:lnTo>
                    <a:pt x="16233" y="625"/>
                  </a:lnTo>
                  <a:lnTo>
                    <a:pt x="17338" y="865"/>
                  </a:lnTo>
                  <a:lnTo>
                    <a:pt x="18394" y="1201"/>
                  </a:lnTo>
                  <a:lnTo>
                    <a:pt x="19403" y="1489"/>
                  </a:lnTo>
                  <a:lnTo>
                    <a:pt x="20315" y="1826"/>
                  </a:lnTo>
                  <a:lnTo>
                    <a:pt x="21132" y="2162"/>
                  </a:lnTo>
                  <a:lnTo>
                    <a:pt x="21804" y="2498"/>
                  </a:lnTo>
                  <a:lnTo>
                    <a:pt x="22380" y="2834"/>
                  </a:lnTo>
                  <a:lnTo>
                    <a:pt x="22716" y="3170"/>
                  </a:lnTo>
                  <a:lnTo>
                    <a:pt x="22860" y="3314"/>
                  </a:lnTo>
                  <a:lnTo>
                    <a:pt x="22908" y="3410"/>
                  </a:lnTo>
                  <a:lnTo>
                    <a:pt x="22908" y="3410"/>
                  </a:lnTo>
                  <a:lnTo>
                    <a:pt x="23005" y="3987"/>
                  </a:lnTo>
                  <a:lnTo>
                    <a:pt x="23053" y="4659"/>
                  </a:lnTo>
                  <a:lnTo>
                    <a:pt x="23053" y="5331"/>
                  </a:lnTo>
                  <a:lnTo>
                    <a:pt x="23005" y="6004"/>
                  </a:lnTo>
                  <a:lnTo>
                    <a:pt x="22908" y="7060"/>
                  </a:lnTo>
                  <a:lnTo>
                    <a:pt x="22860" y="7541"/>
                  </a:lnTo>
                  <a:lnTo>
                    <a:pt x="22860" y="7541"/>
                  </a:lnTo>
                  <a:lnTo>
                    <a:pt x="23149" y="7589"/>
                  </a:lnTo>
                  <a:lnTo>
                    <a:pt x="23869" y="7781"/>
                  </a:lnTo>
                  <a:lnTo>
                    <a:pt x="24253" y="7973"/>
                  </a:lnTo>
                  <a:lnTo>
                    <a:pt x="24685" y="8165"/>
                  </a:lnTo>
                  <a:lnTo>
                    <a:pt x="25022" y="8453"/>
                  </a:lnTo>
                  <a:lnTo>
                    <a:pt x="25118" y="8597"/>
                  </a:lnTo>
                  <a:lnTo>
                    <a:pt x="25262" y="8789"/>
                  </a:lnTo>
                  <a:lnTo>
                    <a:pt x="25262" y="8789"/>
                  </a:lnTo>
                  <a:lnTo>
                    <a:pt x="25310" y="8981"/>
                  </a:lnTo>
                  <a:lnTo>
                    <a:pt x="25358" y="9270"/>
                  </a:lnTo>
                  <a:lnTo>
                    <a:pt x="25454" y="9942"/>
                  </a:lnTo>
                  <a:lnTo>
                    <a:pt x="25454" y="10710"/>
                  </a:lnTo>
                  <a:lnTo>
                    <a:pt x="25454" y="11575"/>
                  </a:lnTo>
                  <a:lnTo>
                    <a:pt x="25358" y="12343"/>
                  </a:lnTo>
                  <a:lnTo>
                    <a:pt x="25262" y="13015"/>
                  </a:lnTo>
                  <a:lnTo>
                    <a:pt x="25166" y="13496"/>
                  </a:lnTo>
                  <a:lnTo>
                    <a:pt x="25118" y="13640"/>
                  </a:lnTo>
                  <a:lnTo>
                    <a:pt x="25070" y="13688"/>
                  </a:lnTo>
                  <a:lnTo>
                    <a:pt x="25070" y="13688"/>
                  </a:lnTo>
                  <a:lnTo>
                    <a:pt x="24733" y="13688"/>
                  </a:lnTo>
                  <a:lnTo>
                    <a:pt x="23917" y="13640"/>
                  </a:lnTo>
                  <a:lnTo>
                    <a:pt x="21035" y="13352"/>
                  </a:lnTo>
                  <a:lnTo>
                    <a:pt x="12535" y="12439"/>
                  </a:lnTo>
                  <a:lnTo>
                    <a:pt x="7973" y="11863"/>
                  </a:lnTo>
                  <a:lnTo>
                    <a:pt x="3987" y="11383"/>
                  </a:lnTo>
                  <a:lnTo>
                    <a:pt x="1201" y="10950"/>
                  </a:lnTo>
                  <a:lnTo>
                    <a:pt x="385" y="10806"/>
                  </a:lnTo>
                  <a:lnTo>
                    <a:pt x="145" y="10710"/>
                  </a:lnTo>
                  <a:lnTo>
                    <a:pt x="48" y="10662"/>
                  </a:lnTo>
                  <a:lnTo>
                    <a:pt x="48" y="10662"/>
                  </a:lnTo>
                  <a:lnTo>
                    <a:pt x="0" y="10374"/>
                  </a:lnTo>
                  <a:lnTo>
                    <a:pt x="0" y="9846"/>
                  </a:lnTo>
                  <a:lnTo>
                    <a:pt x="48" y="9125"/>
                  </a:lnTo>
                  <a:lnTo>
                    <a:pt x="193" y="8357"/>
                  </a:lnTo>
                  <a:lnTo>
                    <a:pt x="385" y="7541"/>
                  </a:lnTo>
                  <a:lnTo>
                    <a:pt x="673" y="6772"/>
                  </a:lnTo>
                  <a:lnTo>
                    <a:pt x="817" y="6436"/>
                  </a:lnTo>
                  <a:lnTo>
                    <a:pt x="1009" y="6148"/>
                  </a:lnTo>
                  <a:lnTo>
                    <a:pt x="1201" y="5860"/>
                  </a:lnTo>
                  <a:lnTo>
                    <a:pt x="1441" y="5668"/>
                  </a:lnTo>
                  <a:lnTo>
                    <a:pt x="1441" y="5668"/>
                  </a:lnTo>
                  <a:lnTo>
                    <a:pt x="1681" y="5476"/>
                  </a:lnTo>
                  <a:lnTo>
                    <a:pt x="2018" y="5379"/>
                  </a:lnTo>
                  <a:lnTo>
                    <a:pt x="2354" y="5283"/>
                  </a:lnTo>
                  <a:lnTo>
                    <a:pt x="2690" y="5235"/>
                  </a:lnTo>
                  <a:lnTo>
                    <a:pt x="3458" y="5235"/>
                  </a:lnTo>
                  <a:lnTo>
                    <a:pt x="4275" y="5283"/>
                  </a:lnTo>
                  <a:lnTo>
                    <a:pt x="4995" y="5379"/>
                  </a:lnTo>
                  <a:lnTo>
                    <a:pt x="5571" y="5524"/>
                  </a:lnTo>
                  <a:lnTo>
                    <a:pt x="6148" y="5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7"/>
            <p:cNvSpPr/>
            <p:nvPr/>
          </p:nvSpPr>
          <p:spPr>
            <a:xfrm>
              <a:off x="5211125" y="2683375"/>
              <a:ext cx="50450" cy="18050"/>
            </a:xfrm>
            <a:custGeom>
              <a:avLst/>
              <a:gdLst/>
              <a:ahLst/>
              <a:cxnLst/>
              <a:rect l="l" t="t" r="r" b="b"/>
              <a:pathLst>
                <a:path w="2018" h="722" extrusionOk="0">
                  <a:moveTo>
                    <a:pt x="625" y="1"/>
                  </a:moveTo>
                  <a:lnTo>
                    <a:pt x="289" y="49"/>
                  </a:lnTo>
                  <a:lnTo>
                    <a:pt x="96" y="97"/>
                  </a:lnTo>
                  <a:lnTo>
                    <a:pt x="0" y="145"/>
                  </a:lnTo>
                  <a:lnTo>
                    <a:pt x="0" y="193"/>
                  </a:lnTo>
                  <a:lnTo>
                    <a:pt x="0" y="289"/>
                  </a:lnTo>
                  <a:lnTo>
                    <a:pt x="48" y="385"/>
                  </a:lnTo>
                  <a:lnTo>
                    <a:pt x="289" y="529"/>
                  </a:lnTo>
                  <a:lnTo>
                    <a:pt x="625" y="625"/>
                  </a:lnTo>
                  <a:lnTo>
                    <a:pt x="1009" y="721"/>
                  </a:lnTo>
                  <a:lnTo>
                    <a:pt x="1393" y="721"/>
                  </a:lnTo>
                  <a:lnTo>
                    <a:pt x="1729" y="673"/>
                  </a:lnTo>
                  <a:lnTo>
                    <a:pt x="1873" y="625"/>
                  </a:lnTo>
                  <a:lnTo>
                    <a:pt x="1969" y="577"/>
                  </a:lnTo>
                  <a:lnTo>
                    <a:pt x="2017" y="481"/>
                  </a:lnTo>
                  <a:lnTo>
                    <a:pt x="2017" y="385"/>
                  </a:lnTo>
                  <a:lnTo>
                    <a:pt x="2017" y="337"/>
                  </a:lnTo>
                  <a:lnTo>
                    <a:pt x="1921" y="289"/>
                  </a:lnTo>
                  <a:lnTo>
                    <a:pt x="1681" y="193"/>
                  </a:lnTo>
                  <a:lnTo>
                    <a:pt x="1345" y="97"/>
                  </a:lnTo>
                  <a:lnTo>
                    <a:pt x="1009" y="49"/>
                  </a:lnTo>
                  <a:lnTo>
                    <a:pt x="625"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7"/>
            <p:cNvSpPr/>
            <p:nvPr/>
          </p:nvSpPr>
          <p:spPr>
            <a:xfrm>
              <a:off x="5380400" y="2699000"/>
              <a:ext cx="44450" cy="15625"/>
            </a:xfrm>
            <a:custGeom>
              <a:avLst/>
              <a:gdLst/>
              <a:ahLst/>
              <a:cxnLst/>
              <a:rect l="l" t="t" r="r" b="b"/>
              <a:pathLst>
                <a:path w="1778" h="625" extrusionOk="0">
                  <a:moveTo>
                    <a:pt x="289" y="0"/>
                  </a:moveTo>
                  <a:lnTo>
                    <a:pt x="97" y="48"/>
                  </a:lnTo>
                  <a:lnTo>
                    <a:pt x="49" y="96"/>
                  </a:lnTo>
                  <a:lnTo>
                    <a:pt x="1" y="144"/>
                  </a:lnTo>
                  <a:lnTo>
                    <a:pt x="1" y="240"/>
                  </a:lnTo>
                  <a:lnTo>
                    <a:pt x="49" y="288"/>
                  </a:lnTo>
                  <a:lnTo>
                    <a:pt x="289" y="432"/>
                  </a:lnTo>
                  <a:lnTo>
                    <a:pt x="577" y="528"/>
                  </a:lnTo>
                  <a:lnTo>
                    <a:pt x="913" y="576"/>
                  </a:lnTo>
                  <a:lnTo>
                    <a:pt x="1250" y="625"/>
                  </a:lnTo>
                  <a:lnTo>
                    <a:pt x="1538" y="576"/>
                  </a:lnTo>
                  <a:lnTo>
                    <a:pt x="1730" y="480"/>
                  </a:lnTo>
                  <a:lnTo>
                    <a:pt x="1778" y="384"/>
                  </a:lnTo>
                  <a:lnTo>
                    <a:pt x="1778" y="336"/>
                  </a:lnTo>
                  <a:lnTo>
                    <a:pt x="1682" y="240"/>
                  </a:lnTo>
                  <a:lnTo>
                    <a:pt x="1490" y="144"/>
                  </a:lnTo>
                  <a:lnTo>
                    <a:pt x="1202" y="48"/>
                  </a:lnTo>
                  <a:lnTo>
                    <a:pt x="91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7"/>
            <p:cNvSpPr/>
            <p:nvPr/>
          </p:nvSpPr>
          <p:spPr>
            <a:xfrm>
              <a:off x="4926575" y="2747025"/>
              <a:ext cx="626750" cy="79250"/>
            </a:xfrm>
            <a:custGeom>
              <a:avLst/>
              <a:gdLst/>
              <a:ahLst/>
              <a:cxnLst/>
              <a:rect l="l" t="t" r="r" b="b"/>
              <a:pathLst>
                <a:path w="25070" h="3170" extrusionOk="0">
                  <a:moveTo>
                    <a:pt x="25070" y="3122"/>
                  </a:moveTo>
                  <a:lnTo>
                    <a:pt x="25070" y="3122"/>
                  </a:lnTo>
                  <a:lnTo>
                    <a:pt x="24974" y="3170"/>
                  </a:lnTo>
                  <a:lnTo>
                    <a:pt x="24974" y="3170"/>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0747" y="2786"/>
                  </a:moveTo>
                  <a:lnTo>
                    <a:pt x="20747" y="2786"/>
                  </a:lnTo>
                  <a:lnTo>
                    <a:pt x="20747" y="2786"/>
                  </a:lnTo>
                  <a:lnTo>
                    <a:pt x="23533" y="3026"/>
                  </a:lnTo>
                  <a:lnTo>
                    <a:pt x="24974" y="3170"/>
                  </a:lnTo>
                  <a:lnTo>
                    <a:pt x="24974" y="3170"/>
                  </a:lnTo>
                  <a:lnTo>
                    <a:pt x="24974" y="3170"/>
                  </a:lnTo>
                  <a:lnTo>
                    <a:pt x="23533" y="3026"/>
                  </a:lnTo>
                  <a:lnTo>
                    <a:pt x="20747" y="2786"/>
                  </a:lnTo>
                  <a:close/>
                  <a:moveTo>
                    <a:pt x="9221" y="1441"/>
                  </a:moveTo>
                  <a:lnTo>
                    <a:pt x="9221" y="1441"/>
                  </a:lnTo>
                  <a:lnTo>
                    <a:pt x="9221" y="1441"/>
                  </a:lnTo>
                  <a:lnTo>
                    <a:pt x="15465" y="2209"/>
                  </a:lnTo>
                  <a:lnTo>
                    <a:pt x="15465" y="2209"/>
                  </a:lnTo>
                  <a:lnTo>
                    <a:pt x="15465" y="2209"/>
                  </a:lnTo>
                  <a:lnTo>
                    <a:pt x="9221" y="1441"/>
                  </a:lnTo>
                  <a:close/>
                  <a:moveTo>
                    <a:pt x="97" y="144"/>
                  </a:moveTo>
                  <a:lnTo>
                    <a:pt x="97" y="144"/>
                  </a:lnTo>
                  <a:lnTo>
                    <a:pt x="481" y="240"/>
                  </a:lnTo>
                  <a:lnTo>
                    <a:pt x="1249" y="384"/>
                  </a:lnTo>
                  <a:lnTo>
                    <a:pt x="3890" y="769"/>
                  </a:lnTo>
                  <a:lnTo>
                    <a:pt x="3890" y="769"/>
                  </a:lnTo>
                  <a:lnTo>
                    <a:pt x="3890" y="769"/>
                  </a:lnTo>
                  <a:lnTo>
                    <a:pt x="1249" y="384"/>
                  </a:lnTo>
                  <a:lnTo>
                    <a:pt x="481" y="240"/>
                  </a:lnTo>
                  <a:lnTo>
                    <a:pt x="97" y="144"/>
                  </a:lnTo>
                  <a:close/>
                  <a:moveTo>
                    <a:pt x="48" y="96"/>
                  </a:moveTo>
                  <a:lnTo>
                    <a:pt x="48" y="96"/>
                  </a:lnTo>
                  <a:lnTo>
                    <a:pt x="97" y="144"/>
                  </a:lnTo>
                  <a:lnTo>
                    <a:pt x="97" y="144"/>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48"/>
                  </a:moveTo>
                  <a:lnTo>
                    <a:pt x="48" y="48"/>
                  </a:lnTo>
                  <a:lnTo>
                    <a:pt x="48" y="96"/>
                  </a:lnTo>
                  <a:lnTo>
                    <a:pt x="48" y="96"/>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0"/>
                  </a:moveTo>
                  <a:lnTo>
                    <a:pt x="48" y="0"/>
                  </a:lnTo>
                  <a:lnTo>
                    <a:pt x="48" y="48"/>
                  </a:lnTo>
                  <a:lnTo>
                    <a:pt x="48" y="48"/>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0" y="0"/>
                  </a:moveTo>
                  <a:lnTo>
                    <a:pt x="0" y="0"/>
                  </a:lnTo>
                  <a:lnTo>
                    <a:pt x="0" y="0"/>
                  </a:lnTo>
                  <a:lnTo>
                    <a:pt x="0" y="0"/>
                  </a:lnTo>
                  <a:lnTo>
                    <a:pt x="0"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7"/>
            <p:cNvSpPr/>
            <p:nvPr/>
          </p:nvSpPr>
          <p:spPr>
            <a:xfrm>
              <a:off x="5550900" y="2825050"/>
              <a:ext cx="2425" cy="1225"/>
            </a:xfrm>
            <a:custGeom>
              <a:avLst/>
              <a:gdLst/>
              <a:ahLst/>
              <a:cxnLst/>
              <a:rect l="l" t="t" r="r" b="b"/>
              <a:pathLst>
                <a:path w="97" h="49" fill="none" extrusionOk="0">
                  <a:moveTo>
                    <a:pt x="97" y="1"/>
                  </a:moveTo>
                  <a:lnTo>
                    <a:pt x="97" y="1"/>
                  </a:lnTo>
                  <a:lnTo>
                    <a:pt x="1" y="49"/>
                  </a:lnTo>
                  <a:lnTo>
                    <a:pt x="1" y="49"/>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7"/>
            <p:cNvSpPr/>
            <p:nvPr/>
          </p:nvSpPr>
          <p:spPr>
            <a:xfrm>
              <a:off x="5445250" y="2816650"/>
              <a:ext cx="105675" cy="9625"/>
            </a:xfrm>
            <a:custGeom>
              <a:avLst/>
              <a:gdLst/>
              <a:ahLst/>
              <a:cxnLst/>
              <a:rect l="l" t="t" r="r" b="b"/>
              <a:pathLst>
                <a:path w="4227" h="385" fill="none" extrusionOk="0">
                  <a:moveTo>
                    <a:pt x="0" y="1"/>
                  </a:moveTo>
                  <a:lnTo>
                    <a:pt x="0" y="1"/>
                  </a:lnTo>
                  <a:lnTo>
                    <a:pt x="0" y="1"/>
                  </a:lnTo>
                  <a:lnTo>
                    <a:pt x="2786" y="241"/>
                  </a:lnTo>
                  <a:lnTo>
                    <a:pt x="4227" y="385"/>
                  </a:lnTo>
                  <a:lnTo>
                    <a:pt x="4227" y="385"/>
                  </a:lnTo>
                  <a:lnTo>
                    <a:pt x="4227" y="385"/>
                  </a:lnTo>
                  <a:lnTo>
                    <a:pt x="2786"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7"/>
            <p:cNvSpPr/>
            <p:nvPr/>
          </p:nvSpPr>
          <p:spPr>
            <a:xfrm>
              <a:off x="5157100" y="2783025"/>
              <a:ext cx="156100" cy="19250"/>
            </a:xfrm>
            <a:custGeom>
              <a:avLst/>
              <a:gdLst/>
              <a:ahLst/>
              <a:cxnLst/>
              <a:rect l="l" t="t" r="r" b="b"/>
              <a:pathLst>
                <a:path w="6244" h="770" fill="none" extrusionOk="0">
                  <a:moveTo>
                    <a:pt x="0" y="1"/>
                  </a:moveTo>
                  <a:lnTo>
                    <a:pt x="0" y="1"/>
                  </a:lnTo>
                  <a:lnTo>
                    <a:pt x="0" y="1"/>
                  </a:lnTo>
                  <a:lnTo>
                    <a:pt x="6244" y="769"/>
                  </a:lnTo>
                  <a:lnTo>
                    <a:pt x="6244" y="769"/>
                  </a:lnTo>
                  <a:lnTo>
                    <a:pt x="6244" y="7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7"/>
            <p:cNvSpPr/>
            <p:nvPr/>
          </p:nvSpPr>
          <p:spPr>
            <a:xfrm>
              <a:off x="4928975" y="2750625"/>
              <a:ext cx="94875" cy="15625"/>
            </a:xfrm>
            <a:custGeom>
              <a:avLst/>
              <a:gdLst/>
              <a:ahLst/>
              <a:cxnLst/>
              <a:rect l="l" t="t" r="r" b="b"/>
              <a:pathLst>
                <a:path w="3795" h="625" fill="none" extrusionOk="0">
                  <a:moveTo>
                    <a:pt x="1" y="0"/>
                  </a:moveTo>
                  <a:lnTo>
                    <a:pt x="1" y="0"/>
                  </a:lnTo>
                  <a:lnTo>
                    <a:pt x="385" y="96"/>
                  </a:lnTo>
                  <a:lnTo>
                    <a:pt x="1153" y="240"/>
                  </a:lnTo>
                  <a:lnTo>
                    <a:pt x="3794" y="625"/>
                  </a:lnTo>
                  <a:lnTo>
                    <a:pt x="3794" y="625"/>
                  </a:lnTo>
                  <a:lnTo>
                    <a:pt x="3794" y="625"/>
                  </a:lnTo>
                  <a:lnTo>
                    <a:pt x="1153" y="240"/>
                  </a:lnTo>
                  <a:lnTo>
                    <a:pt x="385" y="9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7"/>
            <p:cNvSpPr/>
            <p:nvPr/>
          </p:nvSpPr>
          <p:spPr>
            <a:xfrm>
              <a:off x="4927775" y="2749425"/>
              <a:ext cx="1225" cy="1225"/>
            </a:xfrm>
            <a:custGeom>
              <a:avLst/>
              <a:gdLst/>
              <a:ahLst/>
              <a:cxnLst/>
              <a:rect l="l" t="t" r="r" b="b"/>
              <a:pathLst>
                <a:path w="49" h="49" fill="none" extrusionOk="0">
                  <a:moveTo>
                    <a:pt x="0" y="0"/>
                  </a:moveTo>
                  <a:lnTo>
                    <a:pt x="0" y="0"/>
                  </a:lnTo>
                  <a:lnTo>
                    <a:pt x="49" y="48"/>
                  </a:lnTo>
                  <a:lnTo>
                    <a:pt x="49"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7"/>
            <p:cNvSpPr/>
            <p:nvPr/>
          </p:nvSpPr>
          <p:spPr>
            <a:xfrm>
              <a:off x="4927775" y="27482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7"/>
            <p:cNvSpPr/>
            <p:nvPr/>
          </p:nvSpPr>
          <p:spPr>
            <a:xfrm>
              <a:off x="4927775" y="27470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7"/>
            <p:cNvSpPr/>
            <p:nvPr/>
          </p:nvSpPr>
          <p:spPr>
            <a:xfrm>
              <a:off x="49265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7"/>
            <p:cNvSpPr/>
            <p:nvPr/>
          </p:nvSpPr>
          <p:spPr>
            <a:xfrm>
              <a:off x="4926575" y="2689375"/>
              <a:ext cx="632750" cy="136900"/>
            </a:xfrm>
            <a:custGeom>
              <a:avLst/>
              <a:gdLst/>
              <a:ahLst/>
              <a:cxnLst/>
              <a:rect l="l" t="t" r="r" b="b"/>
              <a:pathLst>
                <a:path w="25310" h="5476" extrusionOk="0">
                  <a:moveTo>
                    <a:pt x="5908" y="1"/>
                  </a:move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10" y="2258"/>
                  </a:lnTo>
                  <a:lnTo>
                    <a:pt x="3362" y="2306"/>
                  </a:lnTo>
                  <a:lnTo>
                    <a:pt x="2930" y="2306"/>
                  </a:lnTo>
                  <a:lnTo>
                    <a:pt x="2594" y="2210"/>
                  </a:lnTo>
                  <a:lnTo>
                    <a:pt x="2018" y="2066"/>
                  </a:lnTo>
                  <a:lnTo>
                    <a:pt x="1345" y="1778"/>
                  </a:lnTo>
                  <a:lnTo>
                    <a:pt x="961" y="1586"/>
                  </a:lnTo>
                  <a:lnTo>
                    <a:pt x="625" y="1346"/>
                  </a:lnTo>
                  <a:lnTo>
                    <a:pt x="337" y="1058"/>
                  </a:lnTo>
                  <a:lnTo>
                    <a:pt x="97" y="673"/>
                  </a:lnTo>
                  <a:lnTo>
                    <a:pt x="0" y="1634"/>
                  </a:lnTo>
                  <a:lnTo>
                    <a:pt x="0" y="2018"/>
                  </a:lnTo>
                  <a:lnTo>
                    <a:pt x="0" y="2306"/>
                  </a:lnTo>
                  <a:lnTo>
                    <a:pt x="48" y="2306"/>
                  </a:lnTo>
                  <a:lnTo>
                    <a:pt x="48" y="2354"/>
                  </a:lnTo>
                  <a:lnTo>
                    <a:pt x="48" y="2402"/>
                  </a:lnTo>
                  <a:lnTo>
                    <a:pt x="97" y="2450"/>
                  </a:lnTo>
                  <a:lnTo>
                    <a:pt x="481" y="2546"/>
                  </a:lnTo>
                  <a:lnTo>
                    <a:pt x="1249" y="2690"/>
                  </a:lnTo>
                  <a:lnTo>
                    <a:pt x="3890" y="3075"/>
                  </a:lnTo>
                  <a:lnTo>
                    <a:pt x="3987" y="2642"/>
                  </a:lnTo>
                  <a:lnTo>
                    <a:pt x="4179" y="2162"/>
                  </a:lnTo>
                  <a:lnTo>
                    <a:pt x="4419" y="1778"/>
                  </a:lnTo>
                  <a:lnTo>
                    <a:pt x="4755" y="1394"/>
                  </a:lnTo>
                  <a:lnTo>
                    <a:pt x="5139" y="1106"/>
                  </a:lnTo>
                  <a:lnTo>
                    <a:pt x="5523" y="865"/>
                  </a:lnTo>
                  <a:lnTo>
                    <a:pt x="6004" y="721"/>
                  </a:lnTo>
                  <a:lnTo>
                    <a:pt x="6484" y="673"/>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3533" y="5332"/>
                  </a:lnTo>
                  <a:lnTo>
                    <a:pt x="24974" y="5476"/>
                  </a:lnTo>
                  <a:lnTo>
                    <a:pt x="25070" y="5428"/>
                  </a:lnTo>
                  <a:lnTo>
                    <a:pt x="25166" y="5332"/>
                  </a:lnTo>
                  <a:lnTo>
                    <a:pt x="25214" y="5140"/>
                  </a:lnTo>
                  <a:lnTo>
                    <a:pt x="25310" y="4467"/>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340"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7"/>
            <p:cNvSpPr/>
            <p:nvPr/>
          </p:nvSpPr>
          <p:spPr>
            <a:xfrm>
              <a:off x="4926575" y="2689375"/>
              <a:ext cx="632750" cy="136900"/>
            </a:xfrm>
            <a:custGeom>
              <a:avLst/>
              <a:gdLst/>
              <a:ahLst/>
              <a:cxnLst/>
              <a:rect l="l" t="t" r="r" b="b"/>
              <a:pathLst>
                <a:path w="25310" h="5476" fill="none" extrusionOk="0">
                  <a:moveTo>
                    <a:pt x="6340" y="1"/>
                  </a:moveTo>
                  <a:lnTo>
                    <a:pt x="6340" y="1"/>
                  </a:lnTo>
                  <a:lnTo>
                    <a:pt x="5908" y="1"/>
                  </a:ln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58" y="2210"/>
                  </a:lnTo>
                  <a:lnTo>
                    <a:pt x="3410" y="2258"/>
                  </a:lnTo>
                  <a:lnTo>
                    <a:pt x="3362" y="2306"/>
                  </a:lnTo>
                  <a:lnTo>
                    <a:pt x="3218" y="2306"/>
                  </a:lnTo>
                  <a:lnTo>
                    <a:pt x="3218" y="2306"/>
                  </a:lnTo>
                  <a:lnTo>
                    <a:pt x="2930" y="2306"/>
                  </a:lnTo>
                  <a:lnTo>
                    <a:pt x="2594" y="2210"/>
                  </a:lnTo>
                  <a:lnTo>
                    <a:pt x="2018" y="2066"/>
                  </a:lnTo>
                  <a:lnTo>
                    <a:pt x="1345" y="1778"/>
                  </a:lnTo>
                  <a:lnTo>
                    <a:pt x="1345" y="1778"/>
                  </a:lnTo>
                  <a:lnTo>
                    <a:pt x="961" y="1586"/>
                  </a:lnTo>
                  <a:lnTo>
                    <a:pt x="625" y="1346"/>
                  </a:lnTo>
                  <a:lnTo>
                    <a:pt x="337" y="1058"/>
                  </a:lnTo>
                  <a:lnTo>
                    <a:pt x="97" y="673"/>
                  </a:lnTo>
                  <a:lnTo>
                    <a:pt x="97" y="673"/>
                  </a:lnTo>
                  <a:lnTo>
                    <a:pt x="0" y="1634"/>
                  </a:lnTo>
                  <a:lnTo>
                    <a:pt x="0" y="2018"/>
                  </a:lnTo>
                  <a:lnTo>
                    <a:pt x="0" y="2306"/>
                  </a:lnTo>
                  <a:lnTo>
                    <a:pt x="0" y="2306"/>
                  </a:lnTo>
                  <a:lnTo>
                    <a:pt x="0" y="2306"/>
                  </a:lnTo>
                  <a:lnTo>
                    <a:pt x="0"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97" y="2450"/>
                  </a:lnTo>
                  <a:lnTo>
                    <a:pt x="97" y="2450"/>
                  </a:lnTo>
                  <a:lnTo>
                    <a:pt x="97" y="2450"/>
                  </a:lnTo>
                  <a:lnTo>
                    <a:pt x="97" y="2450"/>
                  </a:lnTo>
                  <a:lnTo>
                    <a:pt x="481" y="2546"/>
                  </a:lnTo>
                  <a:lnTo>
                    <a:pt x="1249" y="2690"/>
                  </a:lnTo>
                  <a:lnTo>
                    <a:pt x="3890" y="3075"/>
                  </a:lnTo>
                  <a:lnTo>
                    <a:pt x="3890" y="3075"/>
                  </a:lnTo>
                  <a:lnTo>
                    <a:pt x="3987" y="2642"/>
                  </a:lnTo>
                  <a:lnTo>
                    <a:pt x="4179" y="2162"/>
                  </a:lnTo>
                  <a:lnTo>
                    <a:pt x="4419" y="1778"/>
                  </a:lnTo>
                  <a:lnTo>
                    <a:pt x="4755" y="1394"/>
                  </a:lnTo>
                  <a:lnTo>
                    <a:pt x="5139" y="1106"/>
                  </a:lnTo>
                  <a:lnTo>
                    <a:pt x="5523" y="865"/>
                  </a:lnTo>
                  <a:lnTo>
                    <a:pt x="6004" y="721"/>
                  </a:lnTo>
                  <a:lnTo>
                    <a:pt x="6484" y="673"/>
                  </a:lnTo>
                  <a:lnTo>
                    <a:pt x="6484" y="673"/>
                  </a:lnTo>
                  <a:lnTo>
                    <a:pt x="6772" y="721"/>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9221" y="3747"/>
                  </a:lnTo>
                  <a:lnTo>
                    <a:pt x="15465" y="4515"/>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010" y="2402"/>
                  </a:lnTo>
                  <a:lnTo>
                    <a:pt x="1825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0747" y="5092"/>
                  </a:lnTo>
                  <a:lnTo>
                    <a:pt x="23533" y="5332"/>
                  </a:lnTo>
                  <a:lnTo>
                    <a:pt x="24974" y="5476"/>
                  </a:lnTo>
                  <a:lnTo>
                    <a:pt x="24974" y="5476"/>
                  </a:lnTo>
                  <a:lnTo>
                    <a:pt x="24974" y="5476"/>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166" y="5332"/>
                  </a:lnTo>
                  <a:lnTo>
                    <a:pt x="25214" y="5140"/>
                  </a:lnTo>
                  <a:lnTo>
                    <a:pt x="25310" y="4467"/>
                  </a:lnTo>
                  <a:lnTo>
                    <a:pt x="21324" y="4323"/>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8106" y="1682"/>
                  </a:lnTo>
                  <a:lnTo>
                    <a:pt x="17914" y="1682"/>
                  </a:lnTo>
                  <a:lnTo>
                    <a:pt x="17914"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868" y="49"/>
                  </a:lnTo>
                  <a:lnTo>
                    <a:pt x="63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7"/>
            <p:cNvSpPr/>
            <p:nvPr/>
          </p:nvSpPr>
          <p:spPr>
            <a:xfrm>
              <a:off x="5106675" y="2503300"/>
              <a:ext cx="189725" cy="169300"/>
            </a:xfrm>
            <a:custGeom>
              <a:avLst/>
              <a:gdLst/>
              <a:ahLst/>
              <a:cxnLst/>
              <a:rect l="l" t="t" r="r" b="b"/>
              <a:pathLst>
                <a:path w="7589" h="6772" extrusionOk="0">
                  <a:moveTo>
                    <a:pt x="4419" y="0"/>
                  </a:moveTo>
                  <a:lnTo>
                    <a:pt x="3602" y="48"/>
                  </a:lnTo>
                  <a:lnTo>
                    <a:pt x="3170" y="96"/>
                  </a:lnTo>
                  <a:lnTo>
                    <a:pt x="2834" y="144"/>
                  </a:lnTo>
                  <a:lnTo>
                    <a:pt x="2546" y="240"/>
                  </a:lnTo>
                  <a:lnTo>
                    <a:pt x="2305" y="384"/>
                  </a:lnTo>
                  <a:lnTo>
                    <a:pt x="2113" y="576"/>
                  </a:lnTo>
                  <a:lnTo>
                    <a:pt x="1873" y="865"/>
                  </a:lnTo>
                  <a:lnTo>
                    <a:pt x="1681" y="1201"/>
                  </a:lnTo>
                  <a:lnTo>
                    <a:pt x="1489" y="1585"/>
                  </a:lnTo>
                  <a:lnTo>
                    <a:pt x="1105" y="2497"/>
                  </a:lnTo>
                  <a:lnTo>
                    <a:pt x="769" y="3458"/>
                  </a:lnTo>
                  <a:lnTo>
                    <a:pt x="240" y="5187"/>
                  </a:lnTo>
                  <a:lnTo>
                    <a:pt x="0" y="5907"/>
                  </a:lnTo>
                  <a:lnTo>
                    <a:pt x="7060" y="6772"/>
                  </a:lnTo>
                  <a:lnTo>
                    <a:pt x="7348" y="3746"/>
                  </a:lnTo>
                  <a:lnTo>
                    <a:pt x="7540" y="1585"/>
                  </a:lnTo>
                  <a:lnTo>
                    <a:pt x="7588" y="865"/>
                  </a:lnTo>
                  <a:lnTo>
                    <a:pt x="7588" y="480"/>
                  </a:lnTo>
                  <a:lnTo>
                    <a:pt x="7540" y="432"/>
                  </a:lnTo>
                  <a:lnTo>
                    <a:pt x="7396" y="384"/>
                  </a:lnTo>
                  <a:lnTo>
                    <a:pt x="6868" y="240"/>
                  </a:lnTo>
                  <a:lnTo>
                    <a:pt x="6147" y="96"/>
                  </a:lnTo>
                  <a:lnTo>
                    <a:pt x="5331" y="48"/>
                  </a:lnTo>
                  <a:lnTo>
                    <a:pt x="4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7"/>
            <p:cNvSpPr/>
            <p:nvPr/>
          </p:nvSpPr>
          <p:spPr>
            <a:xfrm>
              <a:off x="5118675" y="2515300"/>
              <a:ext cx="170525" cy="148900"/>
            </a:xfrm>
            <a:custGeom>
              <a:avLst/>
              <a:gdLst/>
              <a:ahLst/>
              <a:cxnLst/>
              <a:rect l="l" t="t" r="r" b="b"/>
              <a:pathLst>
                <a:path w="6821" h="5956" extrusionOk="0">
                  <a:moveTo>
                    <a:pt x="3891" y="0"/>
                  </a:moveTo>
                  <a:lnTo>
                    <a:pt x="3122" y="48"/>
                  </a:lnTo>
                  <a:lnTo>
                    <a:pt x="2738" y="96"/>
                  </a:lnTo>
                  <a:lnTo>
                    <a:pt x="2402" y="144"/>
                  </a:lnTo>
                  <a:lnTo>
                    <a:pt x="2162" y="240"/>
                  </a:lnTo>
                  <a:lnTo>
                    <a:pt x="1921" y="337"/>
                  </a:lnTo>
                  <a:lnTo>
                    <a:pt x="1729" y="529"/>
                  </a:lnTo>
                  <a:lnTo>
                    <a:pt x="1537" y="769"/>
                  </a:lnTo>
                  <a:lnTo>
                    <a:pt x="1393" y="1057"/>
                  </a:lnTo>
                  <a:lnTo>
                    <a:pt x="1201" y="1393"/>
                  </a:lnTo>
                  <a:lnTo>
                    <a:pt x="865" y="2161"/>
                  </a:lnTo>
                  <a:lnTo>
                    <a:pt x="577" y="3026"/>
                  </a:lnTo>
                  <a:lnTo>
                    <a:pt x="145" y="4515"/>
                  </a:lnTo>
                  <a:lnTo>
                    <a:pt x="0" y="5187"/>
                  </a:lnTo>
                  <a:lnTo>
                    <a:pt x="6388" y="5955"/>
                  </a:lnTo>
                  <a:lnTo>
                    <a:pt x="6628" y="3314"/>
                  </a:lnTo>
                  <a:lnTo>
                    <a:pt x="6772" y="1441"/>
                  </a:lnTo>
                  <a:lnTo>
                    <a:pt x="6820" y="769"/>
                  </a:lnTo>
                  <a:lnTo>
                    <a:pt x="6772" y="481"/>
                  </a:lnTo>
                  <a:lnTo>
                    <a:pt x="6724" y="433"/>
                  </a:lnTo>
                  <a:lnTo>
                    <a:pt x="6580" y="385"/>
                  </a:lnTo>
                  <a:lnTo>
                    <a:pt x="6148" y="240"/>
                  </a:lnTo>
                  <a:lnTo>
                    <a:pt x="5475" y="144"/>
                  </a:lnTo>
                  <a:lnTo>
                    <a:pt x="4707" y="48"/>
                  </a:lnTo>
                  <a:lnTo>
                    <a:pt x="3891"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7"/>
            <p:cNvSpPr/>
            <p:nvPr/>
          </p:nvSpPr>
          <p:spPr>
            <a:xfrm>
              <a:off x="5305975" y="2526100"/>
              <a:ext cx="129700" cy="164500"/>
            </a:xfrm>
            <a:custGeom>
              <a:avLst/>
              <a:gdLst/>
              <a:ahLst/>
              <a:cxnLst/>
              <a:rect l="l" t="t" r="r" b="b"/>
              <a:pathLst>
                <a:path w="5188" h="6580" extrusionOk="0">
                  <a:moveTo>
                    <a:pt x="529" y="1"/>
                  </a:moveTo>
                  <a:lnTo>
                    <a:pt x="433" y="49"/>
                  </a:lnTo>
                  <a:lnTo>
                    <a:pt x="385" y="289"/>
                  </a:lnTo>
                  <a:lnTo>
                    <a:pt x="289" y="961"/>
                  </a:lnTo>
                  <a:lnTo>
                    <a:pt x="193" y="1874"/>
                  </a:lnTo>
                  <a:lnTo>
                    <a:pt x="96" y="2930"/>
                  </a:lnTo>
                  <a:lnTo>
                    <a:pt x="48" y="4947"/>
                  </a:lnTo>
                  <a:lnTo>
                    <a:pt x="0" y="5860"/>
                  </a:lnTo>
                  <a:lnTo>
                    <a:pt x="4899" y="6580"/>
                  </a:lnTo>
                  <a:lnTo>
                    <a:pt x="4995" y="5908"/>
                  </a:lnTo>
                  <a:lnTo>
                    <a:pt x="5139" y="4419"/>
                  </a:lnTo>
                  <a:lnTo>
                    <a:pt x="5187" y="3506"/>
                  </a:lnTo>
                  <a:lnTo>
                    <a:pt x="5187" y="2690"/>
                  </a:lnTo>
                  <a:lnTo>
                    <a:pt x="5187" y="1922"/>
                  </a:lnTo>
                  <a:lnTo>
                    <a:pt x="5139" y="1633"/>
                  </a:lnTo>
                  <a:lnTo>
                    <a:pt x="5043" y="1345"/>
                  </a:lnTo>
                  <a:lnTo>
                    <a:pt x="4947" y="1153"/>
                  </a:lnTo>
                  <a:lnTo>
                    <a:pt x="4755" y="961"/>
                  </a:lnTo>
                  <a:lnTo>
                    <a:pt x="4515" y="817"/>
                  </a:lnTo>
                  <a:lnTo>
                    <a:pt x="4275" y="625"/>
                  </a:lnTo>
                  <a:lnTo>
                    <a:pt x="3554" y="385"/>
                  </a:lnTo>
                  <a:lnTo>
                    <a:pt x="2834" y="193"/>
                  </a:lnTo>
                  <a:lnTo>
                    <a:pt x="2066" y="97"/>
                  </a:lnTo>
                  <a:lnTo>
                    <a:pt x="13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7"/>
            <p:cNvSpPr/>
            <p:nvPr/>
          </p:nvSpPr>
          <p:spPr>
            <a:xfrm>
              <a:off x="5313175" y="2534500"/>
              <a:ext cx="117700" cy="146500"/>
            </a:xfrm>
            <a:custGeom>
              <a:avLst/>
              <a:gdLst/>
              <a:ahLst/>
              <a:cxnLst/>
              <a:rect l="l" t="t" r="r" b="b"/>
              <a:pathLst>
                <a:path w="4708" h="5860" extrusionOk="0">
                  <a:moveTo>
                    <a:pt x="529" y="1"/>
                  </a:moveTo>
                  <a:lnTo>
                    <a:pt x="481" y="49"/>
                  </a:lnTo>
                  <a:lnTo>
                    <a:pt x="385" y="241"/>
                  </a:lnTo>
                  <a:lnTo>
                    <a:pt x="289" y="865"/>
                  </a:lnTo>
                  <a:lnTo>
                    <a:pt x="193" y="1682"/>
                  </a:lnTo>
                  <a:lnTo>
                    <a:pt x="145" y="2642"/>
                  </a:lnTo>
                  <a:lnTo>
                    <a:pt x="49" y="4467"/>
                  </a:lnTo>
                  <a:lnTo>
                    <a:pt x="1" y="5283"/>
                  </a:lnTo>
                  <a:lnTo>
                    <a:pt x="4227" y="5860"/>
                  </a:lnTo>
                  <a:lnTo>
                    <a:pt x="4323" y="5332"/>
                  </a:lnTo>
                  <a:lnTo>
                    <a:pt x="4563" y="3987"/>
                  </a:lnTo>
                  <a:lnTo>
                    <a:pt x="4659" y="3218"/>
                  </a:lnTo>
                  <a:lnTo>
                    <a:pt x="4707" y="2498"/>
                  </a:lnTo>
                  <a:lnTo>
                    <a:pt x="4707" y="1826"/>
                  </a:lnTo>
                  <a:lnTo>
                    <a:pt x="4659" y="1538"/>
                  </a:lnTo>
                  <a:lnTo>
                    <a:pt x="4611" y="1297"/>
                  </a:lnTo>
                  <a:lnTo>
                    <a:pt x="4515" y="1105"/>
                  </a:lnTo>
                  <a:lnTo>
                    <a:pt x="4371" y="913"/>
                  </a:lnTo>
                  <a:lnTo>
                    <a:pt x="4131" y="769"/>
                  </a:lnTo>
                  <a:lnTo>
                    <a:pt x="3891" y="625"/>
                  </a:lnTo>
                  <a:lnTo>
                    <a:pt x="3266" y="385"/>
                  </a:lnTo>
                  <a:lnTo>
                    <a:pt x="2594" y="193"/>
                  </a:lnTo>
                  <a:lnTo>
                    <a:pt x="1922" y="97"/>
                  </a:lnTo>
                  <a:lnTo>
                    <a:pt x="1297"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7"/>
            <p:cNvSpPr/>
            <p:nvPr/>
          </p:nvSpPr>
          <p:spPr>
            <a:xfrm>
              <a:off x="5022625" y="2706200"/>
              <a:ext cx="134500" cy="136900"/>
            </a:xfrm>
            <a:custGeom>
              <a:avLst/>
              <a:gdLst/>
              <a:ahLst/>
              <a:cxnLst/>
              <a:rect l="l" t="t" r="r" b="b"/>
              <a:pathLst>
                <a:path w="5380" h="5476" extrusionOk="0">
                  <a:moveTo>
                    <a:pt x="2402" y="0"/>
                  </a:moveTo>
                  <a:lnTo>
                    <a:pt x="1873" y="144"/>
                  </a:lnTo>
                  <a:lnTo>
                    <a:pt x="1441" y="337"/>
                  </a:lnTo>
                  <a:lnTo>
                    <a:pt x="1009" y="625"/>
                  </a:lnTo>
                  <a:lnTo>
                    <a:pt x="673" y="1009"/>
                  </a:lnTo>
                  <a:lnTo>
                    <a:pt x="385" y="1393"/>
                  </a:lnTo>
                  <a:lnTo>
                    <a:pt x="193" y="1873"/>
                  </a:lnTo>
                  <a:lnTo>
                    <a:pt x="48" y="2354"/>
                  </a:lnTo>
                  <a:lnTo>
                    <a:pt x="0" y="2834"/>
                  </a:lnTo>
                  <a:lnTo>
                    <a:pt x="0" y="3314"/>
                  </a:lnTo>
                  <a:lnTo>
                    <a:pt x="145" y="3794"/>
                  </a:lnTo>
                  <a:lnTo>
                    <a:pt x="337" y="4227"/>
                  </a:lnTo>
                  <a:lnTo>
                    <a:pt x="481" y="4419"/>
                  </a:lnTo>
                  <a:lnTo>
                    <a:pt x="625" y="4611"/>
                  </a:lnTo>
                  <a:lnTo>
                    <a:pt x="865" y="4803"/>
                  </a:lnTo>
                  <a:lnTo>
                    <a:pt x="1057" y="4995"/>
                  </a:lnTo>
                  <a:lnTo>
                    <a:pt x="1345" y="5139"/>
                  </a:lnTo>
                  <a:lnTo>
                    <a:pt x="1585" y="5235"/>
                  </a:lnTo>
                  <a:lnTo>
                    <a:pt x="1921" y="5331"/>
                  </a:lnTo>
                  <a:lnTo>
                    <a:pt x="2258" y="5427"/>
                  </a:lnTo>
                  <a:lnTo>
                    <a:pt x="2594" y="5475"/>
                  </a:lnTo>
                  <a:lnTo>
                    <a:pt x="3266" y="5475"/>
                  </a:lnTo>
                  <a:lnTo>
                    <a:pt x="3554" y="5427"/>
                  </a:lnTo>
                  <a:lnTo>
                    <a:pt x="3794" y="5331"/>
                  </a:lnTo>
                  <a:lnTo>
                    <a:pt x="4035" y="5235"/>
                  </a:lnTo>
                  <a:lnTo>
                    <a:pt x="4275" y="5091"/>
                  </a:lnTo>
                  <a:lnTo>
                    <a:pt x="4467" y="4947"/>
                  </a:lnTo>
                  <a:lnTo>
                    <a:pt x="4803" y="4563"/>
                  </a:lnTo>
                  <a:lnTo>
                    <a:pt x="5091" y="4130"/>
                  </a:lnTo>
                  <a:lnTo>
                    <a:pt x="5283" y="3650"/>
                  </a:lnTo>
                  <a:lnTo>
                    <a:pt x="5379" y="3122"/>
                  </a:lnTo>
                  <a:lnTo>
                    <a:pt x="5379" y="2594"/>
                  </a:lnTo>
                  <a:lnTo>
                    <a:pt x="5283" y="2113"/>
                  </a:lnTo>
                  <a:lnTo>
                    <a:pt x="5139" y="1585"/>
                  </a:lnTo>
                  <a:lnTo>
                    <a:pt x="4851" y="1153"/>
                  </a:lnTo>
                  <a:lnTo>
                    <a:pt x="4515" y="721"/>
                  </a:lnTo>
                  <a:lnTo>
                    <a:pt x="4323" y="577"/>
                  </a:lnTo>
                  <a:lnTo>
                    <a:pt x="4083" y="385"/>
                  </a:lnTo>
                  <a:lnTo>
                    <a:pt x="3842" y="288"/>
                  </a:lnTo>
                  <a:lnTo>
                    <a:pt x="3554" y="144"/>
                  </a:lnTo>
                  <a:lnTo>
                    <a:pt x="3266" y="96"/>
                  </a:lnTo>
                  <a:lnTo>
                    <a:pt x="2930" y="48"/>
                  </a:lnTo>
                  <a:lnTo>
                    <a:pt x="2642"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7"/>
            <p:cNvSpPr/>
            <p:nvPr/>
          </p:nvSpPr>
          <p:spPr>
            <a:xfrm>
              <a:off x="5022625" y="2706200"/>
              <a:ext cx="134500" cy="136900"/>
            </a:xfrm>
            <a:custGeom>
              <a:avLst/>
              <a:gdLst/>
              <a:ahLst/>
              <a:cxnLst/>
              <a:rect l="l" t="t" r="r" b="b"/>
              <a:pathLst>
                <a:path w="5380" h="5476" fill="none" extrusionOk="0">
                  <a:moveTo>
                    <a:pt x="2930" y="48"/>
                  </a:moveTo>
                  <a:lnTo>
                    <a:pt x="2930" y="48"/>
                  </a:lnTo>
                  <a:lnTo>
                    <a:pt x="3266" y="96"/>
                  </a:lnTo>
                  <a:lnTo>
                    <a:pt x="3554" y="144"/>
                  </a:lnTo>
                  <a:lnTo>
                    <a:pt x="3842" y="288"/>
                  </a:lnTo>
                  <a:lnTo>
                    <a:pt x="4083" y="385"/>
                  </a:lnTo>
                  <a:lnTo>
                    <a:pt x="4323" y="577"/>
                  </a:lnTo>
                  <a:lnTo>
                    <a:pt x="4515" y="721"/>
                  </a:lnTo>
                  <a:lnTo>
                    <a:pt x="4851" y="1153"/>
                  </a:lnTo>
                  <a:lnTo>
                    <a:pt x="5139" y="1585"/>
                  </a:lnTo>
                  <a:lnTo>
                    <a:pt x="5283" y="2113"/>
                  </a:lnTo>
                  <a:lnTo>
                    <a:pt x="5379" y="2594"/>
                  </a:lnTo>
                  <a:lnTo>
                    <a:pt x="5379" y="3122"/>
                  </a:lnTo>
                  <a:lnTo>
                    <a:pt x="5283" y="3650"/>
                  </a:lnTo>
                  <a:lnTo>
                    <a:pt x="5091" y="4130"/>
                  </a:lnTo>
                  <a:lnTo>
                    <a:pt x="4803" y="4563"/>
                  </a:lnTo>
                  <a:lnTo>
                    <a:pt x="4467" y="4947"/>
                  </a:lnTo>
                  <a:lnTo>
                    <a:pt x="4275" y="5091"/>
                  </a:lnTo>
                  <a:lnTo>
                    <a:pt x="4035" y="5235"/>
                  </a:lnTo>
                  <a:lnTo>
                    <a:pt x="3794" y="5331"/>
                  </a:lnTo>
                  <a:lnTo>
                    <a:pt x="3554" y="5427"/>
                  </a:lnTo>
                  <a:lnTo>
                    <a:pt x="3266" y="5475"/>
                  </a:lnTo>
                  <a:lnTo>
                    <a:pt x="2930" y="5475"/>
                  </a:lnTo>
                  <a:lnTo>
                    <a:pt x="2594" y="5475"/>
                  </a:lnTo>
                  <a:lnTo>
                    <a:pt x="2258" y="5427"/>
                  </a:lnTo>
                  <a:lnTo>
                    <a:pt x="2258" y="5427"/>
                  </a:lnTo>
                  <a:lnTo>
                    <a:pt x="1921" y="5331"/>
                  </a:lnTo>
                  <a:lnTo>
                    <a:pt x="1585" y="5235"/>
                  </a:lnTo>
                  <a:lnTo>
                    <a:pt x="1345" y="5139"/>
                  </a:lnTo>
                  <a:lnTo>
                    <a:pt x="1057" y="4995"/>
                  </a:lnTo>
                  <a:lnTo>
                    <a:pt x="865" y="4803"/>
                  </a:lnTo>
                  <a:lnTo>
                    <a:pt x="625" y="4611"/>
                  </a:lnTo>
                  <a:lnTo>
                    <a:pt x="481" y="4419"/>
                  </a:lnTo>
                  <a:lnTo>
                    <a:pt x="337" y="4227"/>
                  </a:lnTo>
                  <a:lnTo>
                    <a:pt x="145" y="3794"/>
                  </a:lnTo>
                  <a:lnTo>
                    <a:pt x="0" y="3314"/>
                  </a:lnTo>
                  <a:lnTo>
                    <a:pt x="0" y="2834"/>
                  </a:lnTo>
                  <a:lnTo>
                    <a:pt x="48" y="2354"/>
                  </a:lnTo>
                  <a:lnTo>
                    <a:pt x="193" y="1873"/>
                  </a:lnTo>
                  <a:lnTo>
                    <a:pt x="385" y="1393"/>
                  </a:lnTo>
                  <a:lnTo>
                    <a:pt x="673" y="1009"/>
                  </a:lnTo>
                  <a:lnTo>
                    <a:pt x="1009" y="625"/>
                  </a:lnTo>
                  <a:lnTo>
                    <a:pt x="1441" y="337"/>
                  </a:lnTo>
                  <a:lnTo>
                    <a:pt x="1873" y="144"/>
                  </a:lnTo>
                  <a:lnTo>
                    <a:pt x="2402" y="0"/>
                  </a:lnTo>
                  <a:lnTo>
                    <a:pt x="2642" y="0"/>
                  </a:lnTo>
                  <a:lnTo>
                    <a:pt x="293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7"/>
            <p:cNvSpPr/>
            <p:nvPr/>
          </p:nvSpPr>
          <p:spPr>
            <a:xfrm>
              <a:off x="5068250" y="2756625"/>
              <a:ext cx="42050" cy="42050"/>
            </a:xfrm>
            <a:custGeom>
              <a:avLst/>
              <a:gdLst/>
              <a:ahLst/>
              <a:cxnLst/>
              <a:rect l="l" t="t" r="r" b="b"/>
              <a:pathLst>
                <a:path w="1682" h="1682" extrusionOk="0">
                  <a:moveTo>
                    <a:pt x="625" y="0"/>
                  </a:moveTo>
                  <a:lnTo>
                    <a:pt x="433" y="96"/>
                  </a:lnTo>
                  <a:lnTo>
                    <a:pt x="289" y="144"/>
                  </a:lnTo>
                  <a:lnTo>
                    <a:pt x="193" y="289"/>
                  </a:lnTo>
                  <a:lnTo>
                    <a:pt x="96" y="385"/>
                  </a:lnTo>
                  <a:lnTo>
                    <a:pt x="48" y="529"/>
                  </a:lnTo>
                  <a:lnTo>
                    <a:pt x="0" y="721"/>
                  </a:lnTo>
                  <a:lnTo>
                    <a:pt x="0" y="1009"/>
                  </a:lnTo>
                  <a:lnTo>
                    <a:pt x="48" y="1153"/>
                  </a:lnTo>
                  <a:lnTo>
                    <a:pt x="145" y="1297"/>
                  </a:lnTo>
                  <a:lnTo>
                    <a:pt x="241" y="1441"/>
                  </a:lnTo>
                  <a:lnTo>
                    <a:pt x="385" y="1537"/>
                  </a:lnTo>
                  <a:lnTo>
                    <a:pt x="529" y="1633"/>
                  </a:lnTo>
                  <a:lnTo>
                    <a:pt x="721" y="1681"/>
                  </a:lnTo>
                  <a:lnTo>
                    <a:pt x="1057" y="1681"/>
                  </a:lnTo>
                  <a:lnTo>
                    <a:pt x="1201" y="1585"/>
                  </a:lnTo>
                  <a:lnTo>
                    <a:pt x="1345" y="1537"/>
                  </a:lnTo>
                  <a:lnTo>
                    <a:pt x="1537" y="1297"/>
                  </a:lnTo>
                  <a:lnTo>
                    <a:pt x="1681" y="1009"/>
                  </a:lnTo>
                  <a:lnTo>
                    <a:pt x="1681" y="721"/>
                  </a:lnTo>
                  <a:lnTo>
                    <a:pt x="1633" y="577"/>
                  </a:lnTo>
                  <a:lnTo>
                    <a:pt x="1585" y="433"/>
                  </a:lnTo>
                  <a:lnTo>
                    <a:pt x="1489" y="289"/>
                  </a:lnTo>
                  <a:lnTo>
                    <a:pt x="1393" y="192"/>
                  </a:lnTo>
                  <a:lnTo>
                    <a:pt x="1201" y="96"/>
                  </a:lnTo>
                  <a:lnTo>
                    <a:pt x="1009" y="48"/>
                  </a:lnTo>
                  <a:lnTo>
                    <a:pt x="8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7"/>
            <p:cNvSpPr/>
            <p:nvPr/>
          </p:nvSpPr>
          <p:spPr>
            <a:xfrm>
              <a:off x="5309575" y="2749425"/>
              <a:ext cx="134500" cy="136900"/>
            </a:xfrm>
            <a:custGeom>
              <a:avLst/>
              <a:gdLst/>
              <a:ahLst/>
              <a:cxnLst/>
              <a:rect l="l" t="t" r="r" b="b"/>
              <a:pathLst>
                <a:path w="5380" h="5476" extrusionOk="0">
                  <a:moveTo>
                    <a:pt x="2402" y="0"/>
                  </a:moveTo>
                  <a:lnTo>
                    <a:pt x="1922" y="144"/>
                  </a:lnTo>
                  <a:lnTo>
                    <a:pt x="1441" y="336"/>
                  </a:lnTo>
                  <a:lnTo>
                    <a:pt x="1057" y="625"/>
                  </a:lnTo>
                  <a:lnTo>
                    <a:pt x="721" y="961"/>
                  </a:lnTo>
                  <a:lnTo>
                    <a:pt x="433" y="1393"/>
                  </a:lnTo>
                  <a:lnTo>
                    <a:pt x="193" y="1825"/>
                  </a:lnTo>
                  <a:lnTo>
                    <a:pt x="97" y="2305"/>
                  </a:lnTo>
                  <a:lnTo>
                    <a:pt x="0" y="2834"/>
                  </a:lnTo>
                  <a:lnTo>
                    <a:pt x="49" y="3314"/>
                  </a:lnTo>
                  <a:lnTo>
                    <a:pt x="145" y="3794"/>
                  </a:lnTo>
                  <a:lnTo>
                    <a:pt x="385" y="4226"/>
                  </a:lnTo>
                  <a:lnTo>
                    <a:pt x="529" y="4419"/>
                  </a:lnTo>
                  <a:lnTo>
                    <a:pt x="673" y="4611"/>
                  </a:lnTo>
                  <a:lnTo>
                    <a:pt x="865" y="4803"/>
                  </a:lnTo>
                  <a:lnTo>
                    <a:pt x="1105" y="4947"/>
                  </a:lnTo>
                  <a:lnTo>
                    <a:pt x="1345" y="5091"/>
                  </a:lnTo>
                  <a:lnTo>
                    <a:pt x="1633" y="5235"/>
                  </a:lnTo>
                  <a:lnTo>
                    <a:pt x="1922" y="5331"/>
                  </a:lnTo>
                  <a:lnTo>
                    <a:pt x="2306" y="5427"/>
                  </a:lnTo>
                  <a:lnTo>
                    <a:pt x="2642" y="5475"/>
                  </a:lnTo>
                  <a:lnTo>
                    <a:pt x="2978" y="5475"/>
                  </a:lnTo>
                  <a:lnTo>
                    <a:pt x="3266" y="5427"/>
                  </a:lnTo>
                  <a:lnTo>
                    <a:pt x="3554" y="5379"/>
                  </a:lnTo>
                  <a:lnTo>
                    <a:pt x="3843" y="5331"/>
                  </a:lnTo>
                  <a:lnTo>
                    <a:pt x="4083" y="5187"/>
                  </a:lnTo>
                  <a:lnTo>
                    <a:pt x="4275" y="5091"/>
                  </a:lnTo>
                  <a:lnTo>
                    <a:pt x="4515" y="4899"/>
                  </a:lnTo>
                  <a:lnTo>
                    <a:pt x="4851" y="4563"/>
                  </a:lnTo>
                  <a:lnTo>
                    <a:pt x="5139" y="4130"/>
                  </a:lnTo>
                  <a:lnTo>
                    <a:pt x="5283" y="3650"/>
                  </a:lnTo>
                  <a:lnTo>
                    <a:pt x="5379" y="3122"/>
                  </a:lnTo>
                  <a:lnTo>
                    <a:pt x="5379" y="2594"/>
                  </a:lnTo>
                  <a:lnTo>
                    <a:pt x="5331" y="2065"/>
                  </a:lnTo>
                  <a:lnTo>
                    <a:pt x="5139" y="1585"/>
                  </a:lnTo>
                  <a:lnTo>
                    <a:pt x="4899" y="1105"/>
                  </a:lnTo>
                  <a:lnTo>
                    <a:pt x="4563" y="721"/>
                  </a:lnTo>
                  <a:lnTo>
                    <a:pt x="4323" y="529"/>
                  </a:lnTo>
                  <a:lnTo>
                    <a:pt x="4083" y="384"/>
                  </a:lnTo>
                  <a:lnTo>
                    <a:pt x="3843" y="240"/>
                  </a:lnTo>
                  <a:lnTo>
                    <a:pt x="3554" y="144"/>
                  </a:lnTo>
                  <a:lnTo>
                    <a:pt x="3266" y="48"/>
                  </a:lnTo>
                  <a:lnTo>
                    <a:pt x="293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7"/>
            <p:cNvSpPr/>
            <p:nvPr/>
          </p:nvSpPr>
          <p:spPr>
            <a:xfrm>
              <a:off x="5309575" y="2749425"/>
              <a:ext cx="134500" cy="136900"/>
            </a:xfrm>
            <a:custGeom>
              <a:avLst/>
              <a:gdLst/>
              <a:ahLst/>
              <a:cxnLst/>
              <a:rect l="l" t="t" r="r" b="b"/>
              <a:pathLst>
                <a:path w="5380" h="5476" fill="none" extrusionOk="0">
                  <a:moveTo>
                    <a:pt x="2930" y="0"/>
                  </a:moveTo>
                  <a:lnTo>
                    <a:pt x="2930" y="0"/>
                  </a:lnTo>
                  <a:lnTo>
                    <a:pt x="3266" y="48"/>
                  </a:lnTo>
                  <a:lnTo>
                    <a:pt x="3554" y="144"/>
                  </a:lnTo>
                  <a:lnTo>
                    <a:pt x="3843" y="240"/>
                  </a:lnTo>
                  <a:lnTo>
                    <a:pt x="4083" y="384"/>
                  </a:lnTo>
                  <a:lnTo>
                    <a:pt x="4323" y="529"/>
                  </a:lnTo>
                  <a:lnTo>
                    <a:pt x="4563" y="721"/>
                  </a:lnTo>
                  <a:lnTo>
                    <a:pt x="4899" y="1105"/>
                  </a:lnTo>
                  <a:lnTo>
                    <a:pt x="5139" y="1585"/>
                  </a:lnTo>
                  <a:lnTo>
                    <a:pt x="5331" y="2065"/>
                  </a:lnTo>
                  <a:lnTo>
                    <a:pt x="5379" y="2594"/>
                  </a:lnTo>
                  <a:lnTo>
                    <a:pt x="5379" y="3122"/>
                  </a:lnTo>
                  <a:lnTo>
                    <a:pt x="5283" y="3650"/>
                  </a:lnTo>
                  <a:lnTo>
                    <a:pt x="5139" y="4130"/>
                  </a:lnTo>
                  <a:lnTo>
                    <a:pt x="4851" y="4563"/>
                  </a:lnTo>
                  <a:lnTo>
                    <a:pt x="4515" y="4899"/>
                  </a:lnTo>
                  <a:lnTo>
                    <a:pt x="4275" y="5091"/>
                  </a:lnTo>
                  <a:lnTo>
                    <a:pt x="4083" y="5187"/>
                  </a:lnTo>
                  <a:lnTo>
                    <a:pt x="3843" y="5331"/>
                  </a:lnTo>
                  <a:lnTo>
                    <a:pt x="3554" y="5379"/>
                  </a:lnTo>
                  <a:lnTo>
                    <a:pt x="3266" y="5427"/>
                  </a:lnTo>
                  <a:lnTo>
                    <a:pt x="2978" y="5475"/>
                  </a:lnTo>
                  <a:lnTo>
                    <a:pt x="2642" y="5475"/>
                  </a:lnTo>
                  <a:lnTo>
                    <a:pt x="2306" y="5427"/>
                  </a:lnTo>
                  <a:lnTo>
                    <a:pt x="2306" y="5427"/>
                  </a:lnTo>
                  <a:lnTo>
                    <a:pt x="1922" y="5331"/>
                  </a:lnTo>
                  <a:lnTo>
                    <a:pt x="1633" y="5235"/>
                  </a:lnTo>
                  <a:lnTo>
                    <a:pt x="1345" y="5091"/>
                  </a:lnTo>
                  <a:lnTo>
                    <a:pt x="1105" y="4947"/>
                  </a:lnTo>
                  <a:lnTo>
                    <a:pt x="865" y="4803"/>
                  </a:lnTo>
                  <a:lnTo>
                    <a:pt x="673" y="4611"/>
                  </a:lnTo>
                  <a:lnTo>
                    <a:pt x="529" y="4419"/>
                  </a:lnTo>
                  <a:lnTo>
                    <a:pt x="385" y="4226"/>
                  </a:lnTo>
                  <a:lnTo>
                    <a:pt x="145" y="3794"/>
                  </a:lnTo>
                  <a:lnTo>
                    <a:pt x="49" y="3314"/>
                  </a:lnTo>
                  <a:lnTo>
                    <a:pt x="0" y="2834"/>
                  </a:lnTo>
                  <a:lnTo>
                    <a:pt x="97" y="2305"/>
                  </a:lnTo>
                  <a:lnTo>
                    <a:pt x="193" y="1825"/>
                  </a:lnTo>
                  <a:lnTo>
                    <a:pt x="433" y="1393"/>
                  </a:lnTo>
                  <a:lnTo>
                    <a:pt x="721" y="961"/>
                  </a:lnTo>
                  <a:lnTo>
                    <a:pt x="1057" y="625"/>
                  </a:lnTo>
                  <a:lnTo>
                    <a:pt x="1441" y="336"/>
                  </a:lnTo>
                  <a:lnTo>
                    <a:pt x="1922" y="144"/>
                  </a:lnTo>
                  <a:lnTo>
                    <a:pt x="2402" y="0"/>
                  </a:lnTo>
                  <a:lnTo>
                    <a:pt x="2690" y="0"/>
                  </a:lnTo>
                  <a:lnTo>
                    <a:pt x="29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7"/>
            <p:cNvSpPr/>
            <p:nvPr/>
          </p:nvSpPr>
          <p:spPr>
            <a:xfrm>
              <a:off x="5355200" y="2799850"/>
              <a:ext cx="43250" cy="42050"/>
            </a:xfrm>
            <a:custGeom>
              <a:avLst/>
              <a:gdLst/>
              <a:ahLst/>
              <a:cxnLst/>
              <a:rect l="l" t="t" r="r" b="b"/>
              <a:pathLst>
                <a:path w="1730" h="1682" extrusionOk="0">
                  <a:moveTo>
                    <a:pt x="625" y="0"/>
                  </a:moveTo>
                  <a:lnTo>
                    <a:pt x="481" y="48"/>
                  </a:lnTo>
                  <a:lnTo>
                    <a:pt x="337" y="144"/>
                  </a:lnTo>
                  <a:lnTo>
                    <a:pt x="193" y="240"/>
                  </a:lnTo>
                  <a:lnTo>
                    <a:pt x="145" y="384"/>
                  </a:lnTo>
                  <a:lnTo>
                    <a:pt x="48" y="529"/>
                  </a:lnTo>
                  <a:lnTo>
                    <a:pt x="0" y="673"/>
                  </a:lnTo>
                  <a:lnTo>
                    <a:pt x="48" y="1009"/>
                  </a:lnTo>
                  <a:lnTo>
                    <a:pt x="97" y="1153"/>
                  </a:lnTo>
                  <a:lnTo>
                    <a:pt x="145" y="1297"/>
                  </a:lnTo>
                  <a:lnTo>
                    <a:pt x="241" y="1441"/>
                  </a:lnTo>
                  <a:lnTo>
                    <a:pt x="385" y="1537"/>
                  </a:lnTo>
                  <a:lnTo>
                    <a:pt x="577" y="1633"/>
                  </a:lnTo>
                  <a:lnTo>
                    <a:pt x="769" y="1681"/>
                  </a:lnTo>
                  <a:lnTo>
                    <a:pt x="913" y="1681"/>
                  </a:lnTo>
                  <a:lnTo>
                    <a:pt x="1105" y="1633"/>
                  </a:lnTo>
                  <a:lnTo>
                    <a:pt x="1249" y="1585"/>
                  </a:lnTo>
                  <a:lnTo>
                    <a:pt x="1393" y="1489"/>
                  </a:lnTo>
                  <a:lnTo>
                    <a:pt x="1585" y="1297"/>
                  </a:lnTo>
                  <a:lnTo>
                    <a:pt x="1681" y="1009"/>
                  </a:lnTo>
                  <a:lnTo>
                    <a:pt x="1729" y="673"/>
                  </a:lnTo>
                  <a:lnTo>
                    <a:pt x="1681" y="529"/>
                  </a:lnTo>
                  <a:lnTo>
                    <a:pt x="1633" y="384"/>
                  </a:lnTo>
                  <a:lnTo>
                    <a:pt x="1537" y="288"/>
                  </a:lnTo>
                  <a:lnTo>
                    <a:pt x="1393" y="192"/>
                  </a:lnTo>
                  <a:lnTo>
                    <a:pt x="1249" y="96"/>
                  </a:lnTo>
                  <a:lnTo>
                    <a:pt x="10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7"/>
            <p:cNvSpPr/>
            <p:nvPr/>
          </p:nvSpPr>
          <p:spPr>
            <a:xfrm>
              <a:off x="5046625" y="2717000"/>
              <a:ext cx="38450" cy="31250"/>
            </a:xfrm>
            <a:custGeom>
              <a:avLst/>
              <a:gdLst/>
              <a:ahLst/>
              <a:cxnLst/>
              <a:rect l="l" t="t" r="r" b="b"/>
              <a:pathLst>
                <a:path w="1538" h="1250" extrusionOk="0">
                  <a:moveTo>
                    <a:pt x="1154" y="1"/>
                  </a:moveTo>
                  <a:lnTo>
                    <a:pt x="913" y="49"/>
                  </a:lnTo>
                  <a:lnTo>
                    <a:pt x="625" y="145"/>
                  </a:lnTo>
                  <a:lnTo>
                    <a:pt x="385" y="337"/>
                  </a:lnTo>
                  <a:lnTo>
                    <a:pt x="193" y="529"/>
                  </a:lnTo>
                  <a:lnTo>
                    <a:pt x="49" y="721"/>
                  </a:lnTo>
                  <a:lnTo>
                    <a:pt x="1" y="961"/>
                  </a:lnTo>
                  <a:lnTo>
                    <a:pt x="1" y="1009"/>
                  </a:lnTo>
                  <a:lnTo>
                    <a:pt x="1" y="1105"/>
                  </a:lnTo>
                  <a:lnTo>
                    <a:pt x="49" y="1153"/>
                  </a:lnTo>
                  <a:lnTo>
                    <a:pt x="145" y="1201"/>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154"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7"/>
            <p:cNvSpPr/>
            <p:nvPr/>
          </p:nvSpPr>
          <p:spPr>
            <a:xfrm>
              <a:off x="5046625" y="2717000"/>
              <a:ext cx="38450" cy="31250"/>
            </a:xfrm>
            <a:custGeom>
              <a:avLst/>
              <a:gdLst/>
              <a:ahLst/>
              <a:cxnLst/>
              <a:rect l="l" t="t" r="r" b="b"/>
              <a:pathLst>
                <a:path w="1538" h="1250" fill="none" extrusionOk="0">
                  <a:moveTo>
                    <a:pt x="1154" y="1"/>
                  </a:moveTo>
                  <a:lnTo>
                    <a:pt x="1154" y="1"/>
                  </a:lnTo>
                  <a:lnTo>
                    <a:pt x="913" y="49"/>
                  </a:lnTo>
                  <a:lnTo>
                    <a:pt x="625" y="145"/>
                  </a:lnTo>
                  <a:lnTo>
                    <a:pt x="385" y="337"/>
                  </a:lnTo>
                  <a:lnTo>
                    <a:pt x="193" y="529"/>
                  </a:lnTo>
                  <a:lnTo>
                    <a:pt x="49" y="721"/>
                  </a:lnTo>
                  <a:lnTo>
                    <a:pt x="1" y="961"/>
                  </a:lnTo>
                  <a:lnTo>
                    <a:pt x="1" y="1009"/>
                  </a:lnTo>
                  <a:lnTo>
                    <a:pt x="1" y="1105"/>
                  </a:lnTo>
                  <a:lnTo>
                    <a:pt x="49" y="1153"/>
                  </a:lnTo>
                  <a:lnTo>
                    <a:pt x="145" y="1201"/>
                  </a:lnTo>
                  <a:lnTo>
                    <a:pt x="145" y="1201"/>
                  </a:lnTo>
                  <a:lnTo>
                    <a:pt x="337" y="1249"/>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346" y="49"/>
                  </a:lnTo>
                  <a:lnTo>
                    <a:pt x="11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7"/>
            <p:cNvSpPr/>
            <p:nvPr/>
          </p:nvSpPr>
          <p:spPr>
            <a:xfrm>
              <a:off x="5340800" y="2754225"/>
              <a:ext cx="39625" cy="32450"/>
            </a:xfrm>
            <a:custGeom>
              <a:avLst/>
              <a:gdLst/>
              <a:ahLst/>
              <a:cxnLst/>
              <a:rect l="l" t="t" r="r" b="b"/>
              <a:pathLst>
                <a:path w="1585" h="1298" extrusionOk="0">
                  <a:moveTo>
                    <a:pt x="1201" y="0"/>
                  </a:moveTo>
                  <a:lnTo>
                    <a:pt x="913" y="48"/>
                  </a:lnTo>
                  <a:lnTo>
                    <a:pt x="624" y="144"/>
                  </a:lnTo>
                  <a:lnTo>
                    <a:pt x="384" y="288"/>
                  </a:lnTo>
                  <a:lnTo>
                    <a:pt x="192" y="481"/>
                  </a:lnTo>
                  <a:lnTo>
                    <a:pt x="48" y="673"/>
                  </a:lnTo>
                  <a:lnTo>
                    <a:pt x="0" y="913"/>
                  </a:lnTo>
                  <a:lnTo>
                    <a:pt x="48" y="1009"/>
                  </a:lnTo>
                  <a:lnTo>
                    <a:pt x="96" y="1105"/>
                  </a:lnTo>
                  <a:lnTo>
                    <a:pt x="192" y="1201"/>
                  </a:lnTo>
                  <a:lnTo>
                    <a:pt x="336" y="1249"/>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201"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7"/>
            <p:cNvSpPr/>
            <p:nvPr/>
          </p:nvSpPr>
          <p:spPr>
            <a:xfrm>
              <a:off x="5340800" y="2754225"/>
              <a:ext cx="39625" cy="32450"/>
            </a:xfrm>
            <a:custGeom>
              <a:avLst/>
              <a:gdLst/>
              <a:ahLst/>
              <a:cxnLst/>
              <a:rect l="l" t="t" r="r" b="b"/>
              <a:pathLst>
                <a:path w="1585" h="1298" fill="none" extrusionOk="0">
                  <a:moveTo>
                    <a:pt x="1201" y="0"/>
                  </a:moveTo>
                  <a:lnTo>
                    <a:pt x="1201" y="0"/>
                  </a:lnTo>
                  <a:lnTo>
                    <a:pt x="913" y="48"/>
                  </a:lnTo>
                  <a:lnTo>
                    <a:pt x="624" y="144"/>
                  </a:lnTo>
                  <a:lnTo>
                    <a:pt x="384" y="288"/>
                  </a:lnTo>
                  <a:lnTo>
                    <a:pt x="192" y="481"/>
                  </a:lnTo>
                  <a:lnTo>
                    <a:pt x="48" y="673"/>
                  </a:lnTo>
                  <a:lnTo>
                    <a:pt x="0" y="913"/>
                  </a:lnTo>
                  <a:lnTo>
                    <a:pt x="48" y="1009"/>
                  </a:lnTo>
                  <a:lnTo>
                    <a:pt x="96" y="1105"/>
                  </a:lnTo>
                  <a:lnTo>
                    <a:pt x="192" y="1201"/>
                  </a:lnTo>
                  <a:lnTo>
                    <a:pt x="336" y="1249"/>
                  </a:lnTo>
                  <a:lnTo>
                    <a:pt x="336" y="1249"/>
                  </a:lnTo>
                  <a:lnTo>
                    <a:pt x="480" y="1297"/>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393" y="48"/>
                  </a:lnTo>
                  <a:lnTo>
                    <a:pt x="12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7"/>
            <p:cNvSpPr/>
            <p:nvPr/>
          </p:nvSpPr>
          <p:spPr>
            <a:xfrm>
              <a:off x="4908575" y="2635350"/>
              <a:ext cx="51650" cy="63675"/>
            </a:xfrm>
            <a:custGeom>
              <a:avLst/>
              <a:gdLst/>
              <a:ahLst/>
              <a:cxnLst/>
              <a:rect l="l" t="t" r="r" b="b"/>
              <a:pathLst>
                <a:path w="2066" h="2547" extrusionOk="0">
                  <a:moveTo>
                    <a:pt x="528" y="1"/>
                  </a:moveTo>
                  <a:lnTo>
                    <a:pt x="432" y="49"/>
                  </a:lnTo>
                  <a:lnTo>
                    <a:pt x="288" y="193"/>
                  </a:lnTo>
                  <a:lnTo>
                    <a:pt x="192" y="481"/>
                  </a:lnTo>
                  <a:lnTo>
                    <a:pt x="96" y="865"/>
                  </a:lnTo>
                  <a:lnTo>
                    <a:pt x="48" y="1249"/>
                  </a:lnTo>
                  <a:lnTo>
                    <a:pt x="0" y="1682"/>
                  </a:lnTo>
                  <a:lnTo>
                    <a:pt x="0" y="2018"/>
                  </a:lnTo>
                  <a:lnTo>
                    <a:pt x="96" y="2306"/>
                  </a:lnTo>
                  <a:lnTo>
                    <a:pt x="96" y="2402"/>
                  </a:lnTo>
                  <a:lnTo>
                    <a:pt x="192" y="2450"/>
                  </a:lnTo>
                  <a:lnTo>
                    <a:pt x="336" y="2498"/>
                  </a:lnTo>
                  <a:lnTo>
                    <a:pt x="576" y="2546"/>
                  </a:lnTo>
                  <a:lnTo>
                    <a:pt x="817" y="2546"/>
                  </a:lnTo>
                  <a:lnTo>
                    <a:pt x="1057" y="2498"/>
                  </a:lnTo>
                  <a:lnTo>
                    <a:pt x="1345" y="2450"/>
                  </a:lnTo>
                  <a:lnTo>
                    <a:pt x="1585" y="2354"/>
                  </a:lnTo>
                  <a:lnTo>
                    <a:pt x="1777" y="2210"/>
                  </a:lnTo>
                  <a:lnTo>
                    <a:pt x="1921" y="2018"/>
                  </a:lnTo>
                  <a:lnTo>
                    <a:pt x="2017" y="1778"/>
                  </a:lnTo>
                  <a:lnTo>
                    <a:pt x="2065" y="1538"/>
                  </a:lnTo>
                  <a:lnTo>
                    <a:pt x="2017" y="1346"/>
                  </a:lnTo>
                  <a:lnTo>
                    <a:pt x="1969" y="1153"/>
                  </a:lnTo>
                  <a:lnTo>
                    <a:pt x="1921" y="961"/>
                  </a:lnTo>
                  <a:lnTo>
                    <a:pt x="1825" y="769"/>
                  </a:lnTo>
                  <a:lnTo>
                    <a:pt x="1537" y="481"/>
                  </a:lnTo>
                  <a:lnTo>
                    <a:pt x="1201" y="241"/>
                  </a:lnTo>
                  <a:lnTo>
                    <a:pt x="913" y="49"/>
                  </a:lnTo>
                  <a:lnTo>
                    <a:pt x="6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7"/>
            <p:cNvSpPr/>
            <p:nvPr/>
          </p:nvSpPr>
          <p:spPr>
            <a:xfrm>
              <a:off x="4912175" y="2641350"/>
              <a:ext cx="15625" cy="51675"/>
            </a:xfrm>
            <a:custGeom>
              <a:avLst/>
              <a:gdLst/>
              <a:ahLst/>
              <a:cxnLst/>
              <a:rect l="l" t="t" r="r" b="b"/>
              <a:pathLst>
                <a:path w="625" h="2067" extrusionOk="0">
                  <a:moveTo>
                    <a:pt x="336" y="1"/>
                  </a:moveTo>
                  <a:lnTo>
                    <a:pt x="288" y="97"/>
                  </a:lnTo>
                  <a:lnTo>
                    <a:pt x="144" y="289"/>
                  </a:lnTo>
                  <a:lnTo>
                    <a:pt x="96" y="625"/>
                  </a:lnTo>
                  <a:lnTo>
                    <a:pt x="0" y="1009"/>
                  </a:lnTo>
                  <a:lnTo>
                    <a:pt x="0" y="1394"/>
                  </a:lnTo>
                  <a:lnTo>
                    <a:pt x="48" y="1730"/>
                  </a:lnTo>
                  <a:lnTo>
                    <a:pt x="96" y="1970"/>
                  </a:lnTo>
                  <a:lnTo>
                    <a:pt x="144" y="2066"/>
                  </a:lnTo>
                  <a:lnTo>
                    <a:pt x="288" y="2066"/>
                  </a:lnTo>
                  <a:lnTo>
                    <a:pt x="336" y="1970"/>
                  </a:lnTo>
                  <a:lnTo>
                    <a:pt x="480" y="1778"/>
                  </a:lnTo>
                  <a:lnTo>
                    <a:pt x="576" y="1442"/>
                  </a:lnTo>
                  <a:lnTo>
                    <a:pt x="624" y="1058"/>
                  </a:lnTo>
                  <a:lnTo>
                    <a:pt x="624" y="673"/>
                  </a:lnTo>
                  <a:lnTo>
                    <a:pt x="576" y="337"/>
                  </a:lnTo>
                  <a:lnTo>
                    <a:pt x="528" y="97"/>
                  </a:lnTo>
                  <a:lnTo>
                    <a:pt x="480" y="49"/>
                  </a:lnTo>
                  <a:lnTo>
                    <a:pt x="432"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58" name="TextBox 1"/>
          <p:cNvSpPr txBox="1"/>
          <p:nvPr/>
        </p:nvSpPr>
        <p:spPr>
          <a:xfrm>
            <a:off x="374721" y="768399"/>
            <a:ext cx="7699156" cy="2862322"/>
          </a:xfrm>
          <a:prstGeom prst="rect">
            <a:avLst/>
          </a:prstGeom>
          <a:noFill/>
          <a:ln w="9525">
            <a:noFill/>
          </a:ln>
        </p:spPr>
        <p:txBody>
          <a:bodyPr wrap="square">
            <a:spAutoFit/>
          </a:bodyPr>
          <a:lstStyle/>
          <a:p>
            <a:pPr algn="just"/>
            <a:r>
              <a:rPr lang="vi-VN" sz="2000">
                <a:solidFill>
                  <a:srgbClr val="002060"/>
                </a:solidFill>
                <a:latin typeface="Times New Roman" panose="02020603050405020304" charset="0"/>
                <a:cs typeface="Times New Roman" panose="02020603050405020304" charset="0"/>
              </a:rPr>
              <a:t>+ Sử dụng đồ dùng học tập sắc nhọn như: kim, kéo, bút…theo sự hướng dẫn của thầy cô giáo.</a:t>
            </a:r>
          </a:p>
          <a:p>
            <a:pPr algn="just"/>
            <a:r>
              <a:rPr lang="vi-VN" sz="2000">
                <a:solidFill>
                  <a:srgbClr val="002060"/>
                </a:solidFill>
                <a:latin typeface="Times New Roman" panose="02020603050405020304" charset="0"/>
                <a:cs typeface="Times New Roman" panose="02020603050405020304" charset="0"/>
              </a:rPr>
              <a:t>+ Không sử dụng đồ dùng học tập sắc nhọn làm đồ chơi trong quá trình học tập.</a:t>
            </a:r>
          </a:p>
          <a:p>
            <a:pPr algn="just"/>
            <a:r>
              <a:rPr lang="vi-VN" sz="2000">
                <a:solidFill>
                  <a:srgbClr val="002060"/>
                </a:solidFill>
                <a:latin typeface="Times New Roman" panose="02020603050405020304" charset="0"/>
                <a:cs typeface="Times New Roman" panose="02020603050405020304" charset="0"/>
              </a:rPr>
              <a:t>+ Làm gối cắm kim hoặc một hộp nhỏ đựng kim để tránh rơi vãi và sử dụng thuận lợi, an toàn trong các giờ học Kĩ thuật. Sử dụng xong, cất kim cẩn thận.</a:t>
            </a:r>
          </a:p>
          <a:p>
            <a:pPr algn="just"/>
            <a:r>
              <a:rPr lang="vi-VN" sz="2000">
                <a:solidFill>
                  <a:srgbClr val="002060"/>
                </a:solidFill>
                <a:latin typeface="Times New Roman" panose="02020603050405020304" charset="0"/>
                <a:cs typeface="Times New Roman" panose="02020603050405020304" charset="0"/>
              </a:rPr>
              <a:t>+ Dùng cờ lê, tua vít để vặn các chi tiết của bộ lắp ghép mô hình kĩ thuật đúng cách để tránh làm đau tay. Dùng xong cất vào bộ dụng cụ.</a:t>
            </a:r>
          </a:p>
        </p:txBody>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0" b="99149" l="0" r="99504">
                        <a14:foregroundMark x1="63967" y1="16596" x2="64463" y2="19574"/>
                        <a14:foregroundMark x1="73884" y1="20426" x2="73884" y2="22979"/>
                      </a14:backgroundRemoval>
                    </a14:imgEffect>
                  </a14:imgLayer>
                </a14:imgProps>
              </a:ext>
              <a:ext uri="{28A0092B-C50C-407E-A947-70E740481C1C}">
                <a14:useLocalDpi xmlns:a14="http://schemas.microsoft.com/office/drawing/2010/main" val="0"/>
              </a:ext>
            </a:extLst>
          </a:blip>
          <a:stretch>
            <a:fillRect/>
          </a:stretch>
        </p:blipFill>
        <p:spPr>
          <a:xfrm>
            <a:off x="7006590" y="2425065"/>
            <a:ext cx="2421255" cy="2961005"/>
          </a:xfrm>
          <a:prstGeom prst="rect">
            <a:avLst/>
          </a:prstGeom>
        </p:spPr>
      </p:pic>
    </p:spTree>
    <p:extLst>
      <p:ext uri="{BB962C8B-B14F-4D97-AF65-F5344CB8AC3E}">
        <p14:creationId xmlns:p14="http://schemas.microsoft.com/office/powerpoint/2010/main" val="190770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36"/>
        <p:cNvGrpSpPr/>
        <p:nvPr/>
      </p:nvGrpSpPr>
      <p:grpSpPr>
        <a:xfrm>
          <a:off x="0" y="0"/>
          <a:ext cx="0" cy="0"/>
          <a:chOff x="0" y="0"/>
          <a:chExt cx="0" cy="0"/>
        </a:xfrm>
      </p:grpSpPr>
      <p:sp>
        <p:nvSpPr>
          <p:cNvPr id="5037" name="Google Shape;5037;p76"/>
          <p:cNvSpPr txBox="1">
            <a:spLocks noGrp="1"/>
          </p:cNvSpPr>
          <p:nvPr>
            <p:ph type="title"/>
          </p:nvPr>
        </p:nvSpPr>
        <p:spPr>
          <a:xfrm>
            <a:off x="890180" y="113781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tLang="zh-CN" sz="4400" b="1" dirty="0">
                <a:solidFill>
                  <a:schemeClr val="tx1"/>
                </a:solidFill>
                <a:latin typeface="+mj-lt"/>
                <a:cs typeface="+mn-ea"/>
                <a:sym typeface="+mn-lt"/>
              </a:rPr>
              <a:t>CHÚC CÁC EM HỌC TỐT!</a:t>
            </a:r>
            <a:br>
              <a:rPr lang="vi-VN" altLang="zh-CN" sz="4400" b="1" dirty="0">
                <a:solidFill>
                  <a:schemeClr val="tx1"/>
                </a:solidFill>
                <a:latin typeface="+mj-lt"/>
                <a:ea typeface="+mn-ea"/>
                <a:cs typeface="+mn-ea"/>
                <a:sym typeface="+mn-lt"/>
              </a:rPr>
            </a:br>
            <a:endParaRPr lang="vi-VN" altLang="zh-CN" sz="4400" b="1" dirty="0">
              <a:solidFill>
                <a:schemeClr val="tx1"/>
              </a:solidFill>
              <a:latin typeface="+mj-lt"/>
              <a:ea typeface="+mn-ea"/>
              <a:cs typeface="+mn-ea"/>
              <a:sym typeface="+mn-lt"/>
            </a:endParaRPr>
          </a:p>
        </p:txBody>
      </p:sp>
      <p:grpSp>
        <p:nvGrpSpPr>
          <p:cNvPr id="5311" name="Google Shape;5311;p76"/>
          <p:cNvGrpSpPr/>
          <p:nvPr/>
        </p:nvGrpSpPr>
        <p:grpSpPr>
          <a:xfrm>
            <a:off x="6685280" y="1971675"/>
            <a:ext cx="2520950" cy="2752090"/>
            <a:chOff x="6352925" y="3496200"/>
            <a:chExt cx="1008550" cy="1159850"/>
          </a:xfrm>
        </p:grpSpPr>
        <p:sp>
          <p:nvSpPr>
            <p:cNvPr id="5312" name="Google Shape;5312;p76"/>
            <p:cNvSpPr/>
            <p:nvPr/>
          </p:nvSpPr>
          <p:spPr>
            <a:xfrm>
              <a:off x="6944825" y="3872000"/>
              <a:ext cx="416650" cy="290575"/>
            </a:xfrm>
            <a:custGeom>
              <a:avLst/>
              <a:gdLst/>
              <a:ahLst/>
              <a:cxnLst/>
              <a:rect l="l" t="t" r="r" b="b"/>
              <a:pathLst>
                <a:path w="16666" h="11623" extrusionOk="0">
                  <a:moveTo>
                    <a:pt x="4995" y="1"/>
                  </a:moveTo>
                  <a:lnTo>
                    <a:pt x="1" y="4947"/>
                  </a:lnTo>
                  <a:lnTo>
                    <a:pt x="97" y="5332"/>
                  </a:lnTo>
                  <a:lnTo>
                    <a:pt x="193" y="5716"/>
                  </a:lnTo>
                  <a:lnTo>
                    <a:pt x="385" y="6196"/>
                  </a:lnTo>
                  <a:lnTo>
                    <a:pt x="577" y="6676"/>
                  </a:lnTo>
                  <a:lnTo>
                    <a:pt x="865" y="7157"/>
                  </a:lnTo>
                  <a:lnTo>
                    <a:pt x="1057" y="7397"/>
                  </a:lnTo>
                  <a:lnTo>
                    <a:pt x="1249" y="7589"/>
                  </a:lnTo>
                  <a:lnTo>
                    <a:pt x="1442" y="7781"/>
                  </a:lnTo>
                  <a:lnTo>
                    <a:pt x="1682" y="7925"/>
                  </a:lnTo>
                  <a:lnTo>
                    <a:pt x="1970" y="8069"/>
                  </a:lnTo>
                  <a:lnTo>
                    <a:pt x="2258" y="8165"/>
                  </a:lnTo>
                  <a:lnTo>
                    <a:pt x="2882" y="8261"/>
                  </a:lnTo>
                  <a:lnTo>
                    <a:pt x="3555" y="8309"/>
                  </a:lnTo>
                  <a:lnTo>
                    <a:pt x="4227" y="8309"/>
                  </a:lnTo>
                  <a:lnTo>
                    <a:pt x="5284" y="8213"/>
                  </a:lnTo>
                  <a:lnTo>
                    <a:pt x="5764" y="8117"/>
                  </a:lnTo>
                  <a:lnTo>
                    <a:pt x="5812" y="8501"/>
                  </a:lnTo>
                  <a:lnTo>
                    <a:pt x="5908" y="8885"/>
                  </a:lnTo>
                  <a:lnTo>
                    <a:pt x="6052" y="9366"/>
                  </a:lnTo>
                  <a:lnTo>
                    <a:pt x="6292" y="9846"/>
                  </a:lnTo>
                  <a:lnTo>
                    <a:pt x="6580" y="10278"/>
                  </a:lnTo>
                  <a:lnTo>
                    <a:pt x="6724" y="10518"/>
                  </a:lnTo>
                  <a:lnTo>
                    <a:pt x="6916" y="10710"/>
                  </a:lnTo>
                  <a:lnTo>
                    <a:pt x="7157" y="10854"/>
                  </a:lnTo>
                  <a:lnTo>
                    <a:pt x="7397" y="10951"/>
                  </a:lnTo>
                  <a:lnTo>
                    <a:pt x="7637" y="11047"/>
                  </a:lnTo>
                  <a:lnTo>
                    <a:pt x="7877" y="11095"/>
                  </a:lnTo>
                  <a:lnTo>
                    <a:pt x="8309" y="11095"/>
                  </a:lnTo>
                  <a:lnTo>
                    <a:pt x="8741" y="10999"/>
                  </a:lnTo>
                  <a:lnTo>
                    <a:pt x="9078" y="10903"/>
                  </a:lnTo>
                  <a:lnTo>
                    <a:pt x="9366" y="10758"/>
                  </a:lnTo>
                  <a:lnTo>
                    <a:pt x="9558" y="10614"/>
                  </a:lnTo>
                  <a:lnTo>
                    <a:pt x="9750" y="10422"/>
                  </a:lnTo>
                  <a:lnTo>
                    <a:pt x="9798" y="10614"/>
                  </a:lnTo>
                  <a:lnTo>
                    <a:pt x="9942" y="10806"/>
                  </a:lnTo>
                  <a:lnTo>
                    <a:pt x="10086" y="11047"/>
                  </a:lnTo>
                  <a:lnTo>
                    <a:pt x="10326" y="11239"/>
                  </a:lnTo>
                  <a:lnTo>
                    <a:pt x="10614" y="11431"/>
                  </a:lnTo>
                  <a:lnTo>
                    <a:pt x="10951" y="11575"/>
                  </a:lnTo>
                  <a:lnTo>
                    <a:pt x="11431" y="11623"/>
                  </a:lnTo>
                  <a:lnTo>
                    <a:pt x="11623" y="11623"/>
                  </a:lnTo>
                  <a:lnTo>
                    <a:pt x="11863" y="11575"/>
                  </a:lnTo>
                  <a:lnTo>
                    <a:pt x="12247" y="11383"/>
                  </a:lnTo>
                  <a:lnTo>
                    <a:pt x="12583" y="11143"/>
                  </a:lnTo>
                  <a:lnTo>
                    <a:pt x="12872" y="10903"/>
                  </a:lnTo>
                  <a:lnTo>
                    <a:pt x="13064" y="10614"/>
                  </a:lnTo>
                  <a:lnTo>
                    <a:pt x="13208" y="10374"/>
                  </a:lnTo>
                  <a:lnTo>
                    <a:pt x="13352" y="10134"/>
                  </a:lnTo>
                  <a:lnTo>
                    <a:pt x="13928" y="10182"/>
                  </a:lnTo>
                  <a:lnTo>
                    <a:pt x="14504" y="10182"/>
                  </a:lnTo>
                  <a:lnTo>
                    <a:pt x="15033" y="10134"/>
                  </a:lnTo>
                  <a:lnTo>
                    <a:pt x="15561" y="10038"/>
                  </a:lnTo>
                  <a:lnTo>
                    <a:pt x="16377" y="9846"/>
                  </a:lnTo>
                  <a:lnTo>
                    <a:pt x="16666" y="9750"/>
                  </a:lnTo>
                  <a:lnTo>
                    <a:pt x="16233" y="8693"/>
                  </a:lnTo>
                  <a:lnTo>
                    <a:pt x="14649" y="9318"/>
                  </a:lnTo>
                  <a:lnTo>
                    <a:pt x="16089" y="8357"/>
                  </a:lnTo>
                  <a:lnTo>
                    <a:pt x="15945" y="7973"/>
                  </a:lnTo>
                  <a:lnTo>
                    <a:pt x="14408" y="9126"/>
                  </a:lnTo>
                  <a:lnTo>
                    <a:pt x="14408" y="9126"/>
                  </a:lnTo>
                  <a:lnTo>
                    <a:pt x="15609" y="7733"/>
                  </a:lnTo>
                  <a:lnTo>
                    <a:pt x="14408" y="6868"/>
                  </a:lnTo>
                  <a:lnTo>
                    <a:pt x="14168" y="7109"/>
                  </a:lnTo>
                  <a:lnTo>
                    <a:pt x="13928" y="7541"/>
                  </a:lnTo>
                  <a:lnTo>
                    <a:pt x="13688" y="7973"/>
                  </a:lnTo>
                  <a:lnTo>
                    <a:pt x="13448" y="8453"/>
                  </a:lnTo>
                  <a:lnTo>
                    <a:pt x="13160" y="9318"/>
                  </a:lnTo>
                  <a:lnTo>
                    <a:pt x="13016" y="9654"/>
                  </a:lnTo>
                  <a:lnTo>
                    <a:pt x="12872" y="9510"/>
                  </a:lnTo>
                  <a:lnTo>
                    <a:pt x="12535" y="9126"/>
                  </a:lnTo>
                  <a:lnTo>
                    <a:pt x="12295" y="8933"/>
                  </a:lnTo>
                  <a:lnTo>
                    <a:pt x="12007" y="8789"/>
                  </a:lnTo>
                  <a:lnTo>
                    <a:pt x="11719" y="8645"/>
                  </a:lnTo>
                  <a:lnTo>
                    <a:pt x="11431" y="8597"/>
                  </a:lnTo>
                  <a:lnTo>
                    <a:pt x="11143" y="8597"/>
                  </a:lnTo>
                  <a:lnTo>
                    <a:pt x="10807" y="8741"/>
                  </a:lnTo>
                  <a:lnTo>
                    <a:pt x="10518" y="8885"/>
                  </a:lnTo>
                  <a:lnTo>
                    <a:pt x="10230" y="9078"/>
                  </a:lnTo>
                  <a:lnTo>
                    <a:pt x="9798" y="9462"/>
                  </a:lnTo>
                  <a:lnTo>
                    <a:pt x="9606" y="9654"/>
                  </a:lnTo>
                  <a:lnTo>
                    <a:pt x="9654" y="9318"/>
                  </a:lnTo>
                  <a:lnTo>
                    <a:pt x="9702" y="9030"/>
                  </a:lnTo>
                  <a:lnTo>
                    <a:pt x="9702" y="8645"/>
                  </a:lnTo>
                  <a:lnTo>
                    <a:pt x="9654" y="8213"/>
                  </a:lnTo>
                  <a:lnTo>
                    <a:pt x="9510" y="7781"/>
                  </a:lnTo>
                  <a:lnTo>
                    <a:pt x="9318" y="7397"/>
                  </a:lnTo>
                  <a:lnTo>
                    <a:pt x="9174" y="7205"/>
                  </a:lnTo>
                  <a:lnTo>
                    <a:pt x="9030" y="7060"/>
                  </a:lnTo>
                  <a:lnTo>
                    <a:pt x="8837" y="6916"/>
                  </a:lnTo>
                  <a:lnTo>
                    <a:pt x="8645" y="6820"/>
                  </a:lnTo>
                  <a:lnTo>
                    <a:pt x="8261" y="6676"/>
                  </a:lnTo>
                  <a:lnTo>
                    <a:pt x="7877" y="6628"/>
                  </a:lnTo>
                  <a:lnTo>
                    <a:pt x="7493" y="6676"/>
                  </a:lnTo>
                  <a:lnTo>
                    <a:pt x="7157" y="6724"/>
                  </a:lnTo>
                  <a:lnTo>
                    <a:pt x="6916" y="6772"/>
                  </a:lnTo>
                  <a:lnTo>
                    <a:pt x="6676" y="6868"/>
                  </a:lnTo>
                  <a:lnTo>
                    <a:pt x="6676" y="6868"/>
                  </a:lnTo>
                  <a:lnTo>
                    <a:pt x="6964" y="6580"/>
                  </a:lnTo>
                  <a:lnTo>
                    <a:pt x="7253" y="6244"/>
                  </a:lnTo>
                  <a:lnTo>
                    <a:pt x="7541" y="5764"/>
                  </a:lnTo>
                  <a:lnTo>
                    <a:pt x="7829" y="5236"/>
                  </a:lnTo>
                  <a:lnTo>
                    <a:pt x="7973" y="4947"/>
                  </a:lnTo>
                  <a:lnTo>
                    <a:pt x="8069" y="4611"/>
                  </a:lnTo>
                  <a:lnTo>
                    <a:pt x="8117" y="4275"/>
                  </a:lnTo>
                  <a:lnTo>
                    <a:pt x="8165" y="3939"/>
                  </a:lnTo>
                  <a:lnTo>
                    <a:pt x="8117" y="3555"/>
                  </a:lnTo>
                  <a:lnTo>
                    <a:pt x="8069" y="3170"/>
                  </a:lnTo>
                  <a:lnTo>
                    <a:pt x="7973" y="2834"/>
                  </a:lnTo>
                  <a:lnTo>
                    <a:pt x="7781" y="2450"/>
                  </a:lnTo>
                  <a:lnTo>
                    <a:pt x="7589" y="2162"/>
                  </a:lnTo>
                  <a:lnTo>
                    <a:pt x="7397" y="1826"/>
                  </a:lnTo>
                  <a:lnTo>
                    <a:pt x="6868" y="1297"/>
                  </a:lnTo>
                  <a:lnTo>
                    <a:pt x="6340" y="817"/>
                  </a:lnTo>
                  <a:lnTo>
                    <a:pt x="5860" y="481"/>
                  </a:lnTo>
                  <a:lnTo>
                    <a:pt x="5428" y="241"/>
                  </a:lnTo>
                  <a:lnTo>
                    <a:pt x="4995"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76"/>
            <p:cNvSpPr/>
            <p:nvPr/>
          </p:nvSpPr>
          <p:spPr>
            <a:xfrm>
              <a:off x="6944825" y="3872000"/>
              <a:ext cx="416650" cy="290575"/>
            </a:xfrm>
            <a:custGeom>
              <a:avLst/>
              <a:gdLst/>
              <a:ahLst/>
              <a:cxnLst/>
              <a:rect l="l" t="t" r="r" b="b"/>
              <a:pathLst>
                <a:path w="16666" h="11623" fill="none" extrusionOk="0">
                  <a:moveTo>
                    <a:pt x="4995" y="1"/>
                  </a:moveTo>
                  <a:lnTo>
                    <a:pt x="4995" y="1"/>
                  </a:lnTo>
                  <a:lnTo>
                    <a:pt x="5428" y="241"/>
                  </a:lnTo>
                  <a:lnTo>
                    <a:pt x="5860" y="481"/>
                  </a:lnTo>
                  <a:lnTo>
                    <a:pt x="6340" y="817"/>
                  </a:lnTo>
                  <a:lnTo>
                    <a:pt x="6868" y="1297"/>
                  </a:lnTo>
                  <a:lnTo>
                    <a:pt x="7397" y="1826"/>
                  </a:lnTo>
                  <a:lnTo>
                    <a:pt x="7589" y="2162"/>
                  </a:lnTo>
                  <a:lnTo>
                    <a:pt x="7781" y="2450"/>
                  </a:lnTo>
                  <a:lnTo>
                    <a:pt x="7973" y="2834"/>
                  </a:lnTo>
                  <a:lnTo>
                    <a:pt x="8069" y="3170"/>
                  </a:lnTo>
                  <a:lnTo>
                    <a:pt x="8069" y="3170"/>
                  </a:lnTo>
                  <a:lnTo>
                    <a:pt x="8117" y="3555"/>
                  </a:lnTo>
                  <a:lnTo>
                    <a:pt x="8165" y="3939"/>
                  </a:lnTo>
                  <a:lnTo>
                    <a:pt x="8117" y="4275"/>
                  </a:lnTo>
                  <a:lnTo>
                    <a:pt x="8069" y="4611"/>
                  </a:lnTo>
                  <a:lnTo>
                    <a:pt x="7973" y="4947"/>
                  </a:lnTo>
                  <a:lnTo>
                    <a:pt x="7829" y="5236"/>
                  </a:lnTo>
                  <a:lnTo>
                    <a:pt x="7541" y="5764"/>
                  </a:lnTo>
                  <a:lnTo>
                    <a:pt x="7253" y="6244"/>
                  </a:lnTo>
                  <a:lnTo>
                    <a:pt x="6964" y="6580"/>
                  </a:lnTo>
                  <a:lnTo>
                    <a:pt x="6676" y="6868"/>
                  </a:lnTo>
                  <a:lnTo>
                    <a:pt x="6676" y="6868"/>
                  </a:lnTo>
                  <a:lnTo>
                    <a:pt x="6916" y="6772"/>
                  </a:lnTo>
                  <a:lnTo>
                    <a:pt x="7157" y="6724"/>
                  </a:lnTo>
                  <a:lnTo>
                    <a:pt x="7493" y="6676"/>
                  </a:lnTo>
                  <a:lnTo>
                    <a:pt x="7877" y="6628"/>
                  </a:lnTo>
                  <a:lnTo>
                    <a:pt x="8261" y="6676"/>
                  </a:lnTo>
                  <a:lnTo>
                    <a:pt x="8645" y="6820"/>
                  </a:lnTo>
                  <a:lnTo>
                    <a:pt x="8837" y="6916"/>
                  </a:lnTo>
                  <a:lnTo>
                    <a:pt x="9030" y="7060"/>
                  </a:lnTo>
                  <a:lnTo>
                    <a:pt x="9030" y="7060"/>
                  </a:lnTo>
                  <a:lnTo>
                    <a:pt x="9174" y="7205"/>
                  </a:lnTo>
                  <a:lnTo>
                    <a:pt x="9318" y="7397"/>
                  </a:lnTo>
                  <a:lnTo>
                    <a:pt x="9510" y="7781"/>
                  </a:lnTo>
                  <a:lnTo>
                    <a:pt x="9654" y="8213"/>
                  </a:lnTo>
                  <a:lnTo>
                    <a:pt x="9702" y="8645"/>
                  </a:lnTo>
                  <a:lnTo>
                    <a:pt x="9702" y="9030"/>
                  </a:lnTo>
                  <a:lnTo>
                    <a:pt x="9654" y="9318"/>
                  </a:lnTo>
                  <a:lnTo>
                    <a:pt x="9606" y="9654"/>
                  </a:lnTo>
                  <a:lnTo>
                    <a:pt x="9606" y="9654"/>
                  </a:lnTo>
                  <a:lnTo>
                    <a:pt x="9798" y="9462"/>
                  </a:lnTo>
                  <a:lnTo>
                    <a:pt x="10230" y="9078"/>
                  </a:lnTo>
                  <a:lnTo>
                    <a:pt x="10518" y="8885"/>
                  </a:lnTo>
                  <a:lnTo>
                    <a:pt x="10807" y="8741"/>
                  </a:lnTo>
                  <a:lnTo>
                    <a:pt x="11143" y="8597"/>
                  </a:lnTo>
                  <a:lnTo>
                    <a:pt x="11431" y="8597"/>
                  </a:lnTo>
                  <a:lnTo>
                    <a:pt x="11431" y="8597"/>
                  </a:lnTo>
                  <a:lnTo>
                    <a:pt x="11719" y="8645"/>
                  </a:lnTo>
                  <a:lnTo>
                    <a:pt x="12007" y="8789"/>
                  </a:lnTo>
                  <a:lnTo>
                    <a:pt x="12295" y="8933"/>
                  </a:lnTo>
                  <a:lnTo>
                    <a:pt x="12535" y="9126"/>
                  </a:lnTo>
                  <a:lnTo>
                    <a:pt x="12872" y="9510"/>
                  </a:lnTo>
                  <a:lnTo>
                    <a:pt x="13016" y="9654"/>
                  </a:lnTo>
                  <a:lnTo>
                    <a:pt x="13016" y="9654"/>
                  </a:lnTo>
                  <a:lnTo>
                    <a:pt x="13160" y="9318"/>
                  </a:lnTo>
                  <a:lnTo>
                    <a:pt x="13448" y="8453"/>
                  </a:lnTo>
                  <a:lnTo>
                    <a:pt x="13688" y="7973"/>
                  </a:lnTo>
                  <a:lnTo>
                    <a:pt x="13928" y="7541"/>
                  </a:lnTo>
                  <a:lnTo>
                    <a:pt x="14168" y="7109"/>
                  </a:lnTo>
                  <a:lnTo>
                    <a:pt x="14408" y="6868"/>
                  </a:lnTo>
                  <a:lnTo>
                    <a:pt x="15609" y="7733"/>
                  </a:lnTo>
                  <a:lnTo>
                    <a:pt x="14408" y="9126"/>
                  </a:lnTo>
                  <a:lnTo>
                    <a:pt x="15945" y="7973"/>
                  </a:lnTo>
                  <a:lnTo>
                    <a:pt x="16089" y="8357"/>
                  </a:lnTo>
                  <a:lnTo>
                    <a:pt x="14649" y="9318"/>
                  </a:lnTo>
                  <a:lnTo>
                    <a:pt x="16233" y="8693"/>
                  </a:lnTo>
                  <a:lnTo>
                    <a:pt x="16666" y="9750"/>
                  </a:lnTo>
                  <a:lnTo>
                    <a:pt x="16666" y="9750"/>
                  </a:lnTo>
                  <a:lnTo>
                    <a:pt x="16377" y="9846"/>
                  </a:lnTo>
                  <a:lnTo>
                    <a:pt x="15561" y="10038"/>
                  </a:lnTo>
                  <a:lnTo>
                    <a:pt x="15033" y="10134"/>
                  </a:lnTo>
                  <a:lnTo>
                    <a:pt x="14504" y="10182"/>
                  </a:lnTo>
                  <a:lnTo>
                    <a:pt x="13928" y="10182"/>
                  </a:lnTo>
                  <a:lnTo>
                    <a:pt x="13352" y="10134"/>
                  </a:lnTo>
                  <a:lnTo>
                    <a:pt x="13352" y="10134"/>
                  </a:lnTo>
                  <a:lnTo>
                    <a:pt x="13208" y="10374"/>
                  </a:lnTo>
                  <a:lnTo>
                    <a:pt x="13064" y="10614"/>
                  </a:lnTo>
                  <a:lnTo>
                    <a:pt x="12872" y="10903"/>
                  </a:lnTo>
                  <a:lnTo>
                    <a:pt x="12583" y="11143"/>
                  </a:lnTo>
                  <a:lnTo>
                    <a:pt x="12247" y="11383"/>
                  </a:lnTo>
                  <a:lnTo>
                    <a:pt x="11863" y="11575"/>
                  </a:lnTo>
                  <a:lnTo>
                    <a:pt x="11623" y="11623"/>
                  </a:lnTo>
                  <a:lnTo>
                    <a:pt x="11431" y="11623"/>
                  </a:lnTo>
                  <a:lnTo>
                    <a:pt x="11431" y="11623"/>
                  </a:lnTo>
                  <a:lnTo>
                    <a:pt x="10951" y="11575"/>
                  </a:lnTo>
                  <a:lnTo>
                    <a:pt x="10614" y="11431"/>
                  </a:lnTo>
                  <a:lnTo>
                    <a:pt x="10326" y="11239"/>
                  </a:lnTo>
                  <a:lnTo>
                    <a:pt x="10086" y="11047"/>
                  </a:lnTo>
                  <a:lnTo>
                    <a:pt x="9942" y="10806"/>
                  </a:lnTo>
                  <a:lnTo>
                    <a:pt x="9798" y="10614"/>
                  </a:lnTo>
                  <a:lnTo>
                    <a:pt x="9750" y="10422"/>
                  </a:lnTo>
                  <a:lnTo>
                    <a:pt x="9750" y="10422"/>
                  </a:lnTo>
                  <a:lnTo>
                    <a:pt x="9558" y="10614"/>
                  </a:lnTo>
                  <a:lnTo>
                    <a:pt x="9366" y="10758"/>
                  </a:lnTo>
                  <a:lnTo>
                    <a:pt x="9078" y="10903"/>
                  </a:lnTo>
                  <a:lnTo>
                    <a:pt x="8741" y="10999"/>
                  </a:lnTo>
                  <a:lnTo>
                    <a:pt x="8309" y="11095"/>
                  </a:lnTo>
                  <a:lnTo>
                    <a:pt x="7877" y="11095"/>
                  </a:lnTo>
                  <a:lnTo>
                    <a:pt x="7637" y="11047"/>
                  </a:lnTo>
                  <a:lnTo>
                    <a:pt x="7397" y="10951"/>
                  </a:lnTo>
                  <a:lnTo>
                    <a:pt x="7397" y="10951"/>
                  </a:lnTo>
                  <a:lnTo>
                    <a:pt x="7157" y="10854"/>
                  </a:lnTo>
                  <a:lnTo>
                    <a:pt x="6916" y="10710"/>
                  </a:lnTo>
                  <a:lnTo>
                    <a:pt x="6724" y="10518"/>
                  </a:lnTo>
                  <a:lnTo>
                    <a:pt x="6580" y="10278"/>
                  </a:lnTo>
                  <a:lnTo>
                    <a:pt x="6292" y="9846"/>
                  </a:lnTo>
                  <a:lnTo>
                    <a:pt x="6052" y="9366"/>
                  </a:lnTo>
                  <a:lnTo>
                    <a:pt x="5908" y="8885"/>
                  </a:lnTo>
                  <a:lnTo>
                    <a:pt x="5812" y="8501"/>
                  </a:lnTo>
                  <a:lnTo>
                    <a:pt x="5764" y="8117"/>
                  </a:lnTo>
                  <a:lnTo>
                    <a:pt x="5764" y="8117"/>
                  </a:lnTo>
                  <a:lnTo>
                    <a:pt x="5284" y="8213"/>
                  </a:lnTo>
                  <a:lnTo>
                    <a:pt x="4227" y="8309"/>
                  </a:lnTo>
                  <a:lnTo>
                    <a:pt x="3555" y="8309"/>
                  </a:lnTo>
                  <a:lnTo>
                    <a:pt x="2882" y="8261"/>
                  </a:lnTo>
                  <a:lnTo>
                    <a:pt x="2258" y="8165"/>
                  </a:lnTo>
                  <a:lnTo>
                    <a:pt x="1970" y="8069"/>
                  </a:lnTo>
                  <a:lnTo>
                    <a:pt x="1682" y="7925"/>
                  </a:lnTo>
                  <a:lnTo>
                    <a:pt x="1682" y="7925"/>
                  </a:lnTo>
                  <a:lnTo>
                    <a:pt x="1442" y="7781"/>
                  </a:lnTo>
                  <a:lnTo>
                    <a:pt x="1249" y="7589"/>
                  </a:lnTo>
                  <a:lnTo>
                    <a:pt x="1057" y="7397"/>
                  </a:lnTo>
                  <a:lnTo>
                    <a:pt x="865" y="7157"/>
                  </a:lnTo>
                  <a:lnTo>
                    <a:pt x="577" y="6676"/>
                  </a:lnTo>
                  <a:lnTo>
                    <a:pt x="385" y="6196"/>
                  </a:lnTo>
                  <a:lnTo>
                    <a:pt x="193" y="5716"/>
                  </a:lnTo>
                  <a:lnTo>
                    <a:pt x="97" y="5332"/>
                  </a:lnTo>
                  <a:lnTo>
                    <a:pt x="1" y="4947"/>
                  </a:lnTo>
                  <a:lnTo>
                    <a:pt x="49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76"/>
            <p:cNvSpPr/>
            <p:nvPr/>
          </p:nvSpPr>
          <p:spPr>
            <a:xfrm>
              <a:off x="7263000" y="4100125"/>
              <a:ext cx="24025" cy="36050"/>
            </a:xfrm>
            <a:custGeom>
              <a:avLst/>
              <a:gdLst/>
              <a:ahLst/>
              <a:cxnLst/>
              <a:rect l="l" t="t" r="r" b="b"/>
              <a:pathLst>
                <a:path w="961" h="1442" extrusionOk="0">
                  <a:moveTo>
                    <a:pt x="433" y="1"/>
                  </a:moveTo>
                  <a:lnTo>
                    <a:pt x="1" y="337"/>
                  </a:lnTo>
                  <a:lnTo>
                    <a:pt x="433" y="1441"/>
                  </a:lnTo>
                  <a:lnTo>
                    <a:pt x="961" y="1153"/>
                  </a:lnTo>
                  <a:lnTo>
                    <a:pt x="433"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76"/>
            <p:cNvSpPr/>
            <p:nvPr/>
          </p:nvSpPr>
          <p:spPr>
            <a:xfrm>
              <a:off x="6352925" y="3837200"/>
              <a:ext cx="417850" cy="255750"/>
            </a:xfrm>
            <a:custGeom>
              <a:avLst/>
              <a:gdLst/>
              <a:ahLst/>
              <a:cxnLst/>
              <a:rect l="l" t="t" r="r" b="b"/>
              <a:pathLst>
                <a:path w="16714" h="10230" extrusionOk="0">
                  <a:moveTo>
                    <a:pt x="12679" y="0"/>
                  </a:moveTo>
                  <a:lnTo>
                    <a:pt x="12247" y="144"/>
                  </a:lnTo>
                  <a:lnTo>
                    <a:pt x="11815" y="336"/>
                  </a:lnTo>
                  <a:lnTo>
                    <a:pt x="11286" y="624"/>
                  </a:lnTo>
                  <a:lnTo>
                    <a:pt x="10662" y="961"/>
                  </a:lnTo>
                  <a:lnTo>
                    <a:pt x="10134" y="1393"/>
                  </a:lnTo>
                  <a:lnTo>
                    <a:pt x="9846" y="1681"/>
                  </a:lnTo>
                  <a:lnTo>
                    <a:pt x="9653" y="1969"/>
                  </a:lnTo>
                  <a:lnTo>
                    <a:pt x="9413" y="2257"/>
                  </a:lnTo>
                  <a:lnTo>
                    <a:pt x="9269" y="2593"/>
                  </a:lnTo>
                  <a:lnTo>
                    <a:pt x="9125" y="2930"/>
                  </a:lnTo>
                  <a:lnTo>
                    <a:pt x="9077" y="3314"/>
                  </a:lnTo>
                  <a:lnTo>
                    <a:pt x="9029" y="3650"/>
                  </a:lnTo>
                  <a:lnTo>
                    <a:pt x="9077" y="3986"/>
                  </a:lnTo>
                  <a:lnTo>
                    <a:pt x="9125" y="4274"/>
                  </a:lnTo>
                  <a:lnTo>
                    <a:pt x="9173" y="4610"/>
                  </a:lnTo>
                  <a:lnTo>
                    <a:pt x="9365" y="5187"/>
                  </a:lnTo>
                  <a:lnTo>
                    <a:pt x="9605" y="5667"/>
                  </a:lnTo>
                  <a:lnTo>
                    <a:pt x="9798" y="6003"/>
                  </a:lnTo>
                  <a:lnTo>
                    <a:pt x="10038" y="6339"/>
                  </a:lnTo>
                  <a:lnTo>
                    <a:pt x="9846" y="6243"/>
                  </a:lnTo>
                  <a:lnTo>
                    <a:pt x="9605" y="6147"/>
                  </a:lnTo>
                  <a:lnTo>
                    <a:pt x="9269" y="6051"/>
                  </a:lnTo>
                  <a:lnTo>
                    <a:pt x="8933" y="5955"/>
                  </a:lnTo>
                  <a:lnTo>
                    <a:pt x="8549" y="5955"/>
                  </a:lnTo>
                  <a:lnTo>
                    <a:pt x="8165" y="6003"/>
                  </a:lnTo>
                  <a:lnTo>
                    <a:pt x="7973" y="6051"/>
                  </a:lnTo>
                  <a:lnTo>
                    <a:pt x="7732" y="6147"/>
                  </a:lnTo>
                  <a:lnTo>
                    <a:pt x="7588" y="6291"/>
                  </a:lnTo>
                  <a:lnTo>
                    <a:pt x="7396" y="6435"/>
                  </a:lnTo>
                  <a:lnTo>
                    <a:pt x="7156" y="6820"/>
                  </a:lnTo>
                  <a:lnTo>
                    <a:pt x="6964" y="7204"/>
                  </a:lnTo>
                  <a:lnTo>
                    <a:pt x="6868" y="7588"/>
                  </a:lnTo>
                  <a:lnTo>
                    <a:pt x="6820" y="7972"/>
                  </a:lnTo>
                  <a:lnTo>
                    <a:pt x="6772" y="8260"/>
                  </a:lnTo>
                  <a:lnTo>
                    <a:pt x="6772" y="8549"/>
                  </a:lnTo>
                  <a:lnTo>
                    <a:pt x="6676" y="8356"/>
                  </a:lnTo>
                  <a:lnTo>
                    <a:pt x="6292" y="7924"/>
                  </a:lnTo>
                  <a:lnTo>
                    <a:pt x="6052" y="7684"/>
                  </a:lnTo>
                  <a:lnTo>
                    <a:pt x="5763" y="7492"/>
                  </a:lnTo>
                  <a:lnTo>
                    <a:pt x="5475" y="7348"/>
                  </a:lnTo>
                  <a:lnTo>
                    <a:pt x="5187" y="7300"/>
                  </a:lnTo>
                  <a:lnTo>
                    <a:pt x="4899" y="7300"/>
                  </a:lnTo>
                  <a:lnTo>
                    <a:pt x="4611" y="7396"/>
                  </a:lnTo>
                  <a:lnTo>
                    <a:pt x="4323" y="7492"/>
                  </a:lnTo>
                  <a:lnTo>
                    <a:pt x="4083" y="7636"/>
                  </a:lnTo>
                  <a:lnTo>
                    <a:pt x="3698" y="7924"/>
                  </a:lnTo>
                  <a:lnTo>
                    <a:pt x="3506" y="8068"/>
                  </a:lnTo>
                  <a:lnTo>
                    <a:pt x="3458" y="7684"/>
                  </a:lnTo>
                  <a:lnTo>
                    <a:pt x="3266" y="6868"/>
                  </a:lnTo>
                  <a:lnTo>
                    <a:pt x="3122" y="6339"/>
                  </a:lnTo>
                  <a:lnTo>
                    <a:pt x="2978" y="5859"/>
                  </a:lnTo>
                  <a:lnTo>
                    <a:pt x="2786" y="5475"/>
                  </a:lnTo>
                  <a:lnTo>
                    <a:pt x="2594" y="5139"/>
                  </a:lnTo>
                  <a:lnTo>
                    <a:pt x="1297" y="5811"/>
                  </a:lnTo>
                  <a:lnTo>
                    <a:pt x="2258" y="7348"/>
                  </a:lnTo>
                  <a:lnTo>
                    <a:pt x="961" y="6003"/>
                  </a:lnTo>
                  <a:lnTo>
                    <a:pt x="769" y="6339"/>
                  </a:lnTo>
                  <a:lnTo>
                    <a:pt x="1969" y="7492"/>
                  </a:lnTo>
                  <a:lnTo>
                    <a:pt x="1969" y="7492"/>
                  </a:lnTo>
                  <a:lnTo>
                    <a:pt x="577" y="6676"/>
                  </a:lnTo>
                  <a:lnTo>
                    <a:pt x="0" y="7588"/>
                  </a:lnTo>
                  <a:lnTo>
                    <a:pt x="289" y="7732"/>
                  </a:lnTo>
                  <a:lnTo>
                    <a:pt x="1009" y="8020"/>
                  </a:lnTo>
                  <a:lnTo>
                    <a:pt x="1489" y="8212"/>
                  </a:lnTo>
                  <a:lnTo>
                    <a:pt x="2017" y="8308"/>
                  </a:lnTo>
                  <a:lnTo>
                    <a:pt x="2594" y="8452"/>
                  </a:lnTo>
                  <a:lnTo>
                    <a:pt x="3170" y="8452"/>
                  </a:lnTo>
                  <a:lnTo>
                    <a:pt x="3218" y="8693"/>
                  </a:lnTo>
                  <a:lnTo>
                    <a:pt x="3314" y="8981"/>
                  </a:lnTo>
                  <a:lnTo>
                    <a:pt x="3506" y="9269"/>
                  </a:lnTo>
                  <a:lnTo>
                    <a:pt x="3698" y="9557"/>
                  </a:lnTo>
                  <a:lnTo>
                    <a:pt x="3986" y="9845"/>
                  </a:lnTo>
                  <a:lnTo>
                    <a:pt x="4323" y="10085"/>
                  </a:lnTo>
                  <a:lnTo>
                    <a:pt x="4515" y="10181"/>
                  </a:lnTo>
                  <a:lnTo>
                    <a:pt x="4755" y="10229"/>
                  </a:lnTo>
                  <a:lnTo>
                    <a:pt x="5187" y="10229"/>
                  </a:lnTo>
                  <a:lnTo>
                    <a:pt x="5571" y="10133"/>
                  </a:lnTo>
                  <a:lnTo>
                    <a:pt x="5859" y="10037"/>
                  </a:lnTo>
                  <a:lnTo>
                    <a:pt x="6148" y="9845"/>
                  </a:lnTo>
                  <a:lnTo>
                    <a:pt x="6340" y="9653"/>
                  </a:lnTo>
                  <a:lnTo>
                    <a:pt x="6436" y="9461"/>
                  </a:lnTo>
                  <a:lnTo>
                    <a:pt x="6532" y="9317"/>
                  </a:lnTo>
                  <a:lnTo>
                    <a:pt x="6676" y="9509"/>
                  </a:lnTo>
                  <a:lnTo>
                    <a:pt x="6868" y="9653"/>
                  </a:lnTo>
                  <a:lnTo>
                    <a:pt x="7108" y="9845"/>
                  </a:lnTo>
                  <a:lnTo>
                    <a:pt x="7444" y="10037"/>
                  </a:lnTo>
                  <a:lnTo>
                    <a:pt x="7780" y="10133"/>
                  </a:lnTo>
                  <a:lnTo>
                    <a:pt x="8213" y="10229"/>
                  </a:lnTo>
                  <a:lnTo>
                    <a:pt x="8453" y="10181"/>
                  </a:lnTo>
                  <a:lnTo>
                    <a:pt x="8741" y="10181"/>
                  </a:lnTo>
                  <a:lnTo>
                    <a:pt x="8981" y="10085"/>
                  </a:lnTo>
                  <a:lnTo>
                    <a:pt x="9221" y="9989"/>
                  </a:lnTo>
                  <a:lnTo>
                    <a:pt x="9413" y="9845"/>
                  </a:lnTo>
                  <a:lnTo>
                    <a:pt x="9605" y="9653"/>
                  </a:lnTo>
                  <a:lnTo>
                    <a:pt x="9990" y="9269"/>
                  </a:lnTo>
                  <a:lnTo>
                    <a:pt x="10230" y="8837"/>
                  </a:lnTo>
                  <a:lnTo>
                    <a:pt x="10470" y="8404"/>
                  </a:lnTo>
                  <a:lnTo>
                    <a:pt x="10614" y="8068"/>
                  </a:lnTo>
                  <a:lnTo>
                    <a:pt x="10758" y="7684"/>
                  </a:lnTo>
                  <a:lnTo>
                    <a:pt x="11142" y="7828"/>
                  </a:lnTo>
                  <a:lnTo>
                    <a:pt x="12199" y="8116"/>
                  </a:lnTo>
                  <a:lnTo>
                    <a:pt x="12823" y="8212"/>
                  </a:lnTo>
                  <a:lnTo>
                    <a:pt x="13495" y="8260"/>
                  </a:lnTo>
                  <a:lnTo>
                    <a:pt x="14120" y="8260"/>
                  </a:lnTo>
                  <a:lnTo>
                    <a:pt x="14408" y="8212"/>
                  </a:lnTo>
                  <a:lnTo>
                    <a:pt x="14648" y="8116"/>
                  </a:lnTo>
                  <a:lnTo>
                    <a:pt x="14888" y="8020"/>
                  </a:lnTo>
                  <a:lnTo>
                    <a:pt x="15128" y="7876"/>
                  </a:lnTo>
                  <a:lnTo>
                    <a:pt x="15561" y="7540"/>
                  </a:lnTo>
                  <a:lnTo>
                    <a:pt x="15897" y="7108"/>
                  </a:lnTo>
                  <a:lnTo>
                    <a:pt x="16185" y="6676"/>
                  </a:lnTo>
                  <a:lnTo>
                    <a:pt x="16425" y="6243"/>
                  </a:lnTo>
                  <a:lnTo>
                    <a:pt x="16569" y="5859"/>
                  </a:lnTo>
                  <a:lnTo>
                    <a:pt x="16713" y="5523"/>
                  </a:lnTo>
                  <a:lnTo>
                    <a:pt x="12679"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76"/>
            <p:cNvSpPr/>
            <p:nvPr/>
          </p:nvSpPr>
          <p:spPr>
            <a:xfrm>
              <a:off x="6352925" y="3837200"/>
              <a:ext cx="417850" cy="255750"/>
            </a:xfrm>
            <a:custGeom>
              <a:avLst/>
              <a:gdLst/>
              <a:ahLst/>
              <a:cxnLst/>
              <a:rect l="l" t="t" r="r" b="b"/>
              <a:pathLst>
                <a:path w="16714" h="10230" fill="none" extrusionOk="0">
                  <a:moveTo>
                    <a:pt x="12679" y="0"/>
                  </a:moveTo>
                  <a:lnTo>
                    <a:pt x="12679" y="0"/>
                  </a:lnTo>
                  <a:lnTo>
                    <a:pt x="12247" y="144"/>
                  </a:lnTo>
                  <a:lnTo>
                    <a:pt x="11815" y="336"/>
                  </a:lnTo>
                  <a:lnTo>
                    <a:pt x="11286" y="624"/>
                  </a:lnTo>
                  <a:lnTo>
                    <a:pt x="10662" y="961"/>
                  </a:lnTo>
                  <a:lnTo>
                    <a:pt x="10134" y="1393"/>
                  </a:lnTo>
                  <a:lnTo>
                    <a:pt x="9846" y="1681"/>
                  </a:lnTo>
                  <a:lnTo>
                    <a:pt x="9653" y="1969"/>
                  </a:lnTo>
                  <a:lnTo>
                    <a:pt x="9413" y="2257"/>
                  </a:lnTo>
                  <a:lnTo>
                    <a:pt x="9269" y="2593"/>
                  </a:lnTo>
                  <a:lnTo>
                    <a:pt x="9269" y="2593"/>
                  </a:lnTo>
                  <a:lnTo>
                    <a:pt x="9125" y="2930"/>
                  </a:lnTo>
                  <a:lnTo>
                    <a:pt x="9077" y="3314"/>
                  </a:lnTo>
                  <a:lnTo>
                    <a:pt x="9029" y="3650"/>
                  </a:lnTo>
                  <a:lnTo>
                    <a:pt x="9077" y="3986"/>
                  </a:lnTo>
                  <a:lnTo>
                    <a:pt x="9125" y="4274"/>
                  </a:lnTo>
                  <a:lnTo>
                    <a:pt x="9173" y="4610"/>
                  </a:lnTo>
                  <a:lnTo>
                    <a:pt x="9365" y="5187"/>
                  </a:lnTo>
                  <a:lnTo>
                    <a:pt x="9605" y="5667"/>
                  </a:lnTo>
                  <a:lnTo>
                    <a:pt x="9798" y="6003"/>
                  </a:lnTo>
                  <a:lnTo>
                    <a:pt x="10038" y="6339"/>
                  </a:lnTo>
                  <a:lnTo>
                    <a:pt x="10038" y="6339"/>
                  </a:lnTo>
                  <a:lnTo>
                    <a:pt x="9846" y="6243"/>
                  </a:lnTo>
                  <a:lnTo>
                    <a:pt x="9605" y="6147"/>
                  </a:lnTo>
                  <a:lnTo>
                    <a:pt x="9269" y="6051"/>
                  </a:lnTo>
                  <a:lnTo>
                    <a:pt x="8933" y="5955"/>
                  </a:lnTo>
                  <a:lnTo>
                    <a:pt x="8549" y="5955"/>
                  </a:lnTo>
                  <a:lnTo>
                    <a:pt x="8165" y="6003"/>
                  </a:lnTo>
                  <a:lnTo>
                    <a:pt x="7973" y="6051"/>
                  </a:lnTo>
                  <a:lnTo>
                    <a:pt x="7732" y="6147"/>
                  </a:lnTo>
                  <a:lnTo>
                    <a:pt x="7732" y="6147"/>
                  </a:lnTo>
                  <a:lnTo>
                    <a:pt x="7588" y="6291"/>
                  </a:lnTo>
                  <a:lnTo>
                    <a:pt x="7396" y="6435"/>
                  </a:lnTo>
                  <a:lnTo>
                    <a:pt x="7156" y="6820"/>
                  </a:lnTo>
                  <a:lnTo>
                    <a:pt x="6964" y="7204"/>
                  </a:lnTo>
                  <a:lnTo>
                    <a:pt x="6868" y="7588"/>
                  </a:lnTo>
                  <a:lnTo>
                    <a:pt x="6820" y="7972"/>
                  </a:lnTo>
                  <a:lnTo>
                    <a:pt x="6772" y="8260"/>
                  </a:lnTo>
                  <a:lnTo>
                    <a:pt x="6772" y="8549"/>
                  </a:lnTo>
                  <a:lnTo>
                    <a:pt x="6772" y="8549"/>
                  </a:lnTo>
                  <a:lnTo>
                    <a:pt x="6676" y="8356"/>
                  </a:lnTo>
                  <a:lnTo>
                    <a:pt x="6292" y="7924"/>
                  </a:lnTo>
                  <a:lnTo>
                    <a:pt x="6052" y="7684"/>
                  </a:lnTo>
                  <a:lnTo>
                    <a:pt x="5763" y="7492"/>
                  </a:lnTo>
                  <a:lnTo>
                    <a:pt x="5475" y="7348"/>
                  </a:lnTo>
                  <a:lnTo>
                    <a:pt x="5187" y="7300"/>
                  </a:lnTo>
                  <a:lnTo>
                    <a:pt x="5187" y="7300"/>
                  </a:lnTo>
                  <a:lnTo>
                    <a:pt x="4899" y="7300"/>
                  </a:lnTo>
                  <a:lnTo>
                    <a:pt x="4611" y="7396"/>
                  </a:lnTo>
                  <a:lnTo>
                    <a:pt x="4323" y="7492"/>
                  </a:lnTo>
                  <a:lnTo>
                    <a:pt x="4083" y="7636"/>
                  </a:lnTo>
                  <a:lnTo>
                    <a:pt x="3698" y="7924"/>
                  </a:lnTo>
                  <a:lnTo>
                    <a:pt x="3506" y="8068"/>
                  </a:lnTo>
                  <a:lnTo>
                    <a:pt x="3506" y="8068"/>
                  </a:lnTo>
                  <a:lnTo>
                    <a:pt x="3458" y="7684"/>
                  </a:lnTo>
                  <a:lnTo>
                    <a:pt x="3266" y="6868"/>
                  </a:lnTo>
                  <a:lnTo>
                    <a:pt x="3122" y="6339"/>
                  </a:lnTo>
                  <a:lnTo>
                    <a:pt x="2978" y="5859"/>
                  </a:lnTo>
                  <a:lnTo>
                    <a:pt x="2786" y="5475"/>
                  </a:lnTo>
                  <a:lnTo>
                    <a:pt x="2594" y="5139"/>
                  </a:lnTo>
                  <a:lnTo>
                    <a:pt x="1297" y="5811"/>
                  </a:lnTo>
                  <a:lnTo>
                    <a:pt x="2258" y="7348"/>
                  </a:lnTo>
                  <a:lnTo>
                    <a:pt x="961" y="6003"/>
                  </a:lnTo>
                  <a:lnTo>
                    <a:pt x="769" y="6339"/>
                  </a:lnTo>
                  <a:lnTo>
                    <a:pt x="1969" y="7492"/>
                  </a:lnTo>
                  <a:lnTo>
                    <a:pt x="577" y="6676"/>
                  </a:lnTo>
                  <a:lnTo>
                    <a:pt x="0" y="7588"/>
                  </a:lnTo>
                  <a:lnTo>
                    <a:pt x="0" y="7588"/>
                  </a:lnTo>
                  <a:lnTo>
                    <a:pt x="289" y="7732"/>
                  </a:lnTo>
                  <a:lnTo>
                    <a:pt x="1009" y="8020"/>
                  </a:lnTo>
                  <a:lnTo>
                    <a:pt x="1489" y="8212"/>
                  </a:lnTo>
                  <a:lnTo>
                    <a:pt x="2017" y="8308"/>
                  </a:lnTo>
                  <a:lnTo>
                    <a:pt x="2594" y="8452"/>
                  </a:lnTo>
                  <a:lnTo>
                    <a:pt x="3170" y="8452"/>
                  </a:lnTo>
                  <a:lnTo>
                    <a:pt x="3170" y="8452"/>
                  </a:lnTo>
                  <a:lnTo>
                    <a:pt x="3218" y="8693"/>
                  </a:lnTo>
                  <a:lnTo>
                    <a:pt x="3314" y="8981"/>
                  </a:lnTo>
                  <a:lnTo>
                    <a:pt x="3506" y="9269"/>
                  </a:lnTo>
                  <a:lnTo>
                    <a:pt x="3698" y="9557"/>
                  </a:lnTo>
                  <a:lnTo>
                    <a:pt x="3986" y="9845"/>
                  </a:lnTo>
                  <a:lnTo>
                    <a:pt x="4323" y="10085"/>
                  </a:lnTo>
                  <a:lnTo>
                    <a:pt x="4515" y="10181"/>
                  </a:lnTo>
                  <a:lnTo>
                    <a:pt x="4755" y="10229"/>
                  </a:lnTo>
                  <a:lnTo>
                    <a:pt x="4755" y="10229"/>
                  </a:lnTo>
                  <a:lnTo>
                    <a:pt x="5187" y="10229"/>
                  </a:lnTo>
                  <a:lnTo>
                    <a:pt x="5571" y="10133"/>
                  </a:lnTo>
                  <a:lnTo>
                    <a:pt x="5859" y="10037"/>
                  </a:lnTo>
                  <a:lnTo>
                    <a:pt x="6148" y="9845"/>
                  </a:lnTo>
                  <a:lnTo>
                    <a:pt x="6340" y="9653"/>
                  </a:lnTo>
                  <a:lnTo>
                    <a:pt x="6436" y="9461"/>
                  </a:lnTo>
                  <a:lnTo>
                    <a:pt x="6532" y="9317"/>
                  </a:lnTo>
                  <a:lnTo>
                    <a:pt x="6532" y="9317"/>
                  </a:lnTo>
                  <a:lnTo>
                    <a:pt x="6676" y="9509"/>
                  </a:lnTo>
                  <a:lnTo>
                    <a:pt x="6868" y="9653"/>
                  </a:lnTo>
                  <a:lnTo>
                    <a:pt x="7108" y="9845"/>
                  </a:lnTo>
                  <a:lnTo>
                    <a:pt x="7444" y="10037"/>
                  </a:lnTo>
                  <a:lnTo>
                    <a:pt x="7780" y="10133"/>
                  </a:lnTo>
                  <a:lnTo>
                    <a:pt x="8213" y="10229"/>
                  </a:lnTo>
                  <a:lnTo>
                    <a:pt x="8453" y="10181"/>
                  </a:lnTo>
                  <a:lnTo>
                    <a:pt x="8741" y="10181"/>
                  </a:lnTo>
                  <a:lnTo>
                    <a:pt x="8741" y="10181"/>
                  </a:lnTo>
                  <a:lnTo>
                    <a:pt x="8981" y="10085"/>
                  </a:lnTo>
                  <a:lnTo>
                    <a:pt x="9221" y="9989"/>
                  </a:lnTo>
                  <a:lnTo>
                    <a:pt x="9413" y="9845"/>
                  </a:lnTo>
                  <a:lnTo>
                    <a:pt x="9605" y="9653"/>
                  </a:lnTo>
                  <a:lnTo>
                    <a:pt x="9990" y="9269"/>
                  </a:lnTo>
                  <a:lnTo>
                    <a:pt x="10230" y="8837"/>
                  </a:lnTo>
                  <a:lnTo>
                    <a:pt x="10470" y="8404"/>
                  </a:lnTo>
                  <a:lnTo>
                    <a:pt x="10614" y="8068"/>
                  </a:lnTo>
                  <a:lnTo>
                    <a:pt x="10758" y="7684"/>
                  </a:lnTo>
                  <a:lnTo>
                    <a:pt x="10758" y="7684"/>
                  </a:lnTo>
                  <a:lnTo>
                    <a:pt x="11142" y="7828"/>
                  </a:lnTo>
                  <a:lnTo>
                    <a:pt x="12199" y="8116"/>
                  </a:lnTo>
                  <a:lnTo>
                    <a:pt x="12823" y="8212"/>
                  </a:lnTo>
                  <a:lnTo>
                    <a:pt x="13495" y="8260"/>
                  </a:lnTo>
                  <a:lnTo>
                    <a:pt x="14120" y="8260"/>
                  </a:lnTo>
                  <a:lnTo>
                    <a:pt x="14408" y="8212"/>
                  </a:lnTo>
                  <a:lnTo>
                    <a:pt x="14648" y="8116"/>
                  </a:lnTo>
                  <a:lnTo>
                    <a:pt x="14648" y="8116"/>
                  </a:lnTo>
                  <a:lnTo>
                    <a:pt x="14888" y="8020"/>
                  </a:lnTo>
                  <a:lnTo>
                    <a:pt x="15128" y="7876"/>
                  </a:lnTo>
                  <a:lnTo>
                    <a:pt x="15561" y="7540"/>
                  </a:lnTo>
                  <a:lnTo>
                    <a:pt x="15897" y="7108"/>
                  </a:lnTo>
                  <a:lnTo>
                    <a:pt x="16185" y="6676"/>
                  </a:lnTo>
                  <a:lnTo>
                    <a:pt x="16425" y="6243"/>
                  </a:lnTo>
                  <a:lnTo>
                    <a:pt x="16569" y="5859"/>
                  </a:lnTo>
                  <a:lnTo>
                    <a:pt x="16713" y="5523"/>
                  </a:lnTo>
                  <a:lnTo>
                    <a:pt x="126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76"/>
            <p:cNvSpPr/>
            <p:nvPr/>
          </p:nvSpPr>
          <p:spPr>
            <a:xfrm>
              <a:off x="6422550" y="4025700"/>
              <a:ext cx="25250" cy="34825"/>
            </a:xfrm>
            <a:custGeom>
              <a:avLst/>
              <a:gdLst/>
              <a:ahLst/>
              <a:cxnLst/>
              <a:rect l="l" t="t" r="r" b="b"/>
              <a:pathLst>
                <a:path w="1010" h="1393" extrusionOk="0">
                  <a:moveTo>
                    <a:pt x="673" y="0"/>
                  </a:moveTo>
                  <a:lnTo>
                    <a:pt x="1" y="1009"/>
                  </a:lnTo>
                  <a:lnTo>
                    <a:pt x="481" y="1393"/>
                  </a:lnTo>
                  <a:lnTo>
                    <a:pt x="1009" y="384"/>
                  </a:lnTo>
                  <a:lnTo>
                    <a:pt x="673" y="0"/>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76"/>
            <p:cNvSpPr/>
            <p:nvPr/>
          </p:nvSpPr>
          <p:spPr>
            <a:xfrm>
              <a:off x="6880000" y="4068900"/>
              <a:ext cx="360225" cy="357825"/>
            </a:xfrm>
            <a:custGeom>
              <a:avLst/>
              <a:gdLst/>
              <a:ahLst/>
              <a:cxnLst/>
              <a:rect l="l" t="t" r="r" b="b"/>
              <a:pathLst>
                <a:path w="14409" h="14313" extrusionOk="0">
                  <a:moveTo>
                    <a:pt x="337" y="1"/>
                  </a:moveTo>
                  <a:lnTo>
                    <a:pt x="0" y="4611"/>
                  </a:lnTo>
                  <a:lnTo>
                    <a:pt x="9750" y="12247"/>
                  </a:lnTo>
                  <a:lnTo>
                    <a:pt x="9942" y="12584"/>
                  </a:lnTo>
                  <a:lnTo>
                    <a:pt x="10374" y="13256"/>
                  </a:lnTo>
                  <a:lnTo>
                    <a:pt x="10614" y="13640"/>
                  </a:lnTo>
                  <a:lnTo>
                    <a:pt x="10902" y="13976"/>
                  </a:lnTo>
                  <a:lnTo>
                    <a:pt x="11142" y="14216"/>
                  </a:lnTo>
                  <a:lnTo>
                    <a:pt x="11238" y="14264"/>
                  </a:lnTo>
                  <a:lnTo>
                    <a:pt x="11334" y="14312"/>
                  </a:lnTo>
                  <a:lnTo>
                    <a:pt x="11430" y="14264"/>
                  </a:lnTo>
                  <a:lnTo>
                    <a:pt x="11479" y="14264"/>
                  </a:lnTo>
                  <a:lnTo>
                    <a:pt x="11575" y="14072"/>
                  </a:lnTo>
                  <a:lnTo>
                    <a:pt x="11575" y="13832"/>
                  </a:lnTo>
                  <a:lnTo>
                    <a:pt x="11527" y="13496"/>
                  </a:lnTo>
                  <a:lnTo>
                    <a:pt x="11430" y="12968"/>
                  </a:lnTo>
                  <a:lnTo>
                    <a:pt x="11382" y="12680"/>
                  </a:lnTo>
                  <a:lnTo>
                    <a:pt x="11815" y="12680"/>
                  </a:lnTo>
                  <a:lnTo>
                    <a:pt x="12775" y="12535"/>
                  </a:lnTo>
                  <a:lnTo>
                    <a:pt x="13303" y="12439"/>
                  </a:lnTo>
                  <a:lnTo>
                    <a:pt x="13784" y="12295"/>
                  </a:lnTo>
                  <a:lnTo>
                    <a:pt x="14168" y="12103"/>
                  </a:lnTo>
                  <a:lnTo>
                    <a:pt x="14264" y="12007"/>
                  </a:lnTo>
                  <a:lnTo>
                    <a:pt x="14360" y="11911"/>
                  </a:lnTo>
                  <a:lnTo>
                    <a:pt x="14408" y="11815"/>
                  </a:lnTo>
                  <a:lnTo>
                    <a:pt x="14360" y="11719"/>
                  </a:lnTo>
                  <a:lnTo>
                    <a:pt x="14312" y="11671"/>
                  </a:lnTo>
                  <a:lnTo>
                    <a:pt x="14216" y="11623"/>
                  </a:lnTo>
                  <a:lnTo>
                    <a:pt x="13976" y="11575"/>
                  </a:lnTo>
                  <a:lnTo>
                    <a:pt x="13688" y="11527"/>
                  </a:lnTo>
                  <a:lnTo>
                    <a:pt x="13063" y="11623"/>
                  </a:lnTo>
                  <a:lnTo>
                    <a:pt x="12775" y="11623"/>
                  </a:lnTo>
                  <a:lnTo>
                    <a:pt x="12919" y="11575"/>
                  </a:lnTo>
                  <a:lnTo>
                    <a:pt x="13303" y="11287"/>
                  </a:lnTo>
                  <a:lnTo>
                    <a:pt x="13736" y="10999"/>
                  </a:lnTo>
                  <a:lnTo>
                    <a:pt x="13880" y="10807"/>
                  </a:lnTo>
                  <a:lnTo>
                    <a:pt x="13976" y="10614"/>
                  </a:lnTo>
                  <a:lnTo>
                    <a:pt x="13976" y="10566"/>
                  </a:lnTo>
                  <a:lnTo>
                    <a:pt x="13928" y="10470"/>
                  </a:lnTo>
                  <a:lnTo>
                    <a:pt x="13544" y="10470"/>
                  </a:lnTo>
                  <a:lnTo>
                    <a:pt x="13255" y="10566"/>
                  </a:lnTo>
                  <a:lnTo>
                    <a:pt x="12679" y="10711"/>
                  </a:lnTo>
                  <a:lnTo>
                    <a:pt x="12439" y="10807"/>
                  </a:lnTo>
                  <a:lnTo>
                    <a:pt x="12535" y="10759"/>
                  </a:lnTo>
                  <a:lnTo>
                    <a:pt x="12727" y="10518"/>
                  </a:lnTo>
                  <a:lnTo>
                    <a:pt x="12823" y="10422"/>
                  </a:lnTo>
                  <a:lnTo>
                    <a:pt x="12919" y="10230"/>
                  </a:lnTo>
                  <a:lnTo>
                    <a:pt x="12967" y="10086"/>
                  </a:lnTo>
                  <a:lnTo>
                    <a:pt x="12919" y="9894"/>
                  </a:lnTo>
                  <a:lnTo>
                    <a:pt x="12919" y="9798"/>
                  </a:lnTo>
                  <a:lnTo>
                    <a:pt x="12631" y="9798"/>
                  </a:lnTo>
                  <a:lnTo>
                    <a:pt x="12391" y="9846"/>
                  </a:lnTo>
                  <a:lnTo>
                    <a:pt x="12151" y="9990"/>
                  </a:lnTo>
                  <a:lnTo>
                    <a:pt x="11623" y="10278"/>
                  </a:lnTo>
                  <a:lnTo>
                    <a:pt x="11430" y="10470"/>
                  </a:lnTo>
                  <a:lnTo>
                    <a:pt x="337"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76"/>
            <p:cNvSpPr/>
            <p:nvPr/>
          </p:nvSpPr>
          <p:spPr>
            <a:xfrm>
              <a:off x="6880000" y="4068900"/>
              <a:ext cx="360225" cy="357825"/>
            </a:xfrm>
            <a:custGeom>
              <a:avLst/>
              <a:gdLst/>
              <a:ahLst/>
              <a:cxnLst/>
              <a:rect l="l" t="t" r="r" b="b"/>
              <a:pathLst>
                <a:path w="14409" h="14313" fill="none" extrusionOk="0">
                  <a:moveTo>
                    <a:pt x="337" y="1"/>
                  </a:moveTo>
                  <a:lnTo>
                    <a:pt x="11430" y="10470"/>
                  </a:lnTo>
                  <a:lnTo>
                    <a:pt x="11430" y="10470"/>
                  </a:lnTo>
                  <a:lnTo>
                    <a:pt x="11623" y="10278"/>
                  </a:lnTo>
                  <a:lnTo>
                    <a:pt x="12151" y="9990"/>
                  </a:lnTo>
                  <a:lnTo>
                    <a:pt x="12391" y="9846"/>
                  </a:lnTo>
                  <a:lnTo>
                    <a:pt x="12631" y="9798"/>
                  </a:lnTo>
                  <a:lnTo>
                    <a:pt x="12823" y="9798"/>
                  </a:lnTo>
                  <a:lnTo>
                    <a:pt x="12919" y="9798"/>
                  </a:lnTo>
                  <a:lnTo>
                    <a:pt x="12919" y="9894"/>
                  </a:lnTo>
                  <a:lnTo>
                    <a:pt x="12919" y="9894"/>
                  </a:lnTo>
                  <a:lnTo>
                    <a:pt x="12967" y="10086"/>
                  </a:lnTo>
                  <a:lnTo>
                    <a:pt x="12919" y="10230"/>
                  </a:lnTo>
                  <a:lnTo>
                    <a:pt x="12823" y="10422"/>
                  </a:lnTo>
                  <a:lnTo>
                    <a:pt x="12727" y="10518"/>
                  </a:lnTo>
                  <a:lnTo>
                    <a:pt x="12535" y="10759"/>
                  </a:lnTo>
                  <a:lnTo>
                    <a:pt x="12439" y="10807"/>
                  </a:lnTo>
                  <a:lnTo>
                    <a:pt x="12439" y="10807"/>
                  </a:lnTo>
                  <a:lnTo>
                    <a:pt x="12679" y="10711"/>
                  </a:lnTo>
                  <a:lnTo>
                    <a:pt x="13255" y="10566"/>
                  </a:lnTo>
                  <a:lnTo>
                    <a:pt x="13544" y="10470"/>
                  </a:lnTo>
                  <a:lnTo>
                    <a:pt x="13784" y="10470"/>
                  </a:lnTo>
                  <a:lnTo>
                    <a:pt x="13928" y="10470"/>
                  </a:lnTo>
                  <a:lnTo>
                    <a:pt x="13976" y="10566"/>
                  </a:lnTo>
                  <a:lnTo>
                    <a:pt x="13976" y="10614"/>
                  </a:lnTo>
                  <a:lnTo>
                    <a:pt x="13976" y="10614"/>
                  </a:lnTo>
                  <a:lnTo>
                    <a:pt x="13880" y="10807"/>
                  </a:lnTo>
                  <a:lnTo>
                    <a:pt x="13736" y="10999"/>
                  </a:lnTo>
                  <a:lnTo>
                    <a:pt x="13303" y="11287"/>
                  </a:lnTo>
                  <a:lnTo>
                    <a:pt x="12919" y="11575"/>
                  </a:lnTo>
                  <a:lnTo>
                    <a:pt x="12775" y="11623"/>
                  </a:lnTo>
                  <a:lnTo>
                    <a:pt x="12775" y="11623"/>
                  </a:lnTo>
                  <a:lnTo>
                    <a:pt x="13063" y="11623"/>
                  </a:lnTo>
                  <a:lnTo>
                    <a:pt x="13688" y="11527"/>
                  </a:lnTo>
                  <a:lnTo>
                    <a:pt x="13976" y="11575"/>
                  </a:lnTo>
                  <a:lnTo>
                    <a:pt x="14216" y="11623"/>
                  </a:lnTo>
                  <a:lnTo>
                    <a:pt x="14312" y="11671"/>
                  </a:lnTo>
                  <a:lnTo>
                    <a:pt x="14360" y="11719"/>
                  </a:lnTo>
                  <a:lnTo>
                    <a:pt x="14408" y="11815"/>
                  </a:lnTo>
                  <a:lnTo>
                    <a:pt x="14360" y="11911"/>
                  </a:lnTo>
                  <a:lnTo>
                    <a:pt x="14360" y="11911"/>
                  </a:lnTo>
                  <a:lnTo>
                    <a:pt x="14264" y="12007"/>
                  </a:lnTo>
                  <a:lnTo>
                    <a:pt x="14168" y="12103"/>
                  </a:lnTo>
                  <a:lnTo>
                    <a:pt x="13784" y="12295"/>
                  </a:lnTo>
                  <a:lnTo>
                    <a:pt x="13303" y="12439"/>
                  </a:lnTo>
                  <a:lnTo>
                    <a:pt x="12775" y="12535"/>
                  </a:lnTo>
                  <a:lnTo>
                    <a:pt x="11815" y="12680"/>
                  </a:lnTo>
                  <a:lnTo>
                    <a:pt x="11382" y="12680"/>
                  </a:lnTo>
                  <a:lnTo>
                    <a:pt x="11382" y="12680"/>
                  </a:lnTo>
                  <a:lnTo>
                    <a:pt x="11430" y="12968"/>
                  </a:lnTo>
                  <a:lnTo>
                    <a:pt x="11527" y="13496"/>
                  </a:lnTo>
                  <a:lnTo>
                    <a:pt x="11575" y="13832"/>
                  </a:lnTo>
                  <a:lnTo>
                    <a:pt x="11575" y="14072"/>
                  </a:lnTo>
                  <a:lnTo>
                    <a:pt x="11479" y="14264"/>
                  </a:lnTo>
                  <a:lnTo>
                    <a:pt x="11430" y="14264"/>
                  </a:lnTo>
                  <a:lnTo>
                    <a:pt x="11334" y="14312"/>
                  </a:lnTo>
                  <a:lnTo>
                    <a:pt x="11334" y="14312"/>
                  </a:lnTo>
                  <a:lnTo>
                    <a:pt x="11238" y="14264"/>
                  </a:lnTo>
                  <a:lnTo>
                    <a:pt x="11142" y="14216"/>
                  </a:lnTo>
                  <a:lnTo>
                    <a:pt x="10902" y="13976"/>
                  </a:lnTo>
                  <a:lnTo>
                    <a:pt x="10614" y="13640"/>
                  </a:lnTo>
                  <a:lnTo>
                    <a:pt x="10374" y="13256"/>
                  </a:lnTo>
                  <a:lnTo>
                    <a:pt x="9942" y="12584"/>
                  </a:lnTo>
                  <a:lnTo>
                    <a:pt x="9750" y="12247"/>
                  </a:lnTo>
                  <a:lnTo>
                    <a:pt x="0" y="4611"/>
                  </a:lnTo>
                  <a:lnTo>
                    <a:pt x="3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76"/>
            <p:cNvSpPr/>
            <p:nvPr/>
          </p:nvSpPr>
          <p:spPr>
            <a:xfrm>
              <a:off x="6914825" y="4113325"/>
              <a:ext cx="70850" cy="110500"/>
            </a:xfrm>
            <a:custGeom>
              <a:avLst/>
              <a:gdLst/>
              <a:ahLst/>
              <a:cxnLst/>
              <a:rect l="l" t="t" r="r" b="b"/>
              <a:pathLst>
                <a:path w="2834" h="4420" extrusionOk="0">
                  <a:moveTo>
                    <a:pt x="0" y="3891"/>
                  </a:moveTo>
                  <a:lnTo>
                    <a:pt x="0" y="3891"/>
                  </a:lnTo>
                  <a:lnTo>
                    <a:pt x="673" y="4419"/>
                  </a:lnTo>
                  <a:lnTo>
                    <a:pt x="0" y="3891"/>
                  </a:lnTo>
                  <a:close/>
                  <a:moveTo>
                    <a:pt x="817" y="1"/>
                  </a:moveTo>
                  <a:lnTo>
                    <a:pt x="817" y="1"/>
                  </a:lnTo>
                  <a:lnTo>
                    <a:pt x="2834" y="1874"/>
                  </a:lnTo>
                  <a:lnTo>
                    <a:pt x="2834" y="1874"/>
                  </a:lnTo>
                  <a:lnTo>
                    <a:pt x="817" y="1"/>
                  </a:lnTo>
                  <a:close/>
                </a:path>
              </a:pathLst>
            </a:custGeom>
            <a:solidFill>
              <a:srgbClr val="DB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76"/>
            <p:cNvSpPr/>
            <p:nvPr/>
          </p:nvSpPr>
          <p:spPr>
            <a:xfrm>
              <a:off x="6914825" y="4210575"/>
              <a:ext cx="16825" cy="13250"/>
            </a:xfrm>
            <a:custGeom>
              <a:avLst/>
              <a:gdLst/>
              <a:ahLst/>
              <a:cxnLst/>
              <a:rect l="l" t="t" r="r" b="b"/>
              <a:pathLst>
                <a:path w="673" h="530" fill="none" extrusionOk="0">
                  <a:moveTo>
                    <a:pt x="0" y="1"/>
                  </a:moveTo>
                  <a:lnTo>
                    <a:pt x="0" y="1"/>
                  </a:lnTo>
                  <a:lnTo>
                    <a:pt x="673" y="52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76"/>
            <p:cNvSpPr/>
            <p:nvPr/>
          </p:nvSpPr>
          <p:spPr>
            <a:xfrm>
              <a:off x="6935225" y="4113325"/>
              <a:ext cx="50450" cy="46850"/>
            </a:xfrm>
            <a:custGeom>
              <a:avLst/>
              <a:gdLst/>
              <a:ahLst/>
              <a:cxnLst/>
              <a:rect l="l" t="t" r="r" b="b"/>
              <a:pathLst>
                <a:path w="2018" h="1874" fill="none" extrusionOk="0">
                  <a:moveTo>
                    <a:pt x="1" y="1"/>
                  </a:moveTo>
                  <a:lnTo>
                    <a:pt x="1" y="1"/>
                  </a:lnTo>
                  <a:lnTo>
                    <a:pt x="2018" y="1874"/>
                  </a:lnTo>
                  <a:lnTo>
                    <a:pt x="2018" y="187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76"/>
            <p:cNvSpPr/>
            <p:nvPr/>
          </p:nvSpPr>
          <p:spPr>
            <a:xfrm>
              <a:off x="6902800" y="4113325"/>
              <a:ext cx="82875" cy="110500"/>
            </a:xfrm>
            <a:custGeom>
              <a:avLst/>
              <a:gdLst/>
              <a:ahLst/>
              <a:cxnLst/>
              <a:rect l="l" t="t" r="r" b="b"/>
              <a:pathLst>
                <a:path w="3315" h="4420" extrusionOk="0">
                  <a:moveTo>
                    <a:pt x="1298" y="1"/>
                  </a:moveTo>
                  <a:lnTo>
                    <a:pt x="1" y="97"/>
                  </a:lnTo>
                  <a:lnTo>
                    <a:pt x="289" y="1922"/>
                  </a:lnTo>
                  <a:lnTo>
                    <a:pt x="481" y="3891"/>
                  </a:lnTo>
                  <a:lnTo>
                    <a:pt x="1154" y="4419"/>
                  </a:lnTo>
                  <a:lnTo>
                    <a:pt x="3315" y="1874"/>
                  </a:lnTo>
                  <a:lnTo>
                    <a:pt x="1298"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76"/>
            <p:cNvSpPr/>
            <p:nvPr/>
          </p:nvSpPr>
          <p:spPr>
            <a:xfrm>
              <a:off x="6902800" y="4113325"/>
              <a:ext cx="82875" cy="110500"/>
            </a:xfrm>
            <a:custGeom>
              <a:avLst/>
              <a:gdLst/>
              <a:ahLst/>
              <a:cxnLst/>
              <a:rect l="l" t="t" r="r" b="b"/>
              <a:pathLst>
                <a:path w="3315" h="4420" fill="none" extrusionOk="0">
                  <a:moveTo>
                    <a:pt x="1298" y="1"/>
                  </a:moveTo>
                  <a:lnTo>
                    <a:pt x="1" y="97"/>
                  </a:lnTo>
                  <a:lnTo>
                    <a:pt x="1" y="97"/>
                  </a:lnTo>
                  <a:lnTo>
                    <a:pt x="289" y="1922"/>
                  </a:lnTo>
                  <a:lnTo>
                    <a:pt x="481" y="3891"/>
                  </a:lnTo>
                  <a:lnTo>
                    <a:pt x="1154" y="4419"/>
                  </a:lnTo>
                  <a:lnTo>
                    <a:pt x="3315" y="1874"/>
                  </a:lnTo>
                  <a:lnTo>
                    <a:pt x="12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76"/>
            <p:cNvSpPr/>
            <p:nvPr/>
          </p:nvSpPr>
          <p:spPr>
            <a:xfrm>
              <a:off x="6878800" y="4059300"/>
              <a:ext cx="109275" cy="160925"/>
            </a:xfrm>
            <a:custGeom>
              <a:avLst/>
              <a:gdLst/>
              <a:ahLst/>
              <a:cxnLst/>
              <a:rect l="l" t="t" r="r" b="b"/>
              <a:pathLst>
                <a:path w="4371" h="6437" extrusionOk="0">
                  <a:moveTo>
                    <a:pt x="0" y="1"/>
                  </a:moveTo>
                  <a:lnTo>
                    <a:pt x="1441" y="6436"/>
                  </a:lnTo>
                  <a:lnTo>
                    <a:pt x="4371" y="2882"/>
                  </a:lnTo>
                  <a:lnTo>
                    <a:pt x="4371" y="2786"/>
                  </a:lnTo>
                  <a:lnTo>
                    <a:pt x="4275" y="2642"/>
                  </a:lnTo>
                  <a:lnTo>
                    <a:pt x="3842" y="2258"/>
                  </a:lnTo>
                  <a:lnTo>
                    <a:pt x="3122" y="1826"/>
                  </a:lnTo>
                  <a:lnTo>
                    <a:pt x="2306" y="1297"/>
                  </a:lnTo>
                  <a:lnTo>
                    <a:pt x="721" y="433"/>
                  </a:lnTo>
                  <a:lnTo>
                    <a:pt x="0"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76"/>
            <p:cNvSpPr/>
            <p:nvPr/>
          </p:nvSpPr>
          <p:spPr>
            <a:xfrm>
              <a:off x="6434575" y="3839600"/>
              <a:ext cx="313375" cy="307375"/>
            </a:xfrm>
            <a:custGeom>
              <a:avLst/>
              <a:gdLst/>
              <a:ahLst/>
              <a:cxnLst/>
              <a:rect l="l" t="t" r="r" b="b"/>
              <a:pathLst>
                <a:path w="12535" h="12295" extrusionOk="0">
                  <a:moveTo>
                    <a:pt x="1921" y="0"/>
                  </a:moveTo>
                  <a:lnTo>
                    <a:pt x="0" y="1153"/>
                  </a:lnTo>
                  <a:lnTo>
                    <a:pt x="144" y="1633"/>
                  </a:lnTo>
                  <a:lnTo>
                    <a:pt x="336" y="2161"/>
                  </a:lnTo>
                  <a:lnTo>
                    <a:pt x="576" y="2882"/>
                  </a:lnTo>
                  <a:lnTo>
                    <a:pt x="961" y="3746"/>
                  </a:lnTo>
                  <a:lnTo>
                    <a:pt x="1393" y="4707"/>
                  </a:lnTo>
                  <a:lnTo>
                    <a:pt x="1921" y="5715"/>
                  </a:lnTo>
                  <a:lnTo>
                    <a:pt x="2593" y="6772"/>
                  </a:lnTo>
                  <a:lnTo>
                    <a:pt x="3362" y="7828"/>
                  </a:lnTo>
                  <a:lnTo>
                    <a:pt x="3794" y="8356"/>
                  </a:lnTo>
                  <a:lnTo>
                    <a:pt x="4274" y="8837"/>
                  </a:lnTo>
                  <a:lnTo>
                    <a:pt x="4755" y="9317"/>
                  </a:lnTo>
                  <a:lnTo>
                    <a:pt x="5283" y="9797"/>
                  </a:lnTo>
                  <a:lnTo>
                    <a:pt x="5859" y="10229"/>
                  </a:lnTo>
                  <a:lnTo>
                    <a:pt x="6436" y="10662"/>
                  </a:lnTo>
                  <a:lnTo>
                    <a:pt x="7060" y="10998"/>
                  </a:lnTo>
                  <a:lnTo>
                    <a:pt x="7732" y="11334"/>
                  </a:lnTo>
                  <a:lnTo>
                    <a:pt x="8453" y="11622"/>
                  </a:lnTo>
                  <a:lnTo>
                    <a:pt x="9173" y="11862"/>
                  </a:lnTo>
                  <a:lnTo>
                    <a:pt x="9989" y="12102"/>
                  </a:lnTo>
                  <a:lnTo>
                    <a:pt x="10806" y="12199"/>
                  </a:lnTo>
                  <a:lnTo>
                    <a:pt x="11622" y="12295"/>
                  </a:lnTo>
                  <a:lnTo>
                    <a:pt x="12535" y="12295"/>
                  </a:lnTo>
                  <a:lnTo>
                    <a:pt x="11958" y="8453"/>
                  </a:lnTo>
                  <a:lnTo>
                    <a:pt x="11814" y="8549"/>
                  </a:lnTo>
                  <a:lnTo>
                    <a:pt x="11622" y="8597"/>
                  </a:lnTo>
                  <a:lnTo>
                    <a:pt x="11382" y="8645"/>
                  </a:lnTo>
                  <a:lnTo>
                    <a:pt x="11046" y="8645"/>
                  </a:lnTo>
                  <a:lnTo>
                    <a:pt x="10614" y="8597"/>
                  </a:lnTo>
                  <a:lnTo>
                    <a:pt x="10133" y="8453"/>
                  </a:lnTo>
                  <a:lnTo>
                    <a:pt x="9557" y="8260"/>
                  </a:lnTo>
                  <a:lnTo>
                    <a:pt x="8933" y="7876"/>
                  </a:lnTo>
                  <a:lnTo>
                    <a:pt x="8164" y="7348"/>
                  </a:lnTo>
                  <a:lnTo>
                    <a:pt x="7348" y="6676"/>
                  </a:lnTo>
                  <a:lnTo>
                    <a:pt x="6436" y="5811"/>
                  </a:lnTo>
                  <a:lnTo>
                    <a:pt x="5475" y="4755"/>
                  </a:lnTo>
                  <a:lnTo>
                    <a:pt x="4370" y="3458"/>
                  </a:lnTo>
                  <a:lnTo>
                    <a:pt x="3218" y="1873"/>
                  </a:lnTo>
                  <a:lnTo>
                    <a:pt x="192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76"/>
            <p:cNvSpPr/>
            <p:nvPr/>
          </p:nvSpPr>
          <p:spPr>
            <a:xfrm>
              <a:off x="6434575" y="3839600"/>
              <a:ext cx="313375" cy="307375"/>
            </a:xfrm>
            <a:custGeom>
              <a:avLst/>
              <a:gdLst/>
              <a:ahLst/>
              <a:cxnLst/>
              <a:rect l="l" t="t" r="r" b="b"/>
              <a:pathLst>
                <a:path w="12535" h="12295" fill="none" extrusionOk="0">
                  <a:moveTo>
                    <a:pt x="11958" y="8453"/>
                  </a:moveTo>
                  <a:lnTo>
                    <a:pt x="11958" y="8453"/>
                  </a:lnTo>
                  <a:lnTo>
                    <a:pt x="11814" y="8549"/>
                  </a:lnTo>
                  <a:lnTo>
                    <a:pt x="11622" y="8597"/>
                  </a:lnTo>
                  <a:lnTo>
                    <a:pt x="11382" y="8645"/>
                  </a:lnTo>
                  <a:lnTo>
                    <a:pt x="11046" y="8645"/>
                  </a:lnTo>
                  <a:lnTo>
                    <a:pt x="10614" y="8597"/>
                  </a:lnTo>
                  <a:lnTo>
                    <a:pt x="10133" y="8453"/>
                  </a:lnTo>
                  <a:lnTo>
                    <a:pt x="9557" y="8260"/>
                  </a:lnTo>
                  <a:lnTo>
                    <a:pt x="8933" y="7876"/>
                  </a:lnTo>
                  <a:lnTo>
                    <a:pt x="8164" y="7348"/>
                  </a:lnTo>
                  <a:lnTo>
                    <a:pt x="7348" y="6676"/>
                  </a:lnTo>
                  <a:lnTo>
                    <a:pt x="6436" y="5811"/>
                  </a:lnTo>
                  <a:lnTo>
                    <a:pt x="5475" y="4755"/>
                  </a:lnTo>
                  <a:lnTo>
                    <a:pt x="4370" y="3458"/>
                  </a:lnTo>
                  <a:lnTo>
                    <a:pt x="3218" y="1873"/>
                  </a:lnTo>
                  <a:lnTo>
                    <a:pt x="1921" y="0"/>
                  </a:lnTo>
                  <a:lnTo>
                    <a:pt x="0" y="1153"/>
                  </a:lnTo>
                  <a:lnTo>
                    <a:pt x="0" y="1153"/>
                  </a:lnTo>
                  <a:lnTo>
                    <a:pt x="144" y="1633"/>
                  </a:lnTo>
                  <a:lnTo>
                    <a:pt x="336" y="2161"/>
                  </a:lnTo>
                  <a:lnTo>
                    <a:pt x="576" y="2882"/>
                  </a:lnTo>
                  <a:lnTo>
                    <a:pt x="961" y="3746"/>
                  </a:lnTo>
                  <a:lnTo>
                    <a:pt x="1393" y="4707"/>
                  </a:lnTo>
                  <a:lnTo>
                    <a:pt x="1921" y="5715"/>
                  </a:lnTo>
                  <a:lnTo>
                    <a:pt x="2593" y="6772"/>
                  </a:lnTo>
                  <a:lnTo>
                    <a:pt x="3362" y="7828"/>
                  </a:lnTo>
                  <a:lnTo>
                    <a:pt x="3794" y="8356"/>
                  </a:lnTo>
                  <a:lnTo>
                    <a:pt x="4274" y="8837"/>
                  </a:lnTo>
                  <a:lnTo>
                    <a:pt x="4755" y="9317"/>
                  </a:lnTo>
                  <a:lnTo>
                    <a:pt x="5283" y="9797"/>
                  </a:lnTo>
                  <a:lnTo>
                    <a:pt x="5859" y="10229"/>
                  </a:lnTo>
                  <a:lnTo>
                    <a:pt x="6436" y="10662"/>
                  </a:lnTo>
                  <a:lnTo>
                    <a:pt x="7060" y="10998"/>
                  </a:lnTo>
                  <a:lnTo>
                    <a:pt x="7732" y="11334"/>
                  </a:lnTo>
                  <a:lnTo>
                    <a:pt x="8453" y="11622"/>
                  </a:lnTo>
                  <a:lnTo>
                    <a:pt x="9173" y="11862"/>
                  </a:lnTo>
                  <a:lnTo>
                    <a:pt x="9989" y="12102"/>
                  </a:lnTo>
                  <a:lnTo>
                    <a:pt x="10806" y="12199"/>
                  </a:lnTo>
                  <a:lnTo>
                    <a:pt x="11622" y="12295"/>
                  </a:lnTo>
                  <a:lnTo>
                    <a:pt x="12535" y="12295"/>
                  </a:lnTo>
                  <a:lnTo>
                    <a:pt x="11958" y="84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76"/>
            <p:cNvSpPr/>
            <p:nvPr/>
          </p:nvSpPr>
          <p:spPr>
            <a:xfrm>
              <a:off x="6629075" y="4016075"/>
              <a:ext cx="18025" cy="13250"/>
            </a:xfrm>
            <a:custGeom>
              <a:avLst/>
              <a:gdLst/>
              <a:ahLst/>
              <a:cxnLst/>
              <a:rect l="l" t="t" r="r" b="b"/>
              <a:pathLst>
                <a:path w="721" h="530" extrusionOk="0">
                  <a:moveTo>
                    <a:pt x="0" y="1"/>
                  </a:moveTo>
                  <a:lnTo>
                    <a:pt x="0" y="1"/>
                  </a:lnTo>
                  <a:lnTo>
                    <a:pt x="0" y="1"/>
                  </a:lnTo>
                  <a:lnTo>
                    <a:pt x="721" y="529"/>
                  </a:lnTo>
                  <a:lnTo>
                    <a:pt x="721" y="529"/>
                  </a:lnTo>
                  <a:lnTo>
                    <a:pt x="721" y="529"/>
                  </a:lnTo>
                  <a:lnTo>
                    <a:pt x="0" y="1"/>
                  </a:lnTo>
                  <a:close/>
                </a:path>
              </a:pathLst>
            </a:custGeom>
            <a:solidFill>
              <a:srgbClr val="4B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76"/>
            <p:cNvSpPr/>
            <p:nvPr/>
          </p:nvSpPr>
          <p:spPr>
            <a:xfrm>
              <a:off x="6629075" y="4016075"/>
              <a:ext cx="18025" cy="13250"/>
            </a:xfrm>
            <a:custGeom>
              <a:avLst/>
              <a:gdLst/>
              <a:ahLst/>
              <a:cxnLst/>
              <a:rect l="l" t="t" r="r" b="b"/>
              <a:pathLst>
                <a:path w="721" h="530" fill="none" extrusionOk="0">
                  <a:moveTo>
                    <a:pt x="0" y="1"/>
                  </a:moveTo>
                  <a:lnTo>
                    <a:pt x="0" y="1"/>
                  </a:lnTo>
                  <a:lnTo>
                    <a:pt x="0" y="1"/>
                  </a:lnTo>
                  <a:lnTo>
                    <a:pt x="721" y="529"/>
                  </a:lnTo>
                  <a:lnTo>
                    <a:pt x="721" y="529"/>
                  </a:lnTo>
                  <a:lnTo>
                    <a:pt x="721" y="52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76"/>
            <p:cNvSpPr/>
            <p:nvPr/>
          </p:nvSpPr>
          <p:spPr>
            <a:xfrm>
              <a:off x="6605050" y="4016075"/>
              <a:ext cx="42050" cy="105700"/>
            </a:xfrm>
            <a:custGeom>
              <a:avLst/>
              <a:gdLst/>
              <a:ahLst/>
              <a:cxnLst/>
              <a:rect l="l" t="t" r="r" b="b"/>
              <a:pathLst>
                <a:path w="1682" h="4228" extrusionOk="0">
                  <a:moveTo>
                    <a:pt x="961" y="1"/>
                  </a:moveTo>
                  <a:lnTo>
                    <a:pt x="1" y="3795"/>
                  </a:lnTo>
                  <a:lnTo>
                    <a:pt x="769" y="4227"/>
                  </a:lnTo>
                  <a:lnTo>
                    <a:pt x="1682" y="529"/>
                  </a:lnTo>
                  <a:lnTo>
                    <a:pt x="961"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76"/>
            <p:cNvSpPr/>
            <p:nvPr/>
          </p:nvSpPr>
          <p:spPr>
            <a:xfrm>
              <a:off x="6605050" y="4016075"/>
              <a:ext cx="42050" cy="105700"/>
            </a:xfrm>
            <a:custGeom>
              <a:avLst/>
              <a:gdLst/>
              <a:ahLst/>
              <a:cxnLst/>
              <a:rect l="l" t="t" r="r" b="b"/>
              <a:pathLst>
                <a:path w="1682" h="4228" fill="none" extrusionOk="0">
                  <a:moveTo>
                    <a:pt x="961" y="1"/>
                  </a:moveTo>
                  <a:lnTo>
                    <a:pt x="1" y="3795"/>
                  </a:lnTo>
                  <a:lnTo>
                    <a:pt x="1" y="3795"/>
                  </a:lnTo>
                  <a:lnTo>
                    <a:pt x="769" y="4227"/>
                  </a:lnTo>
                  <a:lnTo>
                    <a:pt x="1682" y="529"/>
                  </a:lnTo>
                  <a:lnTo>
                    <a:pt x="1682" y="529"/>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76"/>
            <p:cNvSpPr/>
            <p:nvPr/>
          </p:nvSpPr>
          <p:spPr>
            <a:xfrm>
              <a:off x="6617050" y="4019675"/>
              <a:ext cx="115300" cy="145300"/>
            </a:xfrm>
            <a:custGeom>
              <a:avLst/>
              <a:gdLst/>
              <a:ahLst/>
              <a:cxnLst/>
              <a:rect l="l" t="t" r="r" b="b"/>
              <a:pathLst>
                <a:path w="4612" h="5812" extrusionOk="0">
                  <a:moveTo>
                    <a:pt x="1298" y="1"/>
                  </a:moveTo>
                  <a:lnTo>
                    <a:pt x="1" y="5236"/>
                  </a:lnTo>
                  <a:lnTo>
                    <a:pt x="1730" y="5572"/>
                  </a:lnTo>
                  <a:lnTo>
                    <a:pt x="2979" y="5764"/>
                  </a:lnTo>
                  <a:lnTo>
                    <a:pt x="3411" y="5812"/>
                  </a:lnTo>
                  <a:lnTo>
                    <a:pt x="3651" y="5812"/>
                  </a:lnTo>
                  <a:lnTo>
                    <a:pt x="3747" y="5572"/>
                  </a:lnTo>
                  <a:lnTo>
                    <a:pt x="3891" y="4996"/>
                  </a:lnTo>
                  <a:lnTo>
                    <a:pt x="4179" y="3315"/>
                  </a:lnTo>
                  <a:lnTo>
                    <a:pt x="4611" y="913"/>
                  </a:lnTo>
                  <a:lnTo>
                    <a:pt x="4371" y="913"/>
                  </a:lnTo>
                  <a:lnTo>
                    <a:pt x="3795" y="769"/>
                  </a:lnTo>
                  <a:lnTo>
                    <a:pt x="2786" y="481"/>
                  </a:lnTo>
                  <a:lnTo>
                    <a:pt x="1298"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76"/>
            <p:cNvSpPr/>
            <p:nvPr/>
          </p:nvSpPr>
          <p:spPr>
            <a:xfrm>
              <a:off x="6617050" y="4019675"/>
              <a:ext cx="115300" cy="145300"/>
            </a:xfrm>
            <a:custGeom>
              <a:avLst/>
              <a:gdLst/>
              <a:ahLst/>
              <a:cxnLst/>
              <a:rect l="l" t="t" r="r" b="b"/>
              <a:pathLst>
                <a:path w="4612" h="5812" fill="none" extrusionOk="0">
                  <a:moveTo>
                    <a:pt x="4611" y="913"/>
                  </a:moveTo>
                  <a:lnTo>
                    <a:pt x="4611" y="913"/>
                  </a:lnTo>
                  <a:lnTo>
                    <a:pt x="4371" y="913"/>
                  </a:lnTo>
                  <a:lnTo>
                    <a:pt x="3795" y="769"/>
                  </a:lnTo>
                  <a:lnTo>
                    <a:pt x="2786" y="481"/>
                  </a:lnTo>
                  <a:lnTo>
                    <a:pt x="1298" y="1"/>
                  </a:lnTo>
                  <a:lnTo>
                    <a:pt x="1" y="5236"/>
                  </a:lnTo>
                  <a:lnTo>
                    <a:pt x="1" y="5236"/>
                  </a:lnTo>
                  <a:lnTo>
                    <a:pt x="1730" y="5572"/>
                  </a:lnTo>
                  <a:lnTo>
                    <a:pt x="2979" y="5764"/>
                  </a:lnTo>
                  <a:lnTo>
                    <a:pt x="3411" y="5812"/>
                  </a:lnTo>
                  <a:lnTo>
                    <a:pt x="3651" y="5812"/>
                  </a:lnTo>
                  <a:lnTo>
                    <a:pt x="3651" y="5812"/>
                  </a:lnTo>
                  <a:lnTo>
                    <a:pt x="3747" y="5572"/>
                  </a:lnTo>
                  <a:lnTo>
                    <a:pt x="3891" y="4996"/>
                  </a:lnTo>
                  <a:lnTo>
                    <a:pt x="4179" y="3315"/>
                  </a:lnTo>
                  <a:lnTo>
                    <a:pt x="4611" y="91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76"/>
            <p:cNvSpPr/>
            <p:nvPr/>
          </p:nvSpPr>
          <p:spPr>
            <a:xfrm>
              <a:off x="6381750" y="3748350"/>
              <a:ext cx="129675" cy="142900"/>
            </a:xfrm>
            <a:custGeom>
              <a:avLst/>
              <a:gdLst/>
              <a:ahLst/>
              <a:cxnLst/>
              <a:rect l="l" t="t" r="r" b="b"/>
              <a:pathLst>
                <a:path w="5187" h="5716" extrusionOk="0">
                  <a:moveTo>
                    <a:pt x="2882" y="0"/>
                  </a:moveTo>
                  <a:lnTo>
                    <a:pt x="2833" y="48"/>
                  </a:lnTo>
                  <a:lnTo>
                    <a:pt x="2737" y="192"/>
                  </a:lnTo>
                  <a:lnTo>
                    <a:pt x="2737" y="480"/>
                  </a:lnTo>
                  <a:lnTo>
                    <a:pt x="2785" y="1153"/>
                  </a:lnTo>
                  <a:lnTo>
                    <a:pt x="2930" y="1777"/>
                  </a:lnTo>
                  <a:lnTo>
                    <a:pt x="3026" y="2209"/>
                  </a:lnTo>
                  <a:lnTo>
                    <a:pt x="2737" y="1729"/>
                  </a:lnTo>
                  <a:lnTo>
                    <a:pt x="2257" y="1009"/>
                  </a:lnTo>
                  <a:lnTo>
                    <a:pt x="2017" y="673"/>
                  </a:lnTo>
                  <a:lnTo>
                    <a:pt x="1777" y="432"/>
                  </a:lnTo>
                  <a:lnTo>
                    <a:pt x="1585" y="288"/>
                  </a:lnTo>
                  <a:lnTo>
                    <a:pt x="1537" y="288"/>
                  </a:lnTo>
                  <a:lnTo>
                    <a:pt x="1441" y="336"/>
                  </a:lnTo>
                  <a:lnTo>
                    <a:pt x="1393" y="432"/>
                  </a:lnTo>
                  <a:lnTo>
                    <a:pt x="1393" y="576"/>
                  </a:lnTo>
                  <a:lnTo>
                    <a:pt x="1393" y="865"/>
                  </a:lnTo>
                  <a:lnTo>
                    <a:pt x="1489" y="1249"/>
                  </a:lnTo>
                  <a:lnTo>
                    <a:pt x="1633" y="1633"/>
                  </a:lnTo>
                  <a:lnTo>
                    <a:pt x="1873" y="2305"/>
                  </a:lnTo>
                  <a:lnTo>
                    <a:pt x="2017" y="2642"/>
                  </a:lnTo>
                  <a:lnTo>
                    <a:pt x="1825" y="2353"/>
                  </a:lnTo>
                  <a:lnTo>
                    <a:pt x="1345" y="1825"/>
                  </a:lnTo>
                  <a:lnTo>
                    <a:pt x="1105" y="1537"/>
                  </a:lnTo>
                  <a:lnTo>
                    <a:pt x="864" y="1345"/>
                  </a:lnTo>
                  <a:lnTo>
                    <a:pt x="672" y="1201"/>
                  </a:lnTo>
                  <a:lnTo>
                    <a:pt x="576" y="1201"/>
                  </a:lnTo>
                  <a:lnTo>
                    <a:pt x="528" y="1249"/>
                  </a:lnTo>
                  <a:lnTo>
                    <a:pt x="528" y="1441"/>
                  </a:lnTo>
                  <a:lnTo>
                    <a:pt x="576" y="1681"/>
                  </a:lnTo>
                  <a:lnTo>
                    <a:pt x="720" y="1921"/>
                  </a:lnTo>
                  <a:lnTo>
                    <a:pt x="864" y="2209"/>
                  </a:lnTo>
                  <a:lnTo>
                    <a:pt x="1249" y="2738"/>
                  </a:lnTo>
                  <a:lnTo>
                    <a:pt x="1441" y="3026"/>
                  </a:lnTo>
                  <a:lnTo>
                    <a:pt x="1441" y="3026"/>
                  </a:lnTo>
                  <a:lnTo>
                    <a:pt x="1201" y="2882"/>
                  </a:lnTo>
                  <a:lnTo>
                    <a:pt x="720" y="2594"/>
                  </a:lnTo>
                  <a:lnTo>
                    <a:pt x="480" y="2498"/>
                  </a:lnTo>
                  <a:lnTo>
                    <a:pt x="288" y="2401"/>
                  </a:lnTo>
                  <a:lnTo>
                    <a:pt x="96" y="2401"/>
                  </a:lnTo>
                  <a:lnTo>
                    <a:pt x="48" y="2449"/>
                  </a:lnTo>
                  <a:lnTo>
                    <a:pt x="0" y="2449"/>
                  </a:lnTo>
                  <a:lnTo>
                    <a:pt x="0" y="2546"/>
                  </a:lnTo>
                  <a:lnTo>
                    <a:pt x="48" y="2690"/>
                  </a:lnTo>
                  <a:lnTo>
                    <a:pt x="336" y="3026"/>
                  </a:lnTo>
                  <a:lnTo>
                    <a:pt x="672" y="3410"/>
                  </a:lnTo>
                  <a:lnTo>
                    <a:pt x="1105" y="3794"/>
                  </a:lnTo>
                  <a:lnTo>
                    <a:pt x="1057" y="4034"/>
                  </a:lnTo>
                  <a:lnTo>
                    <a:pt x="1057" y="4274"/>
                  </a:lnTo>
                  <a:lnTo>
                    <a:pt x="1105" y="4515"/>
                  </a:lnTo>
                  <a:lnTo>
                    <a:pt x="1201" y="4755"/>
                  </a:lnTo>
                  <a:lnTo>
                    <a:pt x="1345" y="5043"/>
                  </a:lnTo>
                  <a:lnTo>
                    <a:pt x="1585" y="5283"/>
                  </a:lnTo>
                  <a:lnTo>
                    <a:pt x="1825" y="5475"/>
                  </a:lnTo>
                  <a:lnTo>
                    <a:pt x="2113" y="5619"/>
                  </a:lnTo>
                  <a:lnTo>
                    <a:pt x="2401" y="5667"/>
                  </a:lnTo>
                  <a:lnTo>
                    <a:pt x="2689" y="5715"/>
                  </a:lnTo>
                  <a:lnTo>
                    <a:pt x="3026" y="5667"/>
                  </a:lnTo>
                  <a:lnTo>
                    <a:pt x="3314" y="5571"/>
                  </a:lnTo>
                  <a:lnTo>
                    <a:pt x="4034" y="5235"/>
                  </a:lnTo>
                  <a:lnTo>
                    <a:pt x="4322" y="5091"/>
                  </a:lnTo>
                  <a:lnTo>
                    <a:pt x="4514" y="4947"/>
                  </a:lnTo>
                  <a:lnTo>
                    <a:pt x="4706" y="4707"/>
                  </a:lnTo>
                  <a:lnTo>
                    <a:pt x="4851" y="4515"/>
                  </a:lnTo>
                  <a:lnTo>
                    <a:pt x="4947" y="4226"/>
                  </a:lnTo>
                  <a:lnTo>
                    <a:pt x="4995" y="3986"/>
                  </a:lnTo>
                  <a:lnTo>
                    <a:pt x="4995" y="3698"/>
                  </a:lnTo>
                  <a:lnTo>
                    <a:pt x="4995" y="3410"/>
                  </a:lnTo>
                  <a:lnTo>
                    <a:pt x="5091" y="2930"/>
                  </a:lnTo>
                  <a:lnTo>
                    <a:pt x="5187" y="2257"/>
                  </a:lnTo>
                  <a:lnTo>
                    <a:pt x="5187" y="1921"/>
                  </a:lnTo>
                  <a:lnTo>
                    <a:pt x="5139" y="1633"/>
                  </a:lnTo>
                  <a:lnTo>
                    <a:pt x="5043" y="1489"/>
                  </a:lnTo>
                  <a:lnTo>
                    <a:pt x="4995" y="1441"/>
                  </a:lnTo>
                  <a:lnTo>
                    <a:pt x="4899" y="1393"/>
                  </a:lnTo>
                  <a:lnTo>
                    <a:pt x="4755" y="1393"/>
                  </a:lnTo>
                  <a:lnTo>
                    <a:pt x="4658" y="1489"/>
                  </a:lnTo>
                  <a:lnTo>
                    <a:pt x="4562" y="1585"/>
                  </a:lnTo>
                  <a:lnTo>
                    <a:pt x="4514" y="1729"/>
                  </a:lnTo>
                  <a:lnTo>
                    <a:pt x="4370" y="2065"/>
                  </a:lnTo>
                  <a:lnTo>
                    <a:pt x="4274" y="2401"/>
                  </a:lnTo>
                  <a:lnTo>
                    <a:pt x="4082" y="2305"/>
                  </a:lnTo>
                  <a:lnTo>
                    <a:pt x="3890" y="2209"/>
                  </a:lnTo>
                  <a:lnTo>
                    <a:pt x="3650" y="1585"/>
                  </a:lnTo>
                  <a:lnTo>
                    <a:pt x="3362" y="817"/>
                  </a:lnTo>
                  <a:lnTo>
                    <a:pt x="3218" y="432"/>
                  </a:lnTo>
                  <a:lnTo>
                    <a:pt x="3074" y="192"/>
                  </a:lnTo>
                  <a:lnTo>
                    <a:pt x="2930" y="48"/>
                  </a:lnTo>
                  <a:lnTo>
                    <a:pt x="2882"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76"/>
            <p:cNvSpPr/>
            <p:nvPr/>
          </p:nvSpPr>
          <p:spPr>
            <a:xfrm>
              <a:off x="6651875" y="4037700"/>
              <a:ext cx="272575" cy="300175"/>
            </a:xfrm>
            <a:custGeom>
              <a:avLst/>
              <a:gdLst/>
              <a:ahLst/>
              <a:cxnLst/>
              <a:rect l="l" t="t" r="r" b="b"/>
              <a:pathLst>
                <a:path w="10903" h="12007" extrusionOk="0">
                  <a:moveTo>
                    <a:pt x="4563" y="0"/>
                  </a:moveTo>
                  <a:lnTo>
                    <a:pt x="4131" y="96"/>
                  </a:lnTo>
                  <a:lnTo>
                    <a:pt x="3795" y="192"/>
                  </a:lnTo>
                  <a:lnTo>
                    <a:pt x="3459" y="288"/>
                  </a:lnTo>
                  <a:lnTo>
                    <a:pt x="3218" y="432"/>
                  </a:lnTo>
                  <a:lnTo>
                    <a:pt x="2978" y="577"/>
                  </a:lnTo>
                  <a:lnTo>
                    <a:pt x="2786" y="817"/>
                  </a:lnTo>
                  <a:lnTo>
                    <a:pt x="2594" y="1057"/>
                  </a:lnTo>
                  <a:lnTo>
                    <a:pt x="2210" y="1681"/>
                  </a:lnTo>
                  <a:lnTo>
                    <a:pt x="1826" y="2402"/>
                  </a:lnTo>
                  <a:lnTo>
                    <a:pt x="1537" y="3170"/>
                  </a:lnTo>
                  <a:lnTo>
                    <a:pt x="1249" y="4034"/>
                  </a:lnTo>
                  <a:lnTo>
                    <a:pt x="1009" y="4947"/>
                  </a:lnTo>
                  <a:lnTo>
                    <a:pt x="769" y="5859"/>
                  </a:lnTo>
                  <a:lnTo>
                    <a:pt x="433" y="7636"/>
                  </a:lnTo>
                  <a:lnTo>
                    <a:pt x="193" y="9125"/>
                  </a:lnTo>
                  <a:lnTo>
                    <a:pt x="1" y="10566"/>
                  </a:lnTo>
                  <a:lnTo>
                    <a:pt x="1153" y="10950"/>
                  </a:lnTo>
                  <a:lnTo>
                    <a:pt x="2402" y="11286"/>
                  </a:lnTo>
                  <a:lnTo>
                    <a:pt x="3747" y="11622"/>
                  </a:lnTo>
                  <a:lnTo>
                    <a:pt x="5139" y="11814"/>
                  </a:lnTo>
                  <a:lnTo>
                    <a:pt x="6580" y="11959"/>
                  </a:lnTo>
                  <a:lnTo>
                    <a:pt x="7301" y="12007"/>
                  </a:lnTo>
                  <a:lnTo>
                    <a:pt x="8741" y="12007"/>
                  </a:lnTo>
                  <a:lnTo>
                    <a:pt x="9462" y="11911"/>
                  </a:lnTo>
                  <a:lnTo>
                    <a:pt x="10182" y="11814"/>
                  </a:lnTo>
                  <a:lnTo>
                    <a:pt x="10902" y="11718"/>
                  </a:lnTo>
                  <a:lnTo>
                    <a:pt x="10806" y="10230"/>
                  </a:lnTo>
                  <a:lnTo>
                    <a:pt x="10518" y="6964"/>
                  </a:lnTo>
                  <a:lnTo>
                    <a:pt x="10326" y="5139"/>
                  </a:lnTo>
                  <a:lnTo>
                    <a:pt x="10086" y="3458"/>
                  </a:lnTo>
                  <a:lnTo>
                    <a:pt x="9942" y="2690"/>
                  </a:lnTo>
                  <a:lnTo>
                    <a:pt x="9798" y="2065"/>
                  </a:lnTo>
                  <a:lnTo>
                    <a:pt x="9654" y="1585"/>
                  </a:lnTo>
                  <a:lnTo>
                    <a:pt x="9462" y="1249"/>
                  </a:lnTo>
                  <a:lnTo>
                    <a:pt x="9318" y="1057"/>
                  </a:lnTo>
                  <a:lnTo>
                    <a:pt x="9077" y="865"/>
                  </a:lnTo>
                  <a:lnTo>
                    <a:pt x="8789" y="721"/>
                  </a:lnTo>
                  <a:lnTo>
                    <a:pt x="8453" y="577"/>
                  </a:lnTo>
                  <a:lnTo>
                    <a:pt x="7685" y="288"/>
                  </a:lnTo>
                  <a:lnTo>
                    <a:pt x="6820" y="96"/>
                  </a:lnTo>
                  <a:lnTo>
                    <a:pt x="5908"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76"/>
            <p:cNvSpPr/>
            <p:nvPr/>
          </p:nvSpPr>
          <p:spPr>
            <a:xfrm>
              <a:off x="6651875" y="4037700"/>
              <a:ext cx="272575" cy="300175"/>
            </a:xfrm>
            <a:custGeom>
              <a:avLst/>
              <a:gdLst/>
              <a:ahLst/>
              <a:cxnLst/>
              <a:rect l="l" t="t" r="r" b="b"/>
              <a:pathLst>
                <a:path w="10903" h="12007" fill="none" extrusionOk="0">
                  <a:moveTo>
                    <a:pt x="1" y="10566"/>
                  </a:moveTo>
                  <a:lnTo>
                    <a:pt x="1" y="10566"/>
                  </a:lnTo>
                  <a:lnTo>
                    <a:pt x="1153" y="10950"/>
                  </a:lnTo>
                  <a:lnTo>
                    <a:pt x="2402" y="11286"/>
                  </a:lnTo>
                  <a:lnTo>
                    <a:pt x="3747" y="11622"/>
                  </a:lnTo>
                  <a:lnTo>
                    <a:pt x="5139" y="11814"/>
                  </a:lnTo>
                  <a:lnTo>
                    <a:pt x="6580" y="11959"/>
                  </a:lnTo>
                  <a:lnTo>
                    <a:pt x="7301" y="12007"/>
                  </a:lnTo>
                  <a:lnTo>
                    <a:pt x="8021" y="12007"/>
                  </a:lnTo>
                  <a:lnTo>
                    <a:pt x="8741" y="12007"/>
                  </a:lnTo>
                  <a:lnTo>
                    <a:pt x="9462" y="11911"/>
                  </a:lnTo>
                  <a:lnTo>
                    <a:pt x="10182" y="11814"/>
                  </a:lnTo>
                  <a:lnTo>
                    <a:pt x="10902" y="11718"/>
                  </a:lnTo>
                  <a:lnTo>
                    <a:pt x="10902" y="11718"/>
                  </a:lnTo>
                  <a:lnTo>
                    <a:pt x="10806" y="10230"/>
                  </a:lnTo>
                  <a:lnTo>
                    <a:pt x="10518" y="6964"/>
                  </a:lnTo>
                  <a:lnTo>
                    <a:pt x="10326" y="5139"/>
                  </a:lnTo>
                  <a:lnTo>
                    <a:pt x="10086" y="3458"/>
                  </a:lnTo>
                  <a:lnTo>
                    <a:pt x="9942" y="2690"/>
                  </a:lnTo>
                  <a:lnTo>
                    <a:pt x="9798" y="2065"/>
                  </a:lnTo>
                  <a:lnTo>
                    <a:pt x="9654" y="1585"/>
                  </a:lnTo>
                  <a:lnTo>
                    <a:pt x="9462" y="1249"/>
                  </a:lnTo>
                  <a:lnTo>
                    <a:pt x="9462" y="1249"/>
                  </a:lnTo>
                  <a:lnTo>
                    <a:pt x="9318" y="1057"/>
                  </a:lnTo>
                  <a:lnTo>
                    <a:pt x="9077" y="865"/>
                  </a:lnTo>
                  <a:lnTo>
                    <a:pt x="8789" y="721"/>
                  </a:lnTo>
                  <a:lnTo>
                    <a:pt x="8453" y="577"/>
                  </a:lnTo>
                  <a:lnTo>
                    <a:pt x="7685" y="288"/>
                  </a:lnTo>
                  <a:lnTo>
                    <a:pt x="6820" y="96"/>
                  </a:lnTo>
                  <a:lnTo>
                    <a:pt x="5908" y="0"/>
                  </a:lnTo>
                  <a:lnTo>
                    <a:pt x="4995" y="0"/>
                  </a:lnTo>
                  <a:lnTo>
                    <a:pt x="4563" y="0"/>
                  </a:lnTo>
                  <a:lnTo>
                    <a:pt x="4131" y="96"/>
                  </a:lnTo>
                  <a:lnTo>
                    <a:pt x="3795" y="192"/>
                  </a:lnTo>
                  <a:lnTo>
                    <a:pt x="3459" y="288"/>
                  </a:lnTo>
                  <a:lnTo>
                    <a:pt x="3459" y="288"/>
                  </a:lnTo>
                  <a:lnTo>
                    <a:pt x="3218" y="432"/>
                  </a:lnTo>
                  <a:lnTo>
                    <a:pt x="2978" y="577"/>
                  </a:lnTo>
                  <a:lnTo>
                    <a:pt x="2786" y="817"/>
                  </a:lnTo>
                  <a:lnTo>
                    <a:pt x="2594" y="1057"/>
                  </a:lnTo>
                  <a:lnTo>
                    <a:pt x="2210" y="1681"/>
                  </a:lnTo>
                  <a:lnTo>
                    <a:pt x="1826" y="2402"/>
                  </a:lnTo>
                  <a:lnTo>
                    <a:pt x="1537" y="3170"/>
                  </a:lnTo>
                  <a:lnTo>
                    <a:pt x="1249" y="4034"/>
                  </a:lnTo>
                  <a:lnTo>
                    <a:pt x="1009" y="4947"/>
                  </a:lnTo>
                  <a:lnTo>
                    <a:pt x="769" y="5859"/>
                  </a:lnTo>
                  <a:lnTo>
                    <a:pt x="433" y="7636"/>
                  </a:lnTo>
                  <a:lnTo>
                    <a:pt x="193" y="9125"/>
                  </a:lnTo>
                  <a:lnTo>
                    <a:pt x="1" y="10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76"/>
            <p:cNvSpPr/>
            <p:nvPr/>
          </p:nvSpPr>
          <p:spPr>
            <a:xfrm>
              <a:off x="6761125" y="4037700"/>
              <a:ext cx="103300" cy="58850"/>
            </a:xfrm>
            <a:custGeom>
              <a:avLst/>
              <a:gdLst/>
              <a:ahLst/>
              <a:cxnLst/>
              <a:rect l="l" t="t" r="r" b="b"/>
              <a:pathLst>
                <a:path w="4132" h="2354" extrusionOk="0">
                  <a:moveTo>
                    <a:pt x="673" y="0"/>
                  </a:moveTo>
                  <a:lnTo>
                    <a:pt x="193" y="48"/>
                  </a:lnTo>
                  <a:lnTo>
                    <a:pt x="49" y="240"/>
                  </a:lnTo>
                  <a:lnTo>
                    <a:pt x="1" y="481"/>
                  </a:lnTo>
                  <a:lnTo>
                    <a:pt x="1" y="769"/>
                  </a:lnTo>
                  <a:lnTo>
                    <a:pt x="49" y="1057"/>
                  </a:lnTo>
                  <a:lnTo>
                    <a:pt x="193" y="1345"/>
                  </a:lnTo>
                  <a:lnTo>
                    <a:pt x="433" y="1633"/>
                  </a:lnTo>
                  <a:lnTo>
                    <a:pt x="721" y="1873"/>
                  </a:lnTo>
                  <a:lnTo>
                    <a:pt x="1010" y="2065"/>
                  </a:lnTo>
                  <a:lnTo>
                    <a:pt x="1394" y="2209"/>
                  </a:lnTo>
                  <a:lnTo>
                    <a:pt x="1826" y="2305"/>
                  </a:lnTo>
                  <a:lnTo>
                    <a:pt x="2210" y="2353"/>
                  </a:lnTo>
                  <a:lnTo>
                    <a:pt x="2642" y="2305"/>
                  </a:lnTo>
                  <a:lnTo>
                    <a:pt x="2979" y="2257"/>
                  </a:lnTo>
                  <a:lnTo>
                    <a:pt x="3315" y="2113"/>
                  </a:lnTo>
                  <a:lnTo>
                    <a:pt x="3603" y="1921"/>
                  </a:lnTo>
                  <a:lnTo>
                    <a:pt x="3843" y="1681"/>
                  </a:lnTo>
                  <a:lnTo>
                    <a:pt x="4035" y="1441"/>
                  </a:lnTo>
                  <a:lnTo>
                    <a:pt x="4131" y="1153"/>
                  </a:lnTo>
                  <a:lnTo>
                    <a:pt x="4131" y="865"/>
                  </a:lnTo>
                  <a:lnTo>
                    <a:pt x="4035" y="529"/>
                  </a:lnTo>
                  <a:lnTo>
                    <a:pt x="3651" y="384"/>
                  </a:lnTo>
                  <a:lnTo>
                    <a:pt x="3171" y="288"/>
                  </a:lnTo>
                  <a:lnTo>
                    <a:pt x="2162" y="96"/>
                  </a:lnTo>
                  <a:lnTo>
                    <a:pt x="1154"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76"/>
            <p:cNvSpPr/>
            <p:nvPr/>
          </p:nvSpPr>
          <p:spPr>
            <a:xfrm>
              <a:off x="6761125" y="4037700"/>
              <a:ext cx="103300" cy="58850"/>
            </a:xfrm>
            <a:custGeom>
              <a:avLst/>
              <a:gdLst/>
              <a:ahLst/>
              <a:cxnLst/>
              <a:rect l="l" t="t" r="r" b="b"/>
              <a:pathLst>
                <a:path w="4132" h="2354" fill="none" extrusionOk="0">
                  <a:moveTo>
                    <a:pt x="4131" y="1153"/>
                  </a:moveTo>
                  <a:lnTo>
                    <a:pt x="4131" y="1153"/>
                  </a:lnTo>
                  <a:lnTo>
                    <a:pt x="4131" y="865"/>
                  </a:lnTo>
                  <a:lnTo>
                    <a:pt x="4035" y="529"/>
                  </a:lnTo>
                  <a:lnTo>
                    <a:pt x="4035" y="529"/>
                  </a:lnTo>
                  <a:lnTo>
                    <a:pt x="3651" y="384"/>
                  </a:lnTo>
                  <a:lnTo>
                    <a:pt x="3171" y="288"/>
                  </a:lnTo>
                  <a:lnTo>
                    <a:pt x="2162" y="96"/>
                  </a:lnTo>
                  <a:lnTo>
                    <a:pt x="1154" y="0"/>
                  </a:lnTo>
                  <a:lnTo>
                    <a:pt x="673" y="0"/>
                  </a:lnTo>
                  <a:lnTo>
                    <a:pt x="193" y="48"/>
                  </a:lnTo>
                  <a:lnTo>
                    <a:pt x="193" y="48"/>
                  </a:lnTo>
                  <a:lnTo>
                    <a:pt x="49" y="240"/>
                  </a:lnTo>
                  <a:lnTo>
                    <a:pt x="1" y="481"/>
                  </a:lnTo>
                  <a:lnTo>
                    <a:pt x="1" y="481"/>
                  </a:lnTo>
                  <a:lnTo>
                    <a:pt x="1" y="769"/>
                  </a:lnTo>
                  <a:lnTo>
                    <a:pt x="49" y="1057"/>
                  </a:lnTo>
                  <a:lnTo>
                    <a:pt x="193" y="1345"/>
                  </a:lnTo>
                  <a:lnTo>
                    <a:pt x="433" y="1633"/>
                  </a:lnTo>
                  <a:lnTo>
                    <a:pt x="721" y="1873"/>
                  </a:lnTo>
                  <a:lnTo>
                    <a:pt x="1010" y="2065"/>
                  </a:lnTo>
                  <a:lnTo>
                    <a:pt x="1394" y="2209"/>
                  </a:lnTo>
                  <a:lnTo>
                    <a:pt x="1826" y="2305"/>
                  </a:lnTo>
                  <a:lnTo>
                    <a:pt x="1826" y="2305"/>
                  </a:lnTo>
                  <a:lnTo>
                    <a:pt x="2210" y="2353"/>
                  </a:lnTo>
                  <a:lnTo>
                    <a:pt x="2642" y="2305"/>
                  </a:lnTo>
                  <a:lnTo>
                    <a:pt x="2979" y="2257"/>
                  </a:lnTo>
                  <a:lnTo>
                    <a:pt x="3315" y="2113"/>
                  </a:lnTo>
                  <a:lnTo>
                    <a:pt x="3603" y="1921"/>
                  </a:lnTo>
                  <a:lnTo>
                    <a:pt x="3843" y="1681"/>
                  </a:lnTo>
                  <a:lnTo>
                    <a:pt x="4035" y="1441"/>
                  </a:lnTo>
                  <a:lnTo>
                    <a:pt x="4131" y="11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76"/>
            <p:cNvSpPr/>
            <p:nvPr/>
          </p:nvSpPr>
          <p:spPr>
            <a:xfrm>
              <a:off x="6792350" y="4023275"/>
              <a:ext cx="38450" cy="44450"/>
            </a:xfrm>
            <a:custGeom>
              <a:avLst/>
              <a:gdLst/>
              <a:ahLst/>
              <a:cxnLst/>
              <a:rect l="l" t="t" r="r" b="b"/>
              <a:pathLst>
                <a:path w="1538" h="1778" extrusionOk="0">
                  <a:moveTo>
                    <a:pt x="193" y="1"/>
                  </a:moveTo>
                  <a:lnTo>
                    <a:pt x="1" y="1442"/>
                  </a:lnTo>
                  <a:lnTo>
                    <a:pt x="1489" y="1778"/>
                  </a:lnTo>
                  <a:lnTo>
                    <a:pt x="1537" y="145"/>
                  </a:lnTo>
                  <a:lnTo>
                    <a:pt x="193"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76"/>
            <p:cNvSpPr/>
            <p:nvPr/>
          </p:nvSpPr>
          <p:spPr>
            <a:xfrm>
              <a:off x="6792350" y="4023275"/>
              <a:ext cx="38450" cy="44450"/>
            </a:xfrm>
            <a:custGeom>
              <a:avLst/>
              <a:gdLst/>
              <a:ahLst/>
              <a:cxnLst/>
              <a:rect l="l" t="t" r="r" b="b"/>
              <a:pathLst>
                <a:path w="1538" h="1778" fill="none" extrusionOk="0">
                  <a:moveTo>
                    <a:pt x="193" y="1"/>
                  </a:moveTo>
                  <a:lnTo>
                    <a:pt x="1" y="1442"/>
                  </a:lnTo>
                  <a:lnTo>
                    <a:pt x="1489" y="1778"/>
                  </a:lnTo>
                  <a:lnTo>
                    <a:pt x="1537" y="145"/>
                  </a:lnTo>
                  <a:lnTo>
                    <a:pt x="1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76"/>
            <p:cNvSpPr/>
            <p:nvPr/>
          </p:nvSpPr>
          <p:spPr>
            <a:xfrm>
              <a:off x="6792350" y="4043700"/>
              <a:ext cx="38450" cy="24025"/>
            </a:xfrm>
            <a:custGeom>
              <a:avLst/>
              <a:gdLst/>
              <a:ahLst/>
              <a:cxnLst/>
              <a:rect l="l" t="t" r="r" b="b"/>
              <a:pathLst>
                <a:path w="1538" h="961" extrusionOk="0">
                  <a:moveTo>
                    <a:pt x="97" y="0"/>
                  </a:moveTo>
                  <a:lnTo>
                    <a:pt x="1" y="625"/>
                  </a:lnTo>
                  <a:lnTo>
                    <a:pt x="1489" y="961"/>
                  </a:lnTo>
                  <a:lnTo>
                    <a:pt x="1537" y="289"/>
                  </a:lnTo>
                  <a:lnTo>
                    <a:pt x="817" y="192"/>
                  </a:lnTo>
                  <a:lnTo>
                    <a:pt x="97"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76"/>
            <p:cNvSpPr/>
            <p:nvPr/>
          </p:nvSpPr>
          <p:spPr>
            <a:xfrm>
              <a:off x="6792350" y="4043700"/>
              <a:ext cx="38450" cy="24025"/>
            </a:xfrm>
            <a:custGeom>
              <a:avLst/>
              <a:gdLst/>
              <a:ahLst/>
              <a:cxnLst/>
              <a:rect l="l" t="t" r="r" b="b"/>
              <a:pathLst>
                <a:path w="1538" h="961" fill="none" extrusionOk="0">
                  <a:moveTo>
                    <a:pt x="97" y="0"/>
                  </a:moveTo>
                  <a:lnTo>
                    <a:pt x="1" y="625"/>
                  </a:lnTo>
                  <a:lnTo>
                    <a:pt x="1489" y="961"/>
                  </a:lnTo>
                  <a:lnTo>
                    <a:pt x="1537" y="289"/>
                  </a:lnTo>
                  <a:lnTo>
                    <a:pt x="1537" y="289"/>
                  </a:lnTo>
                  <a:lnTo>
                    <a:pt x="817" y="192"/>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76"/>
            <p:cNvSpPr/>
            <p:nvPr/>
          </p:nvSpPr>
          <p:spPr>
            <a:xfrm>
              <a:off x="6561825" y="3714725"/>
              <a:ext cx="134500" cy="144100"/>
            </a:xfrm>
            <a:custGeom>
              <a:avLst/>
              <a:gdLst/>
              <a:ahLst/>
              <a:cxnLst/>
              <a:rect l="l" t="t" r="r" b="b"/>
              <a:pathLst>
                <a:path w="5380" h="5764" extrusionOk="0">
                  <a:moveTo>
                    <a:pt x="2642" y="0"/>
                  </a:moveTo>
                  <a:lnTo>
                    <a:pt x="2114" y="97"/>
                  </a:lnTo>
                  <a:lnTo>
                    <a:pt x="1634" y="289"/>
                  </a:lnTo>
                  <a:lnTo>
                    <a:pt x="1201" y="577"/>
                  </a:lnTo>
                  <a:lnTo>
                    <a:pt x="769" y="961"/>
                  </a:lnTo>
                  <a:lnTo>
                    <a:pt x="433" y="1393"/>
                  </a:lnTo>
                  <a:lnTo>
                    <a:pt x="193" y="1921"/>
                  </a:lnTo>
                  <a:lnTo>
                    <a:pt x="49" y="2498"/>
                  </a:lnTo>
                  <a:lnTo>
                    <a:pt x="1" y="3074"/>
                  </a:lnTo>
                  <a:lnTo>
                    <a:pt x="49" y="3650"/>
                  </a:lnTo>
                  <a:lnTo>
                    <a:pt x="193" y="4131"/>
                  </a:lnTo>
                  <a:lnTo>
                    <a:pt x="481" y="4611"/>
                  </a:lnTo>
                  <a:lnTo>
                    <a:pt x="817" y="5043"/>
                  </a:lnTo>
                  <a:lnTo>
                    <a:pt x="1201" y="5379"/>
                  </a:lnTo>
                  <a:lnTo>
                    <a:pt x="1442" y="5475"/>
                  </a:lnTo>
                  <a:lnTo>
                    <a:pt x="1682" y="5619"/>
                  </a:lnTo>
                  <a:lnTo>
                    <a:pt x="1970" y="5667"/>
                  </a:lnTo>
                  <a:lnTo>
                    <a:pt x="2210" y="5715"/>
                  </a:lnTo>
                  <a:lnTo>
                    <a:pt x="2738" y="5764"/>
                  </a:lnTo>
                  <a:lnTo>
                    <a:pt x="3267" y="5667"/>
                  </a:lnTo>
                  <a:lnTo>
                    <a:pt x="3747" y="5475"/>
                  </a:lnTo>
                  <a:lnTo>
                    <a:pt x="4227" y="5187"/>
                  </a:lnTo>
                  <a:lnTo>
                    <a:pt x="4611" y="4803"/>
                  </a:lnTo>
                  <a:lnTo>
                    <a:pt x="4947" y="4323"/>
                  </a:lnTo>
                  <a:lnTo>
                    <a:pt x="5188" y="3794"/>
                  </a:lnTo>
                  <a:lnTo>
                    <a:pt x="5380" y="3218"/>
                  </a:lnTo>
                  <a:lnTo>
                    <a:pt x="5380" y="2642"/>
                  </a:lnTo>
                  <a:lnTo>
                    <a:pt x="5332" y="2114"/>
                  </a:lnTo>
                  <a:lnTo>
                    <a:pt x="5188" y="1585"/>
                  </a:lnTo>
                  <a:lnTo>
                    <a:pt x="4947" y="1105"/>
                  </a:lnTo>
                  <a:lnTo>
                    <a:pt x="4611" y="721"/>
                  </a:lnTo>
                  <a:lnTo>
                    <a:pt x="4179" y="385"/>
                  </a:lnTo>
                  <a:lnTo>
                    <a:pt x="3939" y="241"/>
                  </a:lnTo>
                  <a:lnTo>
                    <a:pt x="3699" y="145"/>
                  </a:lnTo>
                  <a:lnTo>
                    <a:pt x="3459" y="49"/>
                  </a:lnTo>
                  <a:lnTo>
                    <a:pt x="3170"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76"/>
            <p:cNvSpPr/>
            <p:nvPr/>
          </p:nvSpPr>
          <p:spPr>
            <a:xfrm>
              <a:off x="6561825" y="3714725"/>
              <a:ext cx="134500" cy="144100"/>
            </a:xfrm>
            <a:custGeom>
              <a:avLst/>
              <a:gdLst/>
              <a:ahLst/>
              <a:cxnLst/>
              <a:rect l="l" t="t" r="r" b="b"/>
              <a:pathLst>
                <a:path w="5380" h="5764" fill="none" extrusionOk="0">
                  <a:moveTo>
                    <a:pt x="193" y="1921"/>
                  </a:moveTo>
                  <a:lnTo>
                    <a:pt x="193" y="1921"/>
                  </a:lnTo>
                  <a:lnTo>
                    <a:pt x="49" y="2498"/>
                  </a:lnTo>
                  <a:lnTo>
                    <a:pt x="1" y="3074"/>
                  </a:lnTo>
                  <a:lnTo>
                    <a:pt x="49" y="3650"/>
                  </a:lnTo>
                  <a:lnTo>
                    <a:pt x="193" y="4131"/>
                  </a:lnTo>
                  <a:lnTo>
                    <a:pt x="481" y="4611"/>
                  </a:lnTo>
                  <a:lnTo>
                    <a:pt x="817" y="5043"/>
                  </a:lnTo>
                  <a:lnTo>
                    <a:pt x="1201" y="5379"/>
                  </a:lnTo>
                  <a:lnTo>
                    <a:pt x="1442" y="5475"/>
                  </a:lnTo>
                  <a:lnTo>
                    <a:pt x="1682" y="5619"/>
                  </a:lnTo>
                  <a:lnTo>
                    <a:pt x="1682" y="5619"/>
                  </a:lnTo>
                  <a:lnTo>
                    <a:pt x="1970" y="5667"/>
                  </a:lnTo>
                  <a:lnTo>
                    <a:pt x="2210" y="5715"/>
                  </a:lnTo>
                  <a:lnTo>
                    <a:pt x="2738" y="5764"/>
                  </a:lnTo>
                  <a:lnTo>
                    <a:pt x="3267" y="5667"/>
                  </a:lnTo>
                  <a:lnTo>
                    <a:pt x="3747" y="5475"/>
                  </a:lnTo>
                  <a:lnTo>
                    <a:pt x="4227" y="5187"/>
                  </a:lnTo>
                  <a:lnTo>
                    <a:pt x="4611" y="4803"/>
                  </a:lnTo>
                  <a:lnTo>
                    <a:pt x="4947" y="4323"/>
                  </a:lnTo>
                  <a:lnTo>
                    <a:pt x="5188" y="3794"/>
                  </a:lnTo>
                  <a:lnTo>
                    <a:pt x="5188" y="3794"/>
                  </a:lnTo>
                  <a:lnTo>
                    <a:pt x="5380" y="3218"/>
                  </a:lnTo>
                  <a:lnTo>
                    <a:pt x="5380" y="2642"/>
                  </a:lnTo>
                  <a:lnTo>
                    <a:pt x="5332" y="2114"/>
                  </a:lnTo>
                  <a:lnTo>
                    <a:pt x="5188" y="1585"/>
                  </a:lnTo>
                  <a:lnTo>
                    <a:pt x="4947" y="1105"/>
                  </a:lnTo>
                  <a:lnTo>
                    <a:pt x="4611" y="721"/>
                  </a:lnTo>
                  <a:lnTo>
                    <a:pt x="4179" y="385"/>
                  </a:lnTo>
                  <a:lnTo>
                    <a:pt x="3939" y="241"/>
                  </a:lnTo>
                  <a:lnTo>
                    <a:pt x="3699" y="145"/>
                  </a:lnTo>
                  <a:lnTo>
                    <a:pt x="3699" y="145"/>
                  </a:lnTo>
                  <a:lnTo>
                    <a:pt x="3459" y="49"/>
                  </a:lnTo>
                  <a:lnTo>
                    <a:pt x="3170" y="0"/>
                  </a:lnTo>
                  <a:lnTo>
                    <a:pt x="2642" y="0"/>
                  </a:lnTo>
                  <a:lnTo>
                    <a:pt x="2114" y="97"/>
                  </a:lnTo>
                  <a:lnTo>
                    <a:pt x="1634" y="289"/>
                  </a:lnTo>
                  <a:lnTo>
                    <a:pt x="1201" y="577"/>
                  </a:lnTo>
                  <a:lnTo>
                    <a:pt x="769" y="961"/>
                  </a:lnTo>
                  <a:lnTo>
                    <a:pt x="433" y="1393"/>
                  </a:lnTo>
                  <a:lnTo>
                    <a:pt x="193" y="19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76"/>
            <p:cNvSpPr/>
            <p:nvPr/>
          </p:nvSpPr>
          <p:spPr>
            <a:xfrm>
              <a:off x="6579850" y="3739950"/>
              <a:ext cx="39625" cy="81650"/>
            </a:xfrm>
            <a:custGeom>
              <a:avLst/>
              <a:gdLst/>
              <a:ahLst/>
              <a:cxnLst/>
              <a:rect l="l" t="t" r="r" b="b"/>
              <a:pathLst>
                <a:path w="1585" h="3266" extrusionOk="0">
                  <a:moveTo>
                    <a:pt x="1585" y="0"/>
                  </a:moveTo>
                  <a:lnTo>
                    <a:pt x="1345" y="48"/>
                  </a:lnTo>
                  <a:lnTo>
                    <a:pt x="1105" y="96"/>
                  </a:lnTo>
                  <a:lnTo>
                    <a:pt x="913" y="240"/>
                  </a:lnTo>
                  <a:lnTo>
                    <a:pt x="721" y="336"/>
                  </a:lnTo>
                  <a:lnTo>
                    <a:pt x="528" y="528"/>
                  </a:lnTo>
                  <a:lnTo>
                    <a:pt x="336" y="720"/>
                  </a:lnTo>
                  <a:lnTo>
                    <a:pt x="192" y="912"/>
                  </a:lnTo>
                  <a:lnTo>
                    <a:pt x="96" y="1153"/>
                  </a:lnTo>
                  <a:lnTo>
                    <a:pt x="0" y="1489"/>
                  </a:lnTo>
                  <a:lnTo>
                    <a:pt x="0" y="1825"/>
                  </a:lnTo>
                  <a:lnTo>
                    <a:pt x="0" y="2113"/>
                  </a:lnTo>
                  <a:lnTo>
                    <a:pt x="96" y="2401"/>
                  </a:lnTo>
                  <a:lnTo>
                    <a:pt x="240" y="2689"/>
                  </a:lnTo>
                  <a:lnTo>
                    <a:pt x="384" y="2930"/>
                  </a:lnTo>
                  <a:lnTo>
                    <a:pt x="625" y="3122"/>
                  </a:lnTo>
                  <a:lnTo>
                    <a:pt x="865" y="3266"/>
                  </a:lnTo>
                  <a:lnTo>
                    <a:pt x="1009" y="2545"/>
                  </a:lnTo>
                  <a:lnTo>
                    <a:pt x="1249" y="1825"/>
                  </a:lnTo>
                  <a:lnTo>
                    <a:pt x="1585" y="912"/>
                  </a:lnTo>
                  <a:lnTo>
                    <a:pt x="1537" y="961"/>
                  </a:lnTo>
                  <a:lnTo>
                    <a:pt x="1585"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76"/>
            <p:cNvSpPr/>
            <p:nvPr/>
          </p:nvSpPr>
          <p:spPr>
            <a:xfrm>
              <a:off x="6579850" y="3739950"/>
              <a:ext cx="39625" cy="81650"/>
            </a:xfrm>
            <a:custGeom>
              <a:avLst/>
              <a:gdLst/>
              <a:ahLst/>
              <a:cxnLst/>
              <a:rect l="l" t="t" r="r" b="b"/>
              <a:pathLst>
                <a:path w="1585" h="3266" fill="none" extrusionOk="0">
                  <a:moveTo>
                    <a:pt x="1585" y="0"/>
                  </a:moveTo>
                  <a:lnTo>
                    <a:pt x="1585" y="0"/>
                  </a:lnTo>
                  <a:lnTo>
                    <a:pt x="1345" y="48"/>
                  </a:lnTo>
                  <a:lnTo>
                    <a:pt x="1105" y="96"/>
                  </a:lnTo>
                  <a:lnTo>
                    <a:pt x="913" y="240"/>
                  </a:lnTo>
                  <a:lnTo>
                    <a:pt x="721" y="336"/>
                  </a:lnTo>
                  <a:lnTo>
                    <a:pt x="528" y="528"/>
                  </a:lnTo>
                  <a:lnTo>
                    <a:pt x="336" y="720"/>
                  </a:lnTo>
                  <a:lnTo>
                    <a:pt x="192" y="912"/>
                  </a:lnTo>
                  <a:lnTo>
                    <a:pt x="96" y="1153"/>
                  </a:lnTo>
                  <a:lnTo>
                    <a:pt x="96" y="1153"/>
                  </a:lnTo>
                  <a:lnTo>
                    <a:pt x="0" y="1489"/>
                  </a:lnTo>
                  <a:lnTo>
                    <a:pt x="0" y="1825"/>
                  </a:lnTo>
                  <a:lnTo>
                    <a:pt x="0" y="2113"/>
                  </a:lnTo>
                  <a:lnTo>
                    <a:pt x="96" y="2401"/>
                  </a:lnTo>
                  <a:lnTo>
                    <a:pt x="240" y="2689"/>
                  </a:lnTo>
                  <a:lnTo>
                    <a:pt x="384" y="2930"/>
                  </a:lnTo>
                  <a:lnTo>
                    <a:pt x="625" y="3122"/>
                  </a:lnTo>
                  <a:lnTo>
                    <a:pt x="865" y="3266"/>
                  </a:lnTo>
                  <a:lnTo>
                    <a:pt x="865" y="3266"/>
                  </a:lnTo>
                  <a:lnTo>
                    <a:pt x="1009" y="2545"/>
                  </a:lnTo>
                  <a:lnTo>
                    <a:pt x="1249" y="1825"/>
                  </a:lnTo>
                  <a:lnTo>
                    <a:pt x="1585" y="912"/>
                  </a:lnTo>
                  <a:lnTo>
                    <a:pt x="1585" y="912"/>
                  </a:lnTo>
                  <a:lnTo>
                    <a:pt x="1537" y="961"/>
                  </a:lnTo>
                  <a:lnTo>
                    <a:pt x="1537" y="961"/>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76"/>
            <p:cNvSpPr/>
            <p:nvPr/>
          </p:nvSpPr>
          <p:spPr>
            <a:xfrm>
              <a:off x="6600250" y="3625875"/>
              <a:ext cx="445450" cy="427450"/>
            </a:xfrm>
            <a:custGeom>
              <a:avLst/>
              <a:gdLst/>
              <a:ahLst/>
              <a:cxnLst/>
              <a:rect l="l" t="t" r="r" b="b"/>
              <a:pathLst>
                <a:path w="17818" h="17098" extrusionOk="0">
                  <a:moveTo>
                    <a:pt x="8069" y="1"/>
                  </a:moveTo>
                  <a:lnTo>
                    <a:pt x="7348" y="49"/>
                  </a:lnTo>
                  <a:lnTo>
                    <a:pt x="6628" y="193"/>
                  </a:lnTo>
                  <a:lnTo>
                    <a:pt x="5956" y="385"/>
                  </a:lnTo>
                  <a:lnTo>
                    <a:pt x="5283" y="625"/>
                  </a:lnTo>
                  <a:lnTo>
                    <a:pt x="4659" y="961"/>
                  </a:lnTo>
                  <a:lnTo>
                    <a:pt x="4035" y="1345"/>
                  </a:lnTo>
                  <a:lnTo>
                    <a:pt x="3410" y="1778"/>
                  </a:lnTo>
                  <a:lnTo>
                    <a:pt x="2882" y="2258"/>
                  </a:lnTo>
                  <a:lnTo>
                    <a:pt x="2354" y="2786"/>
                  </a:lnTo>
                  <a:lnTo>
                    <a:pt x="1874" y="3362"/>
                  </a:lnTo>
                  <a:lnTo>
                    <a:pt x="1489" y="3987"/>
                  </a:lnTo>
                  <a:lnTo>
                    <a:pt x="1153" y="4611"/>
                  </a:lnTo>
                  <a:lnTo>
                    <a:pt x="865" y="5283"/>
                  </a:lnTo>
                  <a:lnTo>
                    <a:pt x="433" y="6388"/>
                  </a:lnTo>
                  <a:lnTo>
                    <a:pt x="241" y="7108"/>
                  </a:lnTo>
                  <a:lnTo>
                    <a:pt x="97" y="7781"/>
                  </a:lnTo>
                  <a:lnTo>
                    <a:pt x="1" y="8501"/>
                  </a:lnTo>
                  <a:lnTo>
                    <a:pt x="1" y="9173"/>
                  </a:lnTo>
                  <a:lnTo>
                    <a:pt x="49" y="9894"/>
                  </a:lnTo>
                  <a:lnTo>
                    <a:pt x="193" y="10566"/>
                  </a:lnTo>
                  <a:lnTo>
                    <a:pt x="385" y="11190"/>
                  </a:lnTo>
                  <a:lnTo>
                    <a:pt x="625" y="11815"/>
                  </a:lnTo>
                  <a:lnTo>
                    <a:pt x="961" y="12439"/>
                  </a:lnTo>
                  <a:lnTo>
                    <a:pt x="1345" y="13015"/>
                  </a:lnTo>
                  <a:lnTo>
                    <a:pt x="1778" y="13544"/>
                  </a:lnTo>
                  <a:lnTo>
                    <a:pt x="2258" y="14072"/>
                  </a:lnTo>
                  <a:lnTo>
                    <a:pt x="2786" y="14504"/>
                  </a:lnTo>
                  <a:lnTo>
                    <a:pt x="3362" y="14888"/>
                  </a:lnTo>
                  <a:lnTo>
                    <a:pt x="3987" y="15273"/>
                  </a:lnTo>
                  <a:lnTo>
                    <a:pt x="4659" y="15513"/>
                  </a:lnTo>
                  <a:lnTo>
                    <a:pt x="7493" y="16617"/>
                  </a:lnTo>
                  <a:lnTo>
                    <a:pt x="8213" y="16809"/>
                  </a:lnTo>
                  <a:lnTo>
                    <a:pt x="8933" y="17002"/>
                  </a:lnTo>
                  <a:lnTo>
                    <a:pt x="9702" y="17098"/>
                  </a:lnTo>
                  <a:lnTo>
                    <a:pt x="11239" y="17098"/>
                  </a:lnTo>
                  <a:lnTo>
                    <a:pt x="11959" y="17002"/>
                  </a:lnTo>
                  <a:lnTo>
                    <a:pt x="12679" y="16809"/>
                  </a:lnTo>
                  <a:lnTo>
                    <a:pt x="13400" y="16617"/>
                  </a:lnTo>
                  <a:lnTo>
                    <a:pt x="14072" y="16281"/>
                  </a:lnTo>
                  <a:lnTo>
                    <a:pt x="14648" y="15945"/>
                  </a:lnTo>
                  <a:lnTo>
                    <a:pt x="15177" y="15513"/>
                  </a:lnTo>
                  <a:lnTo>
                    <a:pt x="15657" y="15033"/>
                  </a:lnTo>
                  <a:lnTo>
                    <a:pt x="16041" y="14456"/>
                  </a:lnTo>
                  <a:lnTo>
                    <a:pt x="16233" y="14168"/>
                  </a:lnTo>
                  <a:lnTo>
                    <a:pt x="16377" y="13832"/>
                  </a:lnTo>
                  <a:lnTo>
                    <a:pt x="16473" y="13496"/>
                  </a:lnTo>
                  <a:lnTo>
                    <a:pt x="16569" y="13160"/>
                  </a:lnTo>
                  <a:lnTo>
                    <a:pt x="16617" y="12775"/>
                  </a:lnTo>
                  <a:lnTo>
                    <a:pt x="16665" y="12391"/>
                  </a:lnTo>
                  <a:lnTo>
                    <a:pt x="17050" y="11287"/>
                  </a:lnTo>
                  <a:lnTo>
                    <a:pt x="17290" y="10566"/>
                  </a:lnTo>
                  <a:lnTo>
                    <a:pt x="17482" y="9846"/>
                  </a:lnTo>
                  <a:lnTo>
                    <a:pt x="17626" y="9173"/>
                  </a:lnTo>
                  <a:lnTo>
                    <a:pt x="17722" y="8453"/>
                  </a:lnTo>
                  <a:lnTo>
                    <a:pt x="17818" y="7733"/>
                  </a:lnTo>
                  <a:lnTo>
                    <a:pt x="17770" y="7012"/>
                  </a:lnTo>
                  <a:lnTo>
                    <a:pt x="17722" y="6340"/>
                  </a:lnTo>
                  <a:lnTo>
                    <a:pt x="17578" y="5668"/>
                  </a:lnTo>
                  <a:lnTo>
                    <a:pt x="17386" y="5043"/>
                  </a:lnTo>
                  <a:lnTo>
                    <a:pt x="17098" y="4419"/>
                  </a:lnTo>
                  <a:lnTo>
                    <a:pt x="16761" y="3891"/>
                  </a:lnTo>
                  <a:lnTo>
                    <a:pt x="16281" y="3362"/>
                  </a:lnTo>
                  <a:lnTo>
                    <a:pt x="15753" y="2882"/>
                  </a:lnTo>
                  <a:lnTo>
                    <a:pt x="15177" y="2498"/>
                  </a:lnTo>
                  <a:lnTo>
                    <a:pt x="14456" y="2162"/>
                  </a:lnTo>
                  <a:lnTo>
                    <a:pt x="13640" y="1922"/>
                  </a:lnTo>
                  <a:lnTo>
                    <a:pt x="10182" y="385"/>
                  </a:lnTo>
                  <a:lnTo>
                    <a:pt x="9462" y="145"/>
                  </a:lnTo>
                  <a:lnTo>
                    <a:pt x="8789" y="49"/>
                  </a:lnTo>
                  <a:lnTo>
                    <a:pt x="8069"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76"/>
            <p:cNvSpPr/>
            <p:nvPr/>
          </p:nvSpPr>
          <p:spPr>
            <a:xfrm>
              <a:off x="6600250" y="3625875"/>
              <a:ext cx="445450" cy="427450"/>
            </a:xfrm>
            <a:custGeom>
              <a:avLst/>
              <a:gdLst/>
              <a:ahLst/>
              <a:cxnLst/>
              <a:rect l="l" t="t" r="r" b="b"/>
              <a:pathLst>
                <a:path w="17818" h="17098" fill="none" extrusionOk="0">
                  <a:moveTo>
                    <a:pt x="10182" y="385"/>
                  </a:moveTo>
                  <a:lnTo>
                    <a:pt x="13640" y="1922"/>
                  </a:lnTo>
                  <a:lnTo>
                    <a:pt x="13640" y="1922"/>
                  </a:lnTo>
                  <a:lnTo>
                    <a:pt x="14456" y="2162"/>
                  </a:lnTo>
                  <a:lnTo>
                    <a:pt x="15177" y="2498"/>
                  </a:lnTo>
                  <a:lnTo>
                    <a:pt x="15753" y="2882"/>
                  </a:lnTo>
                  <a:lnTo>
                    <a:pt x="16281" y="3362"/>
                  </a:lnTo>
                  <a:lnTo>
                    <a:pt x="16761" y="3891"/>
                  </a:lnTo>
                  <a:lnTo>
                    <a:pt x="17098" y="4419"/>
                  </a:lnTo>
                  <a:lnTo>
                    <a:pt x="17386" y="5043"/>
                  </a:lnTo>
                  <a:lnTo>
                    <a:pt x="17578" y="5668"/>
                  </a:lnTo>
                  <a:lnTo>
                    <a:pt x="17722" y="6340"/>
                  </a:lnTo>
                  <a:lnTo>
                    <a:pt x="17770" y="7012"/>
                  </a:lnTo>
                  <a:lnTo>
                    <a:pt x="17818" y="7733"/>
                  </a:lnTo>
                  <a:lnTo>
                    <a:pt x="17722" y="8453"/>
                  </a:lnTo>
                  <a:lnTo>
                    <a:pt x="17626" y="9173"/>
                  </a:lnTo>
                  <a:lnTo>
                    <a:pt x="17482" y="9846"/>
                  </a:lnTo>
                  <a:lnTo>
                    <a:pt x="17290" y="10566"/>
                  </a:lnTo>
                  <a:lnTo>
                    <a:pt x="17050" y="11287"/>
                  </a:lnTo>
                  <a:lnTo>
                    <a:pt x="16665" y="12391"/>
                  </a:lnTo>
                  <a:lnTo>
                    <a:pt x="16665" y="12391"/>
                  </a:lnTo>
                  <a:lnTo>
                    <a:pt x="16617" y="12775"/>
                  </a:lnTo>
                  <a:lnTo>
                    <a:pt x="16569" y="13160"/>
                  </a:lnTo>
                  <a:lnTo>
                    <a:pt x="16473" y="13496"/>
                  </a:lnTo>
                  <a:lnTo>
                    <a:pt x="16377" y="13832"/>
                  </a:lnTo>
                  <a:lnTo>
                    <a:pt x="16233" y="14168"/>
                  </a:lnTo>
                  <a:lnTo>
                    <a:pt x="16041" y="14456"/>
                  </a:lnTo>
                  <a:lnTo>
                    <a:pt x="15657" y="15033"/>
                  </a:lnTo>
                  <a:lnTo>
                    <a:pt x="15177" y="15513"/>
                  </a:lnTo>
                  <a:lnTo>
                    <a:pt x="14648" y="15945"/>
                  </a:lnTo>
                  <a:lnTo>
                    <a:pt x="14072" y="16281"/>
                  </a:lnTo>
                  <a:lnTo>
                    <a:pt x="13400" y="16617"/>
                  </a:lnTo>
                  <a:lnTo>
                    <a:pt x="12679" y="16809"/>
                  </a:lnTo>
                  <a:lnTo>
                    <a:pt x="11959" y="17002"/>
                  </a:lnTo>
                  <a:lnTo>
                    <a:pt x="11239" y="17098"/>
                  </a:lnTo>
                  <a:lnTo>
                    <a:pt x="10470" y="17098"/>
                  </a:lnTo>
                  <a:lnTo>
                    <a:pt x="9702" y="17098"/>
                  </a:lnTo>
                  <a:lnTo>
                    <a:pt x="8933" y="17002"/>
                  </a:lnTo>
                  <a:lnTo>
                    <a:pt x="8213" y="16809"/>
                  </a:lnTo>
                  <a:lnTo>
                    <a:pt x="7493" y="16617"/>
                  </a:lnTo>
                  <a:lnTo>
                    <a:pt x="4659" y="15513"/>
                  </a:lnTo>
                  <a:lnTo>
                    <a:pt x="4659" y="15513"/>
                  </a:lnTo>
                  <a:lnTo>
                    <a:pt x="3987" y="15273"/>
                  </a:lnTo>
                  <a:lnTo>
                    <a:pt x="3362" y="14888"/>
                  </a:lnTo>
                  <a:lnTo>
                    <a:pt x="2786" y="14504"/>
                  </a:lnTo>
                  <a:lnTo>
                    <a:pt x="2258" y="14072"/>
                  </a:lnTo>
                  <a:lnTo>
                    <a:pt x="1778" y="13544"/>
                  </a:lnTo>
                  <a:lnTo>
                    <a:pt x="1345" y="13015"/>
                  </a:lnTo>
                  <a:lnTo>
                    <a:pt x="961" y="12439"/>
                  </a:lnTo>
                  <a:lnTo>
                    <a:pt x="625" y="11815"/>
                  </a:lnTo>
                  <a:lnTo>
                    <a:pt x="385" y="11190"/>
                  </a:lnTo>
                  <a:lnTo>
                    <a:pt x="193" y="10566"/>
                  </a:lnTo>
                  <a:lnTo>
                    <a:pt x="49" y="9894"/>
                  </a:lnTo>
                  <a:lnTo>
                    <a:pt x="1" y="9173"/>
                  </a:lnTo>
                  <a:lnTo>
                    <a:pt x="1" y="8501"/>
                  </a:lnTo>
                  <a:lnTo>
                    <a:pt x="97" y="7781"/>
                  </a:lnTo>
                  <a:lnTo>
                    <a:pt x="241" y="7108"/>
                  </a:lnTo>
                  <a:lnTo>
                    <a:pt x="433" y="6388"/>
                  </a:lnTo>
                  <a:lnTo>
                    <a:pt x="865" y="5283"/>
                  </a:lnTo>
                  <a:lnTo>
                    <a:pt x="865" y="5283"/>
                  </a:lnTo>
                  <a:lnTo>
                    <a:pt x="1153" y="4611"/>
                  </a:lnTo>
                  <a:lnTo>
                    <a:pt x="1489" y="3987"/>
                  </a:lnTo>
                  <a:lnTo>
                    <a:pt x="1874" y="3362"/>
                  </a:lnTo>
                  <a:lnTo>
                    <a:pt x="2354" y="2786"/>
                  </a:lnTo>
                  <a:lnTo>
                    <a:pt x="2882" y="2258"/>
                  </a:lnTo>
                  <a:lnTo>
                    <a:pt x="3410" y="1778"/>
                  </a:lnTo>
                  <a:lnTo>
                    <a:pt x="4035" y="1345"/>
                  </a:lnTo>
                  <a:lnTo>
                    <a:pt x="4659" y="961"/>
                  </a:lnTo>
                  <a:lnTo>
                    <a:pt x="5283" y="625"/>
                  </a:lnTo>
                  <a:lnTo>
                    <a:pt x="5956" y="385"/>
                  </a:lnTo>
                  <a:lnTo>
                    <a:pt x="6628" y="193"/>
                  </a:lnTo>
                  <a:lnTo>
                    <a:pt x="7348" y="49"/>
                  </a:lnTo>
                  <a:lnTo>
                    <a:pt x="8069" y="1"/>
                  </a:lnTo>
                  <a:lnTo>
                    <a:pt x="8789" y="49"/>
                  </a:lnTo>
                  <a:lnTo>
                    <a:pt x="9462" y="145"/>
                  </a:lnTo>
                  <a:lnTo>
                    <a:pt x="10182" y="3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76"/>
            <p:cNvSpPr/>
            <p:nvPr/>
          </p:nvSpPr>
          <p:spPr>
            <a:xfrm>
              <a:off x="6865600" y="3796375"/>
              <a:ext cx="94875" cy="111675"/>
            </a:xfrm>
            <a:custGeom>
              <a:avLst/>
              <a:gdLst/>
              <a:ahLst/>
              <a:cxnLst/>
              <a:rect l="l" t="t" r="r" b="b"/>
              <a:pathLst>
                <a:path w="3795" h="4467" extrusionOk="0">
                  <a:moveTo>
                    <a:pt x="1729" y="0"/>
                  </a:moveTo>
                  <a:lnTo>
                    <a:pt x="1393" y="96"/>
                  </a:lnTo>
                  <a:lnTo>
                    <a:pt x="1105" y="240"/>
                  </a:lnTo>
                  <a:lnTo>
                    <a:pt x="817" y="432"/>
                  </a:lnTo>
                  <a:lnTo>
                    <a:pt x="576" y="673"/>
                  </a:lnTo>
                  <a:lnTo>
                    <a:pt x="384" y="961"/>
                  </a:lnTo>
                  <a:lnTo>
                    <a:pt x="288" y="1297"/>
                  </a:lnTo>
                  <a:lnTo>
                    <a:pt x="48" y="2257"/>
                  </a:lnTo>
                  <a:lnTo>
                    <a:pt x="0" y="2594"/>
                  </a:lnTo>
                  <a:lnTo>
                    <a:pt x="0" y="2930"/>
                  </a:lnTo>
                  <a:lnTo>
                    <a:pt x="96" y="3266"/>
                  </a:lnTo>
                  <a:lnTo>
                    <a:pt x="240" y="3602"/>
                  </a:lnTo>
                  <a:lnTo>
                    <a:pt x="432" y="3890"/>
                  </a:lnTo>
                  <a:lnTo>
                    <a:pt x="673" y="4130"/>
                  </a:lnTo>
                  <a:lnTo>
                    <a:pt x="1009" y="4274"/>
                  </a:lnTo>
                  <a:lnTo>
                    <a:pt x="1345" y="4419"/>
                  </a:lnTo>
                  <a:lnTo>
                    <a:pt x="1681" y="4467"/>
                  </a:lnTo>
                  <a:lnTo>
                    <a:pt x="2017" y="4467"/>
                  </a:lnTo>
                  <a:lnTo>
                    <a:pt x="2353" y="4370"/>
                  </a:lnTo>
                  <a:lnTo>
                    <a:pt x="2690" y="4226"/>
                  </a:lnTo>
                  <a:lnTo>
                    <a:pt x="2978" y="4034"/>
                  </a:lnTo>
                  <a:lnTo>
                    <a:pt x="3218" y="3794"/>
                  </a:lnTo>
                  <a:lnTo>
                    <a:pt x="3362" y="3458"/>
                  </a:lnTo>
                  <a:lnTo>
                    <a:pt x="3506" y="3122"/>
                  </a:lnTo>
                  <a:lnTo>
                    <a:pt x="3746" y="2209"/>
                  </a:lnTo>
                  <a:lnTo>
                    <a:pt x="3794" y="1873"/>
                  </a:lnTo>
                  <a:lnTo>
                    <a:pt x="3794" y="1489"/>
                  </a:lnTo>
                  <a:lnTo>
                    <a:pt x="3698" y="1153"/>
                  </a:lnTo>
                  <a:lnTo>
                    <a:pt x="3554" y="865"/>
                  </a:lnTo>
                  <a:lnTo>
                    <a:pt x="3362" y="577"/>
                  </a:lnTo>
                  <a:lnTo>
                    <a:pt x="3122" y="336"/>
                  </a:lnTo>
                  <a:lnTo>
                    <a:pt x="2786" y="144"/>
                  </a:lnTo>
                  <a:lnTo>
                    <a:pt x="2449" y="48"/>
                  </a:lnTo>
                  <a:lnTo>
                    <a:pt x="2113" y="0"/>
                  </a:ln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76"/>
            <p:cNvSpPr/>
            <p:nvPr/>
          </p:nvSpPr>
          <p:spPr>
            <a:xfrm>
              <a:off x="6865600" y="3801175"/>
              <a:ext cx="69650" cy="96075"/>
            </a:xfrm>
            <a:custGeom>
              <a:avLst/>
              <a:gdLst/>
              <a:ahLst/>
              <a:cxnLst/>
              <a:rect l="l" t="t" r="r" b="b"/>
              <a:pathLst>
                <a:path w="2786" h="3843" extrusionOk="0">
                  <a:moveTo>
                    <a:pt x="1201" y="0"/>
                  </a:moveTo>
                  <a:lnTo>
                    <a:pt x="913" y="192"/>
                  </a:lnTo>
                  <a:lnTo>
                    <a:pt x="625" y="433"/>
                  </a:lnTo>
                  <a:lnTo>
                    <a:pt x="432" y="769"/>
                  </a:lnTo>
                  <a:lnTo>
                    <a:pt x="288" y="1105"/>
                  </a:lnTo>
                  <a:lnTo>
                    <a:pt x="48" y="2065"/>
                  </a:lnTo>
                  <a:lnTo>
                    <a:pt x="0" y="2257"/>
                  </a:lnTo>
                  <a:lnTo>
                    <a:pt x="0" y="2498"/>
                  </a:lnTo>
                  <a:lnTo>
                    <a:pt x="48" y="2930"/>
                  </a:lnTo>
                  <a:lnTo>
                    <a:pt x="192" y="3362"/>
                  </a:lnTo>
                  <a:lnTo>
                    <a:pt x="480" y="3698"/>
                  </a:lnTo>
                  <a:lnTo>
                    <a:pt x="673" y="3794"/>
                  </a:lnTo>
                  <a:lnTo>
                    <a:pt x="1009" y="3842"/>
                  </a:lnTo>
                  <a:lnTo>
                    <a:pt x="1297" y="3794"/>
                  </a:lnTo>
                  <a:lnTo>
                    <a:pt x="1633" y="3698"/>
                  </a:lnTo>
                  <a:lnTo>
                    <a:pt x="1921" y="3506"/>
                  </a:lnTo>
                  <a:lnTo>
                    <a:pt x="2161" y="3266"/>
                  </a:lnTo>
                  <a:lnTo>
                    <a:pt x="2401" y="2978"/>
                  </a:lnTo>
                  <a:lnTo>
                    <a:pt x="2546" y="2690"/>
                  </a:lnTo>
                  <a:lnTo>
                    <a:pt x="2690" y="2306"/>
                  </a:lnTo>
                  <a:lnTo>
                    <a:pt x="2786" y="1921"/>
                  </a:lnTo>
                  <a:lnTo>
                    <a:pt x="2786" y="1537"/>
                  </a:lnTo>
                  <a:lnTo>
                    <a:pt x="2690" y="1153"/>
                  </a:lnTo>
                  <a:lnTo>
                    <a:pt x="2594" y="865"/>
                  </a:lnTo>
                  <a:lnTo>
                    <a:pt x="2449" y="577"/>
                  </a:lnTo>
                  <a:lnTo>
                    <a:pt x="2209" y="336"/>
                  </a:lnTo>
                  <a:lnTo>
                    <a:pt x="1969" y="144"/>
                  </a:lnTo>
                  <a:lnTo>
                    <a:pt x="163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76"/>
            <p:cNvSpPr/>
            <p:nvPr/>
          </p:nvSpPr>
          <p:spPr>
            <a:xfrm>
              <a:off x="6699900" y="3747150"/>
              <a:ext cx="96075" cy="111675"/>
            </a:xfrm>
            <a:custGeom>
              <a:avLst/>
              <a:gdLst/>
              <a:ahLst/>
              <a:cxnLst/>
              <a:rect l="l" t="t" r="r" b="b"/>
              <a:pathLst>
                <a:path w="3843" h="4467" extrusionOk="0">
                  <a:moveTo>
                    <a:pt x="1874" y="0"/>
                  </a:moveTo>
                  <a:lnTo>
                    <a:pt x="1538" y="48"/>
                  </a:lnTo>
                  <a:lnTo>
                    <a:pt x="1201" y="192"/>
                  </a:lnTo>
                  <a:lnTo>
                    <a:pt x="913" y="384"/>
                  </a:lnTo>
                  <a:lnTo>
                    <a:pt x="673" y="624"/>
                  </a:lnTo>
                  <a:lnTo>
                    <a:pt x="481" y="913"/>
                  </a:lnTo>
                  <a:lnTo>
                    <a:pt x="337" y="1249"/>
                  </a:lnTo>
                  <a:lnTo>
                    <a:pt x="49" y="2161"/>
                  </a:lnTo>
                  <a:lnTo>
                    <a:pt x="1" y="2497"/>
                  </a:lnTo>
                  <a:lnTo>
                    <a:pt x="1" y="2834"/>
                  </a:lnTo>
                  <a:lnTo>
                    <a:pt x="49" y="3170"/>
                  </a:lnTo>
                  <a:lnTo>
                    <a:pt x="193" y="3506"/>
                  </a:lnTo>
                  <a:lnTo>
                    <a:pt x="385" y="3794"/>
                  </a:lnTo>
                  <a:lnTo>
                    <a:pt x="625" y="4034"/>
                  </a:lnTo>
                  <a:lnTo>
                    <a:pt x="913" y="4226"/>
                  </a:lnTo>
                  <a:lnTo>
                    <a:pt x="1249" y="4370"/>
                  </a:lnTo>
                  <a:lnTo>
                    <a:pt x="1634" y="4467"/>
                  </a:lnTo>
                  <a:lnTo>
                    <a:pt x="1970" y="4467"/>
                  </a:lnTo>
                  <a:lnTo>
                    <a:pt x="2306" y="4370"/>
                  </a:lnTo>
                  <a:lnTo>
                    <a:pt x="2642" y="4226"/>
                  </a:lnTo>
                  <a:lnTo>
                    <a:pt x="2930" y="4034"/>
                  </a:lnTo>
                  <a:lnTo>
                    <a:pt x="3170" y="3794"/>
                  </a:lnTo>
                  <a:lnTo>
                    <a:pt x="3362" y="3506"/>
                  </a:lnTo>
                  <a:lnTo>
                    <a:pt x="3507" y="3170"/>
                  </a:lnTo>
                  <a:lnTo>
                    <a:pt x="3747" y="2305"/>
                  </a:lnTo>
                  <a:lnTo>
                    <a:pt x="3843" y="1921"/>
                  </a:lnTo>
                  <a:lnTo>
                    <a:pt x="3843" y="1585"/>
                  </a:lnTo>
                  <a:lnTo>
                    <a:pt x="3747" y="1249"/>
                  </a:lnTo>
                  <a:lnTo>
                    <a:pt x="3651" y="913"/>
                  </a:lnTo>
                  <a:lnTo>
                    <a:pt x="3459" y="624"/>
                  </a:lnTo>
                  <a:lnTo>
                    <a:pt x="3218" y="384"/>
                  </a:lnTo>
                  <a:lnTo>
                    <a:pt x="2930" y="192"/>
                  </a:lnTo>
                  <a:lnTo>
                    <a:pt x="2594" y="48"/>
                  </a:lnTo>
                  <a:lnTo>
                    <a:pt x="2210" y="0"/>
                  </a:ln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76"/>
            <p:cNvSpPr/>
            <p:nvPr/>
          </p:nvSpPr>
          <p:spPr>
            <a:xfrm>
              <a:off x="6699900" y="3747150"/>
              <a:ext cx="96075" cy="111675"/>
            </a:xfrm>
            <a:custGeom>
              <a:avLst/>
              <a:gdLst/>
              <a:ahLst/>
              <a:cxnLst/>
              <a:rect l="l" t="t" r="r" b="b"/>
              <a:pathLst>
                <a:path w="3843" h="4467" fill="none" extrusionOk="0">
                  <a:moveTo>
                    <a:pt x="1249" y="4370"/>
                  </a:moveTo>
                  <a:lnTo>
                    <a:pt x="1249" y="4370"/>
                  </a:lnTo>
                  <a:lnTo>
                    <a:pt x="1249" y="4370"/>
                  </a:lnTo>
                  <a:lnTo>
                    <a:pt x="1634" y="4467"/>
                  </a:lnTo>
                  <a:lnTo>
                    <a:pt x="1970" y="4467"/>
                  </a:lnTo>
                  <a:lnTo>
                    <a:pt x="2306" y="4370"/>
                  </a:lnTo>
                  <a:lnTo>
                    <a:pt x="2642" y="4226"/>
                  </a:lnTo>
                  <a:lnTo>
                    <a:pt x="2930" y="4034"/>
                  </a:lnTo>
                  <a:lnTo>
                    <a:pt x="3170" y="3794"/>
                  </a:lnTo>
                  <a:lnTo>
                    <a:pt x="3362" y="3506"/>
                  </a:lnTo>
                  <a:lnTo>
                    <a:pt x="3507" y="3170"/>
                  </a:lnTo>
                  <a:lnTo>
                    <a:pt x="3747" y="2305"/>
                  </a:lnTo>
                  <a:lnTo>
                    <a:pt x="3747" y="2305"/>
                  </a:lnTo>
                  <a:lnTo>
                    <a:pt x="3843" y="1921"/>
                  </a:lnTo>
                  <a:lnTo>
                    <a:pt x="3843" y="1585"/>
                  </a:lnTo>
                  <a:lnTo>
                    <a:pt x="3747" y="1249"/>
                  </a:lnTo>
                  <a:lnTo>
                    <a:pt x="3651" y="913"/>
                  </a:lnTo>
                  <a:lnTo>
                    <a:pt x="3459" y="624"/>
                  </a:lnTo>
                  <a:lnTo>
                    <a:pt x="3218" y="384"/>
                  </a:lnTo>
                  <a:lnTo>
                    <a:pt x="2930" y="192"/>
                  </a:lnTo>
                  <a:lnTo>
                    <a:pt x="2594" y="48"/>
                  </a:lnTo>
                  <a:lnTo>
                    <a:pt x="2594" y="48"/>
                  </a:lnTo>
                  <a:lnTo>
                    <a:pt x="2210" y="0"/>
                  </a:lnTo>
                  <a:lnTo>
                    <a:pt x="1874" y="0"/>
                  </a:lnTo>
                  <a:lnTo>
                    <a:pt x="1538" y="48"/>
                  </a:lnTo>
                  <a:lnTo>
                    <a:pt x="1201" y="192"/>
                  </a:lnTo>
                  <a:lnTo>
                    <a:pt x="913" y="384"/>
                  </a:lnTo>
                  <a:lnTo>
                    <a:pt x="673" y="624"/>
                  </a:lnTo>
                  <a:lnTo>
                    <a:pt x="481" y="913"/>
                  </a:lnTo>
                  <a:lnTo>
                    <a:pt x="337" y="1249"/>
                  </a:lnTo>
                  <a:lnTo>
                    <a:pt x="49" y="2161"/>
                  </a:lnTo>
                  <a:lnTo>
                    <a:pt x="49" y="2161"/>
                  </a:lnTo>
                  <a:lnTo>
                    <a:pt x="1" y="2497"/>
                  </a:lnTo>
                  <a:lnTo>
                    <a:pt x="1" y="2834"/>
                  </a:lnTo>
                  <a:lnTo>
                    <a:pt x="49" y="3170"/>
                  </a:lnTo>
                  <a:lnTo>
                    <a:pt x="193" y="3506"/>
                  </a:lnTo>
                  <a:lnTo>
                    <a:pt x="385" y="3794"/>
                  </a:lnTo>
                  <a:lnTo>
                    <a:pt x="625" y="4034"/>
                  </a:lnTo>
                  <a:lnTo>
                    <a:pt x="913" y="4226"/>
                  </a:lnTo>
                  <a:lnTo>
                    <a:pt x="1249" y="43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76"/>
            <p:cNvSpPr/>
            <p:nvPr/>
          </p:nvSpPr>
          <p:spPr>
            <a:xfrm>
              <a:off x="6699900" y="3750750"/>
              <a:ext cx="70875" cy="96075"/>
            </a:xfrm>
            <a:custGeom>
              <a:avLst/>
              <a:gdLst/>
              <a:ahLst/>
              <a:cxnLst/>
              <a:rect l="l" t="t" r="r" b="b"/>
              <a:pathLst>
                <a:path w="2835" h="3843" extrusionOk="0">
                  <a:moveTo>
                    <a:pt x="1297" y="0"/>
                  </a:moveTo>
                  <a:lnTo>
                    <a:pt x="1009" y="192"/>
                  </a:lnTo>
                  <a:lnTo>
                    <a:pt x="721" y="432"/>
                  </a:lnTo>
                  <a:lnTo>
                    <a:pt x="481" y="721"/>
                  </a:lnTo>
                  <a:lnTo>
                    <a:pt x="337" y="1105"/>
                  </a:lnTo>
                  <a:lnTo>
                    <a:pt x="49" y="2017"/>
                  </a:lnTo>
                  <a:lnTo>
                    <a:pt x="1" y="2209"/>
                  </a:lnTo>
                  <a:lnTo>
                    <a:pt x="1" y="2450"/>
                  </a:lnTo>
                  <a:lnTo>
                    <a:pt x="49" y="2882"/>
                  </a:lnTo>
                  <a:lnTo>
                    <a:pt x="193" y="3314"/>
                  </a:lnTo>
                  <a:lnTo>
                    <a:pt x="433" y="3698"/>
                  </a:lnTo>
                  <a:lnTo>
                    <a:pt x="625" y="3746"/>
                  </a:lnTo>
                  <a:lnTo>
                    <a:pt x="961" y="3842"/>
                  </a:lnTo>
                  <a:lnTo>
                    <a:pt x="1249" y="3794"/>
                  </a:lnTo>
                  <a:lnTo>
                    <a:pt x="1586" y="3698"/>
                  </a:lnTo>
                  <a:lnTo>
                    <a:pt x="1874" y="3554"/>
                  </a:lnTo>
                  <a:lnTo>
                    <a:pt x="2114" y="3314"/>
                  </a:lnTo>
                  <a:lnTo>
                    <a:pt x="2354" y="3074"/>
                  </a:lnTo>
                  <a:lnTo>
                    <a:pt x="2546" y="2738"/>
                  </a:lnTo>
                  <a:lnTo>
                    <a:pt x="2690" y="2353"/>
                  </a:lnTo>
                  <a:lnTo>
                    <a:pt x="2786" y="1969"/>
                  </a:lnTo>
                  <a:lnTo>
                    <a:pt x="2834" y="1585"/>
                  </a:lnTo>
                  <a:lnTo>
                    <a:pt x="2786" y="1249"/>
                  </a:lnTo>
                  <a:lnTo>
                    <a:pt x="2690" y="913"/>
                  </a:lnTo>
                  <a:lnTo>
                    <a:pt x="2498" y="625"/>
                  </a:lnTo>
                  <a:lnTo>
                    <a:pt x="2306" y="384"/>
                  </a:lnTo>
                  <a:lnTo>
                    <a:pt x="2066" y="192"/>
                  </a:lnTo>
                  <a:lnTo>
                    <a:pt x="1778" y="48"/>
                  </a:lnTo>
                  <a:lnTo>
                    <a:pt x="1538"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76"/>
            <p:cNvSpPr/>
            <p:nvPr/>
          </p:nvSpPr>
          <p:spPr>
            <a:xfrm>
              <a:off x="6961650" y="3846800"/>
              <a:ext cx="134475" cy="144100"/>
            </a:xfrm>
            <a:custGeom>
              <a:avLst/>
              <a:gdLst/>
              <a:ahLst/>
              <a:cxnLst/>
              <a:rect l="l" t="t" r="r" b="b"/>
              <a:pathLst>
                <a:path w="5379" h="5764" extrusionOk="0">
                  <a:moveTo>
                    <a:pt x="2642" y="0"/>
                  </a:moveTo>
                  <a:lnTo>
                    <a:pt x="2113" y="96"/>
                  </a:lnTo>
                  <a:lnTo>
                    <a:pt x="1633" y="288"/>
                  </a:lnTo>
                  <a:lnTo>
                    <a:pt x="1153" y="577"/>
                  </a:lnTo>
                  <a:lnTo>
                    <a:pt x="769" y="961"/>
                  </a:lnTo>
                  <a:lnTo>
                    <a:pt x="432" y="1441"/>
                  </a:lnTo>
                  <a:lnTo>
                    <a:pt x="192" y="1969"/>
                  </a:lnTo>
                  <a:lnTo>
                    <a:pt x="48" y="2546"/>
                  </a:lnTo>
                  <a:lnTo>
                    <a:pt x="0" y="3074"/>
                  </a:lnTo>
                  <a:lnTo>
                    <a:pt x="48" y="3650"/>
                  </a:lnTo>
                  <a:lnTo>
                    <a:pt x="192" y="4178"/>
                  </a:lnTo>
                  <a:lnTo>
                    <a:pt x="432" y="4611"/>
                  </a:lnTo>
                  <a:lnTo>
                    <a:pt x="769" y="5043"/>
                  </a:lnTo>
                  <a:lnTo>
                    <a:pt x="1201" y="5379"/>
                  </a:lnTo>
                  <a:lnTo>
                    <a:pt x="1441" y="5523"/>
                  </a:lnTo>
                  <a:lnTo>
                    <a:pt x="1681" y="5619"/>
                  </a:lnTo>
                  <a:lnTo>
                    <a:pt x="1921" y="5715"/>
                  </a:lnTo>
                  <a:lnTo>
                    <a:pt x="2209" y="5763"/>
                  </a:lnTo>
                  <a:lnTo>
                    <a:pt x="2738" y="5763"/>
                  </a:lnTo>
                  <a:lnTo>
                    <a:pt x="3266" y="5667"/>
                  </a:lnTo>
                  <a:lnTo>
                    <a:pt x="3746" y="5475"/>
                  </a:lnTo>
                  <a:lnTo>
                    <a:pt x="4178" y="5187"/>
                  </a:lnTo>
                  <a:lnTo>
                    <a:pt x="4611" y="4803"/>
                  </a:lnTo>
                  <a:lnTo>
                    <a:pt x="4947" y="4323"/>
                  </a:lnTo>
                  <a:lnTo>
                    <a:pt x="5187" y="3794"/>
                  </a:lnTo>
                  <a:lnTo>
                    <a:pt x="5331" y="3218"/>
                  </a:lnTo>
                  <a:lnTo>
                    <a:pt x="5379" y="2690"/>
                  </a:lnTo>
                  <a:lnTo>
                    <a:pt x="5331" y="2113"/>
                  </a:lnTo>
                  <a:lnTo>
                    <a:pt x="5187" y="1585"/>
                  </a:lnTo>
                  <a:lnTo>
                    <a:pt x="4947" y="1153"/>
                  </a:lnTo>
                  <a:lnTo>
                    <a:pt x="4611" y="721"/>
                  </a:lnTo>
                  <a:lnTo>
                    <a:pt x="4178" y="384"/>
                  </a:lnTo>
                  <a:lnTo>
                    <a:pt x="3938" y="240"/>
                  </a:lnTo>
                  <a:lnTo>
                    <a:pt x="3698" y="144"/>
                  </a:lnTo>
                  <a:lnTo>
                    <a:pt x="3458" y="48"/>
                  </a:lnTo>
                  <a:lnTo>
                    <a:pt x="3170"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76"/>
            <p:cNvSpPr/>
            <p:nvPr/>
          </p:nvSpPr>
          <p:spPr>
            <a:xfrm>
              <a:off x="6961650" y="3846800"/>
              <a:ext cx="134475" cy="144100"/>
            </a:xfrm>
            <a:custGeom>
              <a:avLst/>
              <a:gdLst/>
              <a:ahLst/>
              <a:cxnLst/>
              <a:rect l="l" t="t" r="r" b="b"/>
              <a:pathLst>
                <a:path w="5379" h="5764" fill="none" extrusionOk="0">
                  <a:moveTo>
                    <a:pt x="192" y="1969"/>
                  </a:moveTo>
                  <a:lnTo>
                    <a:pt x="192" y="1969"/>
                  </a:lnTo>
                  <a:lnTo>
                    <a:pt x="48" y="2546"/>
                  </a:lnTo>
                  <a:lnTo>
                    <a:pt x="0" y="3074"/>
                  </a:lnTo>
                  <a:lnTo>
                    <a:pt x="48" y="3650"/>
                  </a:lnTo>
                  <a:lnTo>
                    <a:pt x="192" y="4178"/>
                  </a:lnTo>
                  <a:lnTo>
                    <a:pt x="432" y="4611"/>
                  </a:lnTo>
                  <a:lnTo>
                    <a:pt x="769" y="5043"/>
                  </a:lnTo>
                  <a:lnTo>
                    <a:pt x="1201" y="5379"/>
                  </a:lnTo>
                  <a:lnTo>
                    <a:pt x="1441" y="5523"/>
                  </a:lnTo>
                  <a:lnTo>
                    <a:pt x="1681" y="5619"/>
                  </a:lnTo>
                  <a:lnTo>
                    <a:pt x="1681" y="5619"/>
                  </a:lnTo>
                  <a:lnTo>
                    <a:pt x="1921" y="5715"/>
                  </a:lnTo>
                  <a:lnTo>
                    <a:pt x="2209" y="5763"/>
                  </a:lnTo>
                  <a:lnTo>
                    <a:pt x="2738" y="5763"/>
                  </a:lnTo>
                  <a:lnTo>
                    <a:pt x="3266" y="5667"/>
                  </a:lnTo>
                  <a:lnTo>
                    <a:pt x="3746" y="5475"/>
                  </a:lnTo>
                  <a:lnTo>
                    <a:pt x="4178" y="5187"/>
                  </a:lnTo>
                  <a:lnTo>
                    <a:pt x="4611" y="4803"/>
                  </a:lnTo>
                  <a:lnTo>
                    <a:pt x="4947" y="4323"/>
                  </a:lnTo>
                  <a:lnTo>
                    <a:pt x="5187" y="3794"/>
                  </a:lnTo>
                  <a:lnTo>
                    <a:pt x="5187" y="3794"/>
                  </a:lnTo>
                  <a:lnTo>
                    <a:pt x="5331" y="3218"/>
                  </a:lnTo>
                  <a:lnTo>
                    <a:pt x="5379" y="2690"/>
                  </a:lnTo>
                  <a:lnTo>
                    <a:pt x="5331" y="2113"/>
                  </a:lnTo>
                  <a:lnTo>
                    <a:pt x="5187" y="1585"/>
                  </a:lnTo>
                  <a:lnTo>
                    <a:pt x="4947" y="1153"/>
                  </a:lnTo>
                  <a:lnTo>
                    <a:pt x="4611" y="721"/>
                  </a:lnTo>
                  <a:lnTo>
                    <a:pt x="4178" y="384"/>
                  </a:lnTo>
                  <a:lnTo>
                    <a:pt x="3938" y="240"/>
                  </a:lnTo>
                  <a:lnTo>
                    <a:pt x="3698" y="144"/>
                  </a:lnTo>
                  <a:lnTo>
                    <a:pt x="3698" y="144"/>
                  </a:lnTo>
                  <a:lnTo>
                    <a:pt x="3458" y="48"/>
                  </a:lnTo>
                  <a:lnTo>
                    <a:pt x="3170" y="0"/>
                  </a:lnTo>
                  <a:lnTo>
                    <a:pt x="2642" y="0"/>
                  </a:lnTo>
                  <a:lnTo>
                    <a:pt x="2113" y="96"/>
                  </a:lnTo>
                  <a:lnTo>
                    <a:pt x="1633" y="288"/>
                  </a:lnTo>
                  <a:lnTo>
                    <a:pt x="1153" y="577"/>
                  </a:lnTo>
                  <a:lnTo>
                    <a:pt x="769" y="961"/>
                  </a:lnTo>
                  <a:lnTo>
                    <a:pt x="432" y="1441"/>
                  </a:lnTo>
                  <a:lnTo>
                    <a:pt x="192" y="19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76"/>
            <p:cNvSpPr/>
            <p:nvPr/>
          </p:nvSpPr>
          <p:spPr>
            <a:xfrm>
              <a:off x="6991650" y="3876800"/>
              <a:ext cx="80475" cy="85275"/>
            </a:xfrm>
            <a:custGeom>
              <a:avLst/>
              <a:gdLst/>
              <a:ahLst/>
              <a:cxnLst/>
              <a:rect l="l" t="t" r="r" b="b"/>
              <a:pathLst>
                <a:path w="3219" h="3411" extrusionOk="0">
                  <a:moveTo>
                    <a:pt x="1442" y="1"/>
                  </a:moveTo>
                  <a:lnTo>
                    <a:pt x="1201" y="97"/>
                  </a:lnTo>
                  <a:lnTo>
                    <a:pt x="961" y="193"/>
                  </a:lnTo>
                  <a:lnTo>
                    <a:pt x="769" y="337"/>
                  </a:lnTo>
                  <a:lnTo>
                    <a:pt x="577" y="481"/>
                  </a:lnTo>
                  <a:lnTo>
                    <a:pt x="385" y="673"/>
                  </a:lnTo>
                  <a:lnTo>
                    <a:pt x="241" y="913"/>
                  </a:lnTo>
                  <a:lnTo>
                    <a:pt x="145" y="1153"/>
                  </a:lnTo>
                  <a:lnTo>
                    <a:pt x="49" y="1490"/>
                  </a:lnTo>
                  <a:lnTo>
                    <a:pt x="1" y="1826"/>
                  </a:lnTo>
                  <a:lnTo>
                    <a:pt x="49" y="2162"/>
                  </a:lnTo>
                  <a:lnTo>
                    <a:pt x="145" y="2450"/>
                  </a:lnTo>
                  <a:lnTo>
                    <a:pt x="289" y="2738"/>
                  </a:lnTo>
                  <a:lnTo>
                    <a:pt x="481" y="2978"/>
                  </a:lnTo>
                  <a:lnTo>
                    <a:pt x="721" y="3171"/>
                  </a:lnTo>
                  <a:lnTo>
                    <a:pt x="1009" y="3315"/>
                  </a:lnTo>
                  <a:lnTo>
                    <a:pt x="1249" y="3363"/>
                  </a:lnTo>
                  <a:lnTo>
                    <a:pt x="1538" y="3411"/>
                  </a:lnTo>
                  <a:lnTo>
                    <a:pt x="1778" y="3411"/>
                  </a:lnTo>
                  <a:lnTo>
                    <a:pt x="2018" y="3315"/>
                  </a:lnTo>
                  <a:lnTo>
                    <a:pt x="2258" y="3219"/>
                  </a:lnTo>
                  <a:lnTo>
                    <a:pt x="2450" y="3075"/>
                  </a:lnTo>
                  <a:lnTo>
                    <a:pt x="2642" y="2930"/>
                  </a:lnTo>
                  <a:lnTo>
                    <a:pt x="2834" y="2738"/>
                  </a:lnTo>
                  <a:lnTo>
                    <a:pt x="2978" y="2498"/>
                  </a:lnTo>
                  <a:lnTo>
                    <a:pt x="3074" y="2258"/>
                  </a:lnTo>
                  <a:lnTo>
                    <a:pt x="3170" y="1922"/>
                  </a:lnTo>
                  <a:lnTo>
                    <a:pt x="3219" y="1586"/>
                  </a:lnTo>
                  <a:lnTo>
                    <a:pt x="3170" y="1250"/>
                  </a:lnTo>
                  <a:lnTo>
                    <a:pt x="3074" y="961"/>
                  </a:lnTo>
                  <a:lnTo>
                    <a:pt x="2930" y="673"/>
                  </a:lnTo>
                  <a:lnTo>
                    <a:pt x="2738" y="433"/>
                  </a:lnTo>
                  <a:lnTo>
                    <a:pt x="2498" y="241"/>
                  </a:lnTo>
                  <a:lnTo>
                    <a:pt x="2210" y="97"/>
                  </a:lnTo>
                  <a:lnTo>
                    <a:pt x="1970" y="49"/>
                  </a:lnTo>
                  <a:lnTo>
                    <a:pt x="1682"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76"/>
            <p:cNvSpPr/>
            <p:nvPr/>
          </p:nvSpPr>
          <p:spPr>
            <a:xfrm>
              <a:off x="6991650" y="3876800"/>
              <a:ext cx="80475" cy="85275"/>
            </a:xfrm>
            <a:custGeom>
              <a:avLst/>
              <a:gdLst/>
              <a:ahLst/>
              <a:cxnLst/>
              <a:rect l="l" t="t" r="r" b="b"/>
              <a:pathLst>
                <a:path w="3219" h="3411" fill="none" extrusionOk="0">
                  <a:moveTo>
                    <a:pt x="1682" y="1"/>
                  </a:moveTo>
                  <a:lnTo>
                    <a:pt x="1682" y="1"/>
                  </a:lnTo>
                  <a:lnTo>
                    <a:pt x="1442" y="1"/>
                  </a:lnTo>
                  <a:lnTo>
                    <a:pt x="1201" y="97"/>
                  </a:lnTo>
                  <a:lnTo>
                    <a:pt x="961" y="193"/>
                  </a:lnTo>
                  <a:lnTo>
                    <a:pt x="769" y="337"/>
                  </a:lnTo>
                  <a:lnTo>
                    <a:pt x="577" y="481"/>
                  </a:lnTo>
                  <a:lnTo>
                    <a:pt x="385" y="673"/>
                  </a:lnTo>
                  <a:lnTo>
                    <a:pt x="241" y="913"/>
                  </a:lnTo>
                  <a:lnTo>
                    <a:pt x="145" y="1153"/>
                  </a:lnTo>
                  <a:lnTo>
                    <a:pt x="145" y="1153"/>
                  </a:lnTo>
                  <a:lnTo>
                    <a:pt x="49" y="1490"/>
                  </a:lnTo>
                  <a:lnTo>
                    <a:pt x="1" y="1826"/>
                  </a:lnTo>
                  <a:lnTo>
                    <a:pt x="49" y="2162"/>
                  </a:lnTo>
                  <a:lnTo>
                    <a:pt x="145" y="2450"/>
                  </a:lnTo>
                  <a:lnTo>
                    <a:pt x="289" y="2738"/>
                  </a:lnTo>
                  <a:lnTo>
                    <a:pt x="481" y="2978"/>
                  </a:lnTo>
                  <a:lnTo>
                    <a:pt x="721" y="3171"/>
                  </a:lnTo>
                  <a:lnTo>
                    <a:pt x="1009" y="3315"/>
                  </a:lnTo>
                  <a:lnTo>
                    <a:pt x="1009" y="3315"/>
                  </a:lnTo>
                  <a:lnTo>
                    <a:pt x="1249" y="3363"/>
                  </a:lnTo>
                  <a:lnTo>
                    <a:pt x="1538" y="3411"/>
                  </a:lnTo>
                  <a:lnTo>
                    <a:pt x="1538" y="3411"/>
                  </a:lnTo>
                  <a:lnTo>
                    <a:pt x="1778" y="3411"/>
                  </a:lnTo>
                  <a:lnTo>
                    <a:pt x="2018" y="3315"/>
                  </a:lnTo>
                  <a:lnTo>
                    <a:pt x="2258" y="3219"/>
                  </a:lnTo>
                  <a:lnTo>
                    <a:pt x="2450" y="3075"/>
                  </a:lnTo>
                  <a:lnTo>
                    <a:pt x="2642" y="2930"/>
                  </a:lnTo>
                  <a:lnTo>
                    <a:pt x="2834" y="2738"/>
                  </a:lnTo>
                  <a:lnTo>
                    <a:pt x="2978" y="2498"/>
                  </a:lnTo>
                  <a:lnTo>
                    <a:pt x="3074" y="2258"/>
                  </a:lnTo>
                  <a:lnTo>
                    <a:pt x="3074" y="2258"/>
                  </a:lnTo>
                  <a:lnTo>
                    <a:pt x="3170" y="1922"/>
                  </a:lnTo>
                  <a:lnTo>
                    <a:pt x="3219" y="1586"/>
                  </a:lnTo>
                  <a:lnTo>
                    <a:pt x="3170" y="1250"/>
                  </a:lnTo>
                  <a:lnTo>
                    <a:pt x="3074" y="961"/>
                  </a:lnTo>
                  <a:lnTo>
                    <a:pt x="2930" y="673"/>
                  </a:lnTo>
                  <a:lnTo>
                    <a:pt x="2738" y="433"/>
                  </a:lnTo>
                  <a:lnTo>
                    <a:pt x="2498" y="241"/>
                  </a:lnTo>
                  <a:lnTo>
                    <a:pt x="2210" y="97"/>
                  </a:lnTo>
                  <a:lnTo>
                    <a:pt x="2210" y="97"/>
                  </a:lnTo>
                  <a:lnTo>
                    <a:pt x="1970" y="49"/>
                  </a:lnTo>
                  <a:lnTo>
                    <a:pt x="168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76"/>
            <p:cNvSpPr/>
            <p:nvPr/>
          </p:nvSpPr>
          <p:spPr>
            <a:xfrm>
              <a:off x="6618250" y="3496200"/>
              <a:ext cx="552325" cy="428650"/>
            </a:xfrm>
            <a:custGeom>
              <a:avLst/>
              <a:gdLst/>
              <a:ahLst/>
              <a:cxnLst/>
              <a:rect l="l" t="t" r="r" b="b"/>
              <a:pathLst>
                <a:path w="22093" h="17146" extrusionOk="0">
                  <a:moveTo>
                    <a:pt x="9078" y="1"/>
                  </a:moveTo>
                  <a:lnTo>
                    <a:pt x="8357" y="49"/>
                  </a:lnTo>
                  <a:lnTo>
                    <a:pt x="7589" y="97"/>
                  </a:lnTo>
                  <a:lnTo>
                    <a:pt x="6869" y="241"/>
                  </a:lnTo>
                  <a:lnTo>
                    <a:pt x="6196" y="481"/>
                  </a:lnTo>
                  <a:lnTo>
                    <a:pt x="5476" y="769"/>
                  </a:lnTo>
                  <a:lnTo>
                    <a:pt x="4804" y="1105"/>
                  </a:lnTo>
                  <a:lnTo>
                    <a:pt x="4179" y="1538"/>
                  </a:lnTo>
                  <a:lnTo>
                    <a:pt x="3555" y="2066"/>
                  </a:lnTo>
                  <a:lnTo>
                    <a:pt x="2979" y="2690"/>
                  </a:lnTo>
                  <a:lnTo>
                    <a:pt x="2402" y="3411"/>
                  </a:lnTo>
                  <a:lnTo>
                    <a:pt x="1922" y="4179"/>
                  </a:lnTo>
                  <a:lnTo>
                    <a:pt x="1442" y="5092"/>
                  </a:lnTo>
                  <a:lnTo>
                    <a:pt x="961" y="6100"/>
                  </a:lnTo>
                  <a:lnTo>
                    <a:pt x="577" y="7205"/>
                  </a:lnTo>
                  <a:lnTo>
                    <a:pt x="337" y="8069"/>
                  </a:lnTo>
                  <a:lnTo>
                    <a:pt x="193" y="8934"/>
                  </a:lnTo>
                  <a:lnTo>
                    <a:pt x="49" y="9846"/>
                  </a:lnTo>
                  <a:lnTo>
                    <a:pt x="1" y="10711"/>
                  </a:lnTo>
                  <a:lnTo>
                    <a:pt x="145" y="10518"/>
                  </a:lnTo>
                  <a:lnTo>
                    <a:pt x="673" y="10038"/>
                  </a:lnTo>
                  <a:lnTo>
                    <a:pt x="1490" y="9318"/>
                  </a:lnTo>
                  <a:lnTo>
                    <a:pt x="2546" y="8453"/>
                  </a:lnTo>
                  <a:lnTo>
                    <a:pt x="3123" y="8021"/>
                  </a:lnTo>
                  <a:lnTo>
                    <a:pt x="3795" y="7637"/>
                  </a:lnTo>
                  <a:lnTo>
                    <a:pt x="4515" y="7253"/>
                  </a:lnTo>
                  <a:lnTo>
                    <a:pt x="5236" y="6869"/>
                  </a:lnTo>
                  <a:lnTo>
                    <a:pt x="6004" y="6580"/>
                  </a:lnTo>
                  <a:lnTo>
                    <a:pt x="6821" y="6292"/>
                  </a:lnTo>
                  <a:lnTo>
                    <a:pt x="7637" y="6148"/>
                  </a:lnTo>
                  <a:lnTo>
                    <a:pt x="8453" y="6052"/>
                  </a:lnTo>
                  <a:lnTo>
                    <a:pt x="8549" y="6724"/>
                  </a:lnTo>
                  <a:lnTo>
                    <a:pt x="8694" y="7397"/>
                  </a:lnTo>
                  <a:lnTo>
                    <a:pt x="8838" y="7973"/>
                  </a:lnTo>
                  <a:lnTo>
                    <a:pt x="9030" y="8549"/>
                  </a:lnTo>
                  <a:lnTo>
                    <a:pt x="9174" y="9030"/>
                  </a:lnTo>
                  <a:lnTo>
                    <a:pt x="9414" y="9510"/>
                  </a:lnTo>
                  <a:lnTo>
                    <a:pt x="9606" y="9942"/>
                  </a:lnTo>
                  <a:lnTo>
                    <a:pt x="9846" y="10326"/>
                  </a:lnTo>
                  <a:lnTo>
                    <a:pt x="10374" y="11047"/>
                  </a:lnTo>
                  <a:lnTo>
                    <a:pt x="10903" y="11623"/>
                  </a:lnTo>
                  <a:lnTo>
                    <a:pt x="11431" y="12055"/>
                  </a:lnTo>
                  <a:lnTo>
                    <a:pt x="12007" y="12391"/>
                  </a:lnTo>
                  <a:lnTo>
                    <a:pt x="12536" y="12680"/>
                  </a:lnTo>
                  <a:lnTo>
                    <a:pt x="13064" y="12824"/>
                  </a:lnTo>
                  <a:lnTo>
                    <a:pt x="13544" y="12968"/>
                  </a:lnTo>
                  <a:lnTo>
                    <a:pt x="13976" y="13016"/>
                  </a:lnTo>
                  <a:lnTo>
                    <a:pt x="14601" y="13064"/>
                  </a:lnTo>
                  <a:lnTo>
                    <a:pt x="14841" y="13064"/>
                  </a:lnTo>
                  <a:lnTo>
                    <a:pt x="14505" y="12824"/>
                  </a:lnTo>
                  <a:lnTo>
                    <a:pt x="14168" y="12487"/>
                  </a:lnTo>
                  <a:lnTo>
                    <a:pt x="13832" y="12055"/>
                  </a:lnTo>
                  <a:lnTo>
                    <a:pt x="13544" y="11575"/>
                  </a:lnTo>
                  <a:lnTo>
                    <a:pt x="13208" y="11047"/>
                  </a:lnTo>
                  <a:lnTo>
                    <a:pt x="12968" y="10518"/>
                  </a:lnTo>
                  <a:lnTo>
                    <a:pt x="12440" y="9366"/>
                  </a:lnTo>
                  <a:lnTo>
                    <a:pt x="12007" y="8213"/>
                  </a:lnTo>
                  <a:lnTo>
                    <a:pt x="11671" y="7301"/>
                  </a:lnTo>
                  <a:lnTo>
                    <a:pt x="11431" y="6388"/>
                  </a:lnTo>
                  <a:lnTo>
                    <a:pt x="11575" y="6484"/>
                  </a:lnTo>
                  <a:lnTo>
                    <a:pt x="11767" y="6772"/>
                  </a:lnTo>
                  <a:lnTo>
                    <a:pt x="12391" y="7589"/>
                  </a:lnTo>
                  <a:lnTo>
                    <a:pt x="13112" y="8693"/>
                  </a:lnTo>
                  <a:lnTo>
                    <a:pt x="13928" y="9990"/>
                  </a:lnTo>
                  <a:lnTo>
                    <a:pt x="15321" y="12391"/>
                  </a:lnTo>
                  <a:lnTo>
                    <a:pt x="15945" y="13448"/>
                  </a:lnTo>
                  <a:lnTo>
                    <a:pt x="15657" y="13928"/>
                  </a:lnTo>
                  <a:lnTo>
                    <a:pt x="15081" y="14937"/>
                  </a:lnTo>
                  <a:lnTo>
                    <a:pt x="14793" y="15465"/>
                  </a:lnTo>
                  <a:lnTo>
                    <a:pt x="14601" y="15993"/>
                  </a:lnTo>
                  <a:lnTo>
                    <a:pt x="14505" y="16329"/>
                  </a:lnTo>
                  <a:lnTo>
                    <a:pt x="14505" y="16474"/>
                  </a:lnTo>
                  <a:lnTo>
                    <a:pt x="14553" y="16522"/>
                  </a:lnTo>
                  <a:lnTo>
                    <a:pt x="14601" y="16522"/>
                  </a:lnTo>
                  <a:lnTo>
                    <a:pt x="14697" y="16474"/>
                  </a:lnTo>
                  <a:lnTo>
                    <a:pt x="14889" y="16281"/>
                  </a:lnTo>
                  <a:lnTo>
                    <a:pt x="15465" y="15609"/>
                  </a:lnTo>
                  <a:lnTo>
                    <a:pt x="15753" y="15369"/>
                  </a:lnTo>
                  <a:lnTo>
                    <a:pt x="16089" y="15129"/>
                  </a:lnTo>
                  <a:lnTo>
                    <a:pt x="16426" y="14889"/>
                  </a:lnTo>
                  <a:lnTo>
                    <a:pt x="16858" y="14793"/>
                  </a:lnTo>
                  <a:lnTo>
                    <a:pt x="17290" y="14745"/>
                  </a:lnTo>
                  <a:lnTo>
                    <a:pt x="17530" y="14793"/>
                  </a:lnTo>
                  <a:lnTo>
                    <a:pt x="17770" y="14841"/>
                  </a:lnTo>
                  <a:lnTo>
                    <a:pt x="18010" y="14937"/>
                  </a:lnTo>
                  <a:lnTo>
                    <a:pt x="18251" y="15033"/>
                  </a:lnTo>
                  <a:lnTo>
                    <a:pt x="18539" y="15225"/>
                  </a:lnTo>
                  <a:lnTo>
                    <a:pt x="18827" y="15465"/>
                  </a:lnTo>
                  <a:lnTo>
                    <a:pt x="18923" y="15561"/>
                  </a:lnTo>
                  <a:lnTo>
                    <a:pt x="19067" y="15897"/>
                  </a:lnTo>
                  <a:lnTo>
                    <a:pt x="19163" y="16137"/>
                  </a:lnTo>
                  <a:lnTo>
                    <a:pt x="19163" y="16426"/>
                  </a:lnTo>
                  <a:lnTo>
                    <a:pt x="19163" y="16762"/>
                  </a:lnTo>
                  <a:lnTo>
                    <a:pt x="19115" y="17146"/>
                  </a:lnTo>
                  <a:lnTo>
                    <a:pt x="19355" y="16858"/>
                  </a:lnTo>
                  <a:lnTo>
                    <a:pt x="19979" y="16089"/>
                  </a:lnTo>
                  <a:lnTo>
                    <a:pt x="20364" y="15465"/>
                  </a:lnTo>
                  <a:lnTo>
                    <a:pt x="20748" y="14793"/>
                  </a:lnTo>
                  <a:lnTo>
                    <a:pt x="21180" y="14024"/>
                  </a:lnTo>
                  <a:lnTo>
                    <a:pt x="21516" y="13208"/>
                  </a:lnTo>
                  <a:lnTo>
                    <a:pt x="21804" y="12295"/>
                  </a:lnTo>
                  <a:lnTo>
                    <a:pt x="21997" y="11335"/>
                  </a:lnTo>
                  <a:lnTo>
                    <a:pt x="22045" y="10807"/>
                  </a:lnTo>
                  <a:lnTo>
                    <a:pt x="22093" y="10278"/>
                  </a:lnTo>
                  <a:lnTo>
                    <a:pt x="22093" y="9750"/>
                  </a:lnTo>
                  <a:lnTo>
                    <a:pt x="22045" y="9222"/>
                  </a:lnTo>
                  <a:lnTo>
                    <a:pt x="21949" y="8693"/>
                  </a:lnTo>
                  <a:lnTo>
                    <a:pt x="21804" y="8165"/>
                  </a:lnTo>
                  <a:lnTo>
                    <a:pt x="21612" y="7589"/>
                  </a:lnTo>
                  <a:lnTo>
                    <a:pt x="21420" y="7061"/>
                  </a:lnTo>
                  <a:lnTo>
                    <a:pt x="21132" y="6484"/>
                  </a:lnTo>
                  <a:lnTo>
                    <a:pt x="20748" y="5908"/>
                  </a:lnTo>
                  <a:lnTo>
                    <a:pt x="20364" y="5380"/>
                  </a:lnTo>
                  <a:lnTo>
                    <a:pt x="19883" y="4803"/>
                  </a:lnTo>
                  <a:lnTo>
                    <a:pt x="19211" y="4179"/>
                  </a:lnTo>
                  <a:lnTo>
                    <a:pt x="18347" y="3459"/>
                  </a:lnTo>
                  <a:lnTo>
                    <a:pt x="17290" y="2738"/>
                  </a:lnTo>
                  <a:lnTo>
                    <a:pt x="16137" y="2018"/>
                  </a:lnTo>
                  <a:lnTo>
                    <a:pt x="14841" y="1394"/>
                  </a:lnTo>
                  <a:lnTo>
                    <a:pt x="14168" y="1105"/>
                  </a:lnTo>
                  <a:lnTo>
                    <a:pt x="13496" y="817"/>
                  </a:lnTo>
                  <a:lnTo>
                    <a:pt x="12776" y="577"/>
                  </a:lnTo>
                  <a:lnTo>
                    <a:pt x="12055" y="385"/>
                  </a:lnTo>
                  <a:lnTo>
                    <a:pt x="11287" y="241"/>
                  </a:lnTo>
                  <a:lnTo>
                    <a:pt x="10567" y="97"/>
                  </a:lnTo>
                  <a:lnTo>
                    <a:pt x="9798"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76"/>
            <p:cNvSpPr/>
            <p:nvPr/>
          </p:nvSpPr>
          <p:spPr>
            <a:xfrm>
              <a:off x="6618250" y="3496200"/>
              <a:ext cx="552325" cy="428650"/>
            </a:xfrm>
            <a:custGeom>
              <a:avLst/>
              <a:gdLst/>
              <a:ahLst/>
              <a:cxnLst/>
              <a:rect l="l" t="t" r="r" b="b"/>
              <a:pathLst>
                <a:path w="22093" h="17146" fill="none" extrusionOk="0">
                  <a:moveTo>
                    <a:pt x="19883" y="4803"/>
                  </a:moveTo>
                  <a:lnTo>
                    <a:pt x="19883" y="4803"/>
                  </a:lnTo>
                  <a:lnTo>
                    <a:pt x="19211" y="4179"/>
                  </a:lnTo>
                  <a:lnTo>
                    <a:pt x="18347" y="3459"/>
                  </a:lnTo>
                  <a:lnTo>
                    <a:pt x="17290" y="2738"/>
                  </a:lnTo>
                  <a:lnTo>
                    <a:pt x="16137" y="2018"/>
                  </a:lnTo>
                  <a:lnTo>
                    <a:pt x="14841" y="1394"/>
                  </a:lnTo>
                  <a:lnTo>
                    <a:pt x="14168" y="1105"/>
                  </a:lnTo>
                  <a:lnTo>
                    <a:pt x="13496" y="817"/>
                  </a:lnTo>
                  <a:lnTo>
                    <a:pt x="12776" y="577"/>
                  </a:lnTo>
                  <a:lnTo>
                    <a:pt x="12055" y="385"/>
                  </a:lnTo>
                  <a:lnTo>
                    <a:pt x="11287" y="241"/>
                  </a:lnTo>
                  <a:lnTo>
                    <a:pt x="10567" y="97"/>
                  </a:lnTo>
                  <a:lnTo>
                    <a:pt x="9798" y="1"/>
                  </a:lnTo>
                  <a:lnTo>
                    <a:pt x="9078" y="1"/>
                  </a:lnTo>
                  <a:lnTo>
                    <a:pt x="8357" y="49"/>
                  </a:lnTo>
                  <a:lnTo>
                    <a:pt x="7589" y="97"/>
                  </a:lnTo>
                  <a:lnTo>
                    <a:pt x="6869" y="241"/>
                  </a:lnTo>
                  <a:lnTo>
                    <a:pt x="6196" y="481"/>
                  </a:lnTo>
                  <a:lnTo>
                    <a:pt x="5476" y="769"/>
                  </a:lnTo>
                  <a:lnTo>
                    <a:pt x="4804" y="1105"/>
                  </a:lnTo>
                  <a:lnTo>
                    <a:pt x="4179" y="1538"/>
                  </a:lnTo>
                  <a:lnTo>
                    <a:pt x="3555" y="2066"/>
                  </a:lnTo>
                  <a:lnTo>
                    <a:pt x="2979" y="2690"/>
                  </a:lnTo>
                  <a:lnTo>
                    <a:pt x="2402" y="3411"/>
                  </a:lnTo>
                  <a:lnTo>
                    <a:pt x="1922" y="4179"/>
                  </a:lnTo>
                  <a:lnTo>
                    <a:pt x="1442" y="5092"/>
                  </a:lnTo>
                  <a:lnTo>
                    <a:pt x="961" y="6100"/>
                  </a:lnTo>
                  <a:lnTo>
                    <a:pt x="577" y="7205"/>
                  </a:lnTo>
                  <a:lnTo>
                    <a:pt x="577" y="7205"/>
                  </a:lnTo>
                  <a:lnTo>
                    <a:pt x="337" y="8069"/>
                  </a:lnTo>
                  <a:lnTo>
                    <a:pt x="193" y="8934"/>
                  </a:lnTo>
                  <a:lnTo>
                    <a:pt x="49" y="9846"/>
                  </a:lnTo>
                  <a:lnTo>
                    <a:pt x="1" y="10711"/>
                  </a:lnTo>
                  <a:lnTo>
                    <a:pt x="1" y="10711"/>
                  </a:lnTo>
                  <a:lnTo>
                    <a:pt x="145" y="10518"/>
                  </a:lnTo>
                  <a:lnTo>
                    <a:pt x="673" y="10038"/>
                  </a:lnTo>
                  <a:lnTo>
                    <a:pt x="1490" y="9318"/>
                  </a:lnTo>
                  <a:lnTo>
                    <a:pt x="2546" y="8453"/>
                  </a:lnTo>
                  <a:lnTo>
                    <a:pt x="3123" y="8021"/>
                  </a:lnTo>
                  <a:lnTo>
                    <a:pt x="3795" y="7637"/>
                  </a:lnTo>
                  <a:lnTo>
                    <a:pt x="4515" y="7253"/>
                  </a:lnTo>
                  <a:lnTo>
                    <a:pt x="5236" y="6869"/>
                  </a:lnTo>
                  <a:lnTo>
                    <a:pt x="6004" y="6580"/>
                  </a:lnTo>
                  <a:lnTo>
                    <a:pt x="6821" y="6292"/>
                  </a:lnTo>
                  <a:lnTo>
                    <a:pt x="7637" y="6148"/>
                  </a:lnTo>
                  <a:lnTo>
                    <a:pt x="8453" y="6052"/>
                  </a:lnTo>
                  <a:lnTo>
                    <a:pt x="8453" y="6052"/>
                  </a:lnTo>
                  <a:lnTo>
                    <a:pt x="8549" y="6724"/>
                  </a:lnTo>
                  <a:lnTo>
                    <a:pt x="8694" y="7397"/>
                  </a:lnTo>
                  <a:lnTo>
                    <a:pt x="8838" y="7973"/>
                  </a:lnTo>
                  <a:lnTo>
                    <a:pt x="9030" y="8549"/>
                  </a:lnTo>
                  <a:lnTo>
                    <a:pt x="9174" y="9030"/>
                  </a:lnTo>
                  <a:lnTo>
                    <a:pt x="9414" y="9510"/>
                  </a:lnTo>
                  <a:lnTo>
                    <a:pt x="9606" y="9942"/>
                  </a:lnTo>
                  <a:lnTo>
                    <a:pt x="9846" y="10326"/>
                  </a:lnTo>
                  <a:lnTo>
                    <a:pt x="10374" y="11047"/>
                  </a:lnTo>
                  <a:lnTo>
                    <a:pt x="10903" y="11623"/>
                  </a:lnTo>
                  <a:lnTo>
                    <a:pt x="11431" y="12055"/>
                  </a:lnTo>
                  <a:lnTo>
                    <a:pt x="12007" y="12391"/>
                  </a:lnTo>
                  <a:lnTo>
                    <a:pt x="12536" y="12680"/>
                  </a:lnTo>
                  <a:lnTo>
                    <a:pt x="13064" y="12824"/>
                  </a:lnTo>
                  <a:lnTo>
                    <a:pt x="13544" y="12968"/>
                  </a:lnTo>
                  <a:lnTo>
                    <a:pt x="13976" y="13016"/>
                  </a:lnTo>
                  <a:lnTo>
                    <a:pt x="14601" y="13064"/>
                  </a:lnTo>
                  <a:lnTo>
                    <a:pt x="14841" y="13064"/>
                  </a:lnTo>
                  <a:lnTo>
                    <a:pt x="14841" y="13064"/>
                  </a:lnTo>
                  <a:lnTo>
                    <a:pt x="14505" y="12824"/>
                  </a:lnTo>
                  <a:lnTo>
                    <a:pt x="14168" y="12487"/>
                  </a:lnTo>
                  <a:lnTo>
                    <a:pt x="13832" y="12055"/>
                  </a:lnTo>
                  <a:lnTo>
                    <a:pt x="13544" y="11575"/>
                  </a:lnTo>
                  <a:lnTo>
                    <a:pt x="13208" y="11047"/>
                  </a:lnTo>
                  <a:lnTo>
                    <a:pt x="12968" y="10518"/>
                  </a:lnTo>
                  <a:lnTo>
                    <a:pt x="12440" y="9366"/>
                  </a:lnTo>
                  <a:lnTo>
                    <a:pt x="12007" y="8213"/>
                  </a:lnTo>
                  <a:lnTo>
                    <a:pt x="11671" y="7301"/>
                  </a:lnTo>
                  <a:lnTo>
                    <a:pt x="11431" y="6388"/>
                  </a:lnTo>
                  <a:lnTo>
                    <a:pt x="11431" y="6388"/>
                  </a:lnTo>
                  <a:lnTo>
                    <a:pt x="11575" y="6484"/>
                  </a:lnTo>
                  <a:lnTo>
                    <a:pt x="11767" y="6772"/>
                  </a:lnTo>
                  <a:lnTo>
                    <a:pt x="12391" y="7589"/>
                  </a:lnTo>
                  <a:lnTo>
                    <a:pt x="13112" y="8693"/>
                  </a:lnTo>
                  <a:lnTo>
                    <a:pt x="13928" y="9990"/>
                  </a:lnTo>
                  <a:lnTo>
                    <a:pt x="15321" y="12391"/>
                  </a:lnTo>
                  <a:lnTo>
                    <a:pt x="15945" y="13448"/>
                  </a:lnTo>
                  <a:lnTo>
                    <a:pt x="15945" y="13448"/>
                  </a:lnTo>
                  <a:lnTo>
                    <a:pt x="15657" y="13928"/>
                  </a:lnTo>
                  <a:lnTo>
                    <a:pt x="15081" y="14937"/>
                  </a:lnTo>
                  <a:lnTo>
                    <a:pt x="14793" y="15465"/>
                  </a:lnTo>
                  <a:lnTo>
                    <a:pt x="14601" y="15993"/>
                  </a:lnTo>
                  <a:lnTo>
                    <a:pt x="14505" y="16329"/>
                  </a:lnTo>
                  <a:lnTo>
                    <a:pt x="14505" y="16474"/>
                  </a:lnTo>
                  <a:lnTo>
                    <a:pt x="14553" y="16522"/>
                  </a:lnTo>
                  <a:lnTo>
                    <a:pt x="14553" y="16522"/>
                  </a:lnTo>
                  <a:lnTo>
                    <a:pt x="14601" y="16522"/>
                  </a:lnTo>
                  <a:lnTo>
                    <a:pt x="14697" y="16474"/>
                  </a:lnTo>
                  <a:lnTo>
                    <a:pt x="14889" y="16281"/>
                  </a:lnTo>
                  <a:lnTo>
                    <a:pt x="15465" y="15609"/>
                  </a:lnTo>
                  <a:lnTo>
                    <a:pt x="15465" y="15609"/>
                  </a:lnTo>
                  <a:lnTo>
                    <a:pt x="15753" y="15369"/>
                  </a:lnTo>
                  <a:lnTo>
                    <a:pt x="16089" y="15129"/>
                  </a:lnTo>
                  <a:lnTo>
                    <a:pt x="16426" y="14889"/>
                  </a:lnTo>
                  <a:lnTo>
                    <a:pt x="16858" y="14793"/>
                  </a:lnTo>
                  <a:lnTo>
                    <a:pt x="17290" y="14745"/>
                  </a:lnTo>
                  <a:lnTo>
                    <a:pt x="17530" y="14793"/>
                  </a:lnTo>
                  <a:lnTo>
                    <a:pt x="17770" y="14841"/>
                  </a:lnTo>
                  <a:lnTo>
                    <a:pt x="18010" y="14937"/>
                  </a:lnTo>
                  <a:lnTo>
                    <a:pt x="18251" y="15033"/>
                  </a:lnTo>
                  <a:lnTo>
                    <a:pt x="18539" y="15225"/>
                  </a:lnTo>
                  <a:lnTo>
                    <a:pt x="18827" y="15465"/>
                  </a:lnTo>
                  <a:lnTo>
                    <a:pt x="18827" y="15465"/>
                  </a:lnTo>
                  <a:lnTo>
                    <a:pt x="18923" y="15561"/>
                  </a:lnTo>
                  <a:lnTo>
                    <a:pt x="19067" y="15897"/>
                  </a:lnTo>
                  <a:lnTo>
                    <a:pt x="19163" y="16137"/>
                  </a:lnTo>
                  <a:lnTo>
                    <a:pt x="19163" y="16426"/>
                  </a:lnTo>
                  <a:lnTo>
                    <a:pt x="19163" y="16762"/>
                  </a:lnTo>
                  <a:lnTo>
                    <a:pt x="19115" y="17146"/>
                  </a:lnTo>
                  <a:lnTo>
                    <a:pt x="19115" y="17146"/>
                  </a:lnTo>
                  <a:lnTo>
                    <a:pt x="19355" y="16858"/>
                  </a:lnTo>
                  <a:lnTo>
                    <a:pt x="19979" y="16089"/>
                  </a:lnTo>
                  <a:lnTo>
                    <a:pt x="20364" y="15465"/>
                  </a:lnTo>
                  <a:lnTo>
                    <a:pt x="20748" y="14793"/>
                  </a:lnTo>
                  <a:lnTo>
                    <a:pt x="21180" y="14024"/>
                  </a:lnTo>
                  <a:lnTo>
                    <a:pt x="21516" y="13208"/>
                  </a:lnTo>
                  <a:lnTo>
                    <a:pt x="21804" y="12295"/>
                  </a:lnTo>
                  <a:lnTo>
                    <a:pt x="21997" y="11335"/>
                  </a:lnTo>
                  <a:lnTo>
                    <a:pt x="22045" y="10807"/>
                  </a:lnTo>
                  <a:lnTo>
                    <a:pt x="22093" y="10278"/>
                  </a:lnTo>
                  <a:lnTo>
                    <a:pt x="22093" y="9750"/>
                  </a:lnTo>
                  <a:lnTo>
                    <a:pt x="22045" y="9222"/>
                  </a:lnTo>
                  <a:lnTo>
                    <a:pt x="21949" y="8693"/>
                  </a:lnTo>
                  <a:lnTo>
                    <a:pt x="21804" y="8165"/>
                  </a:lnTo>
                  <a:lnTo>
                    <a:pt x="21612" y="7589"/>
                  </a:lnTo>
                  <a:lnTo>
                    <a:pt x="21420" y="7061"/>
                  </a:lnTo>
                  <a:lnTo>
                    <a:pt x="21132" y="6484"/>
                  </a:lnTo>
                  <a:lnTo>
                    <a:pt x="20748" y="5908"/>
                  </a:lnTo>
                  <a:lnTo>
                    <a:pt x="20364" y="5380"/>
                  </a:lnTo>
                  <a:lnTo>
                    <a:pt x="19883" y="4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76"/>
            <p:cNvSpPr/>
            <p:nvPr/>
          </p:nvSpPr>
          <p:spPr>
            <a:xfrm>
              <a:off x="6752725" y="3519025"/>
              <a:ext cx="86475" cy="33650"/>
            </a:xfrm>
            <a:custGeom>
              <a:avLst/>
              <a:gdLst/>
              <a:ahLst/>
              <a:cxnLst/>
              <a:rect l="l" t="t" r="r" b="b"/>
              <a:pathLst>
                <a:path w="3459" h="1346" extrusionOk="0">
                  <a:moveTo>
                    <a:pt x="1586" y="0"/>
                  </a:moveTo>
                  <a:lnTo>
                    <a:pt x="1201" y="48"/>
                  </a:lnTo>
                  <a:lnTo>
                    <a:pt x="817" y="144"/>
                  </a:lnTo>
                  <a:lnTo>
                    <a:pt x="481" y="241"/>
                  </a:lnTo>
                  <a:lnTo>
                    <a:pt x="241" y="337"/>
                  </a:lnTo>
                  <a:lnTo>
                    <a:pt x="49" y="481"/>
                  </a:lnTo>
                  <a:lnTo>
                    <a:pt x="1" y="577"/>
                  </a:lnTo>
                  <a:lnTo>
                    <a:pt x="1" y="673"/>
                  </a:lnTo>
                  <a:lnTo>
                    <a:pt x="1" y="769"/>
                  </a:lnTo>
                  <a:lnTo>
                    <a:pt x="49" y="865"/>
                  </a:lnTo>
                  <a:lnTo>
                    <a:pt x="145" y="1009"/>
                  </a:lnTo>
                  <a:lnTo>
                    <a:pt x="289" y="1105"/>
                  </a:lnTo>
                  <a:lnTo>
                    <a:pt x="577" y="1249"/>
                  </a:lnTo>
                  <a:lnTo>
                    <a:pt x="913" y="1297"/>
                  </a:lnTo>
                  <a:lnTo>
                    <a:pt x="1346" y="1345"/>
                  </a:lnTo>
                  <a:lnTo>
                    <a:pt x="1730" y="1297"/>
                  </a:lnTo>
                  <a:lnTo>
                    <a:pt x="2114" y="1249"/>
                  </a:lnTo>
                  <a:lnTo>
                    <a:pt x="2498" y="1153"/>
                  </a:lnTo>
                  <a:lnTo>
                    <a:pt x="2834" y="1057"/>
                  </a:lnTo>
                  <a:lnTo>
                    <a:pt x="3122" y="913"/>
                  </a:lnTo>
                  <a:lnTo>
                    <a:pt x="3315" y="721"/>
                  </a:lnTo>
                  <a:lnTo>
                    <a:pt x="3459" y="577"/>
                  </a:lnTo>
                  <a:lnTo>
                    <a:pt x="3459" y="481"/>
                  </a:lnTo>
                  <a:lnTo>
                    <a:pt x="3459" y="385"/>
                  </a:lnTo>
                  <a:lnTo>
                    <a:pt x="3363" y="289"/>
                  </a:lnTo>
                  <a:lnTo>
                    <a:pt x="3267" y="241"/>
                  </a:lnTo>
                  <a:lnTo>
                    <a:pt x="2930" y="96"/>
                  </a:lnTo>
                  <a:lnTo>
                    <a:pt x="2498"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76"/>
            <p:cNvSpPr/>
            <p:nvPr/>
          </p:nvSpPr>
          <p:spPr>
            <a:xfrm>
              <a:off x="6752725" y="3519025"/>
              <a:ext cx="86475" cy="33650"/>
            </a:xfrm>
            <a:custGeom>
              <a:avLst/>
              <a:gdLst/>
              <a:ahLst/>
              <a:cxnLst/>
              <a:rect l="l" t="t" r="r" b="b"/>
              <a:pathLst>
                <a:path w="3459" h="1346" fill="none" extrusionOk="0">
                  <a:moveTo>
                    <a:pt x="2018" y="0"/>
                  </a:moveTo>
                  <a:lnTo>
                    <a:pt x="2018" y="0"/>
                  </a:lnTo>
                  <a:lnTo>
                    <a:pt x="1586" y="0"/>
                  </a:lnTo>
                  <a:lnTo>
                    <a:pt x="1201" y="48"/>
                  </a:lnTo>
                  <a:lnTo>
                    <a:pt x="817" y="144"/>
                  </a:lnTo>
                  <a:lnTo>
                    <a:pt x="481" y="241"/>
                  </a:lnTo>
                  <a:lnTo>
                    <a:pt x="241" y="337"/>
                  </a:lnTo>
                  <a:lnTo>
                    <a:pt x="49" y="481"/>
                  </a:lnTo>
                  <a:lnTo>
                    <a:pt x="1" y="577"/>
                  </a:lnTo>
                  <a:lnTo>
                    <a:pt x="1" y="673"/>
                  </a:lnTo>
                  <a:lnTo>
                    <a:pt x="1" y="769"/>
                  </a:lnTo>
                  <a:lnTo>
                    <a:pt x="49" y="865"/>
                  </a:lnTo>
                  <a:lnTo>
                    <a:pt x="49" y="865"/>
                  </a:lnTo>
                  <a:lnTo>
                    <a:pt x="145" y="1009"/>
                  </a:lnTo>
                  <a:lnTo>
                    <a:pt x="289" y="1105"/>
                  </a:lnTo>
                  <a:lnTo>
                    <a:pt x="577" y="1249"/>
                  </a:lnTo>
                  <a:lnTo>
                    <a:pt x="913" y="1297"/>
                  </a:lnTo>
                  <a:lnTo>
                    <a:pt x="1346" y="1345"/>
                  </a:lnTo>
                  <a:lnTo>
                    <a:pt x="1346" y="1345"/>
                  </a:lnTo>
                  <a:lnTo>
                    <a:pt x="1730" y="1297"/>
                  </a:lnTo>
                  <a:lnTo>
                    <a:pt x="2114" y="1249"/>
                  </a:lnTo>
                  <a:lnTo>
                    <a:pt x="2498" y="1153"/>
                  </a:lnTo>
                  <a:lnTo>
                    <a:pt x="2834" y="1057"/>
                  </a:lnTo>
                  <a:lnTo>
                    <a:pt x="3122" y="913"/>
                  </a:lnTo>
                  <a:lnTo>
                    <a:pt x="3315" y="721"/>
                  </a:lnTo>
                  <a:lnTo>
                    <a:pt x="3459" y="577"/>
                  </a:lnTo>
                  <a:lnTo>
                    <a:pt x="3459" y="481"/>
                  </a:lnTo>
                  <a:lnTo>
                    <a:pt x="3459" y="385"/>
                  </a:lnTo>
                  <a:lnTo>
                    <a:pt x="3459" y="385"/>
                  </a:lnTo>
                  <a:lnTo>
                    <a:pt x="3363" y="289"/>
                  </a:lnTo>
                  <a:lnTo>
                    <a:pt x="3267" y="241"/>
                  </a:lnTo>
                  <a:lnTo>
                    <a:pt x="2930" y="96"/>
                  </a:lnTo>
                  <a:lnTo>
                    <a:pt x="2498" y="0"/>
                  </a:lnTo>
                  <a:lnTo>
                    <a:pt x="20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76"/>
            <p:cNvSpPr/>
            <p:nvPr/>
          </p:nvSpPr>
          <p:spPr>
            <a:xfrm>
              <a:off x="6795950" y="3555050"/>
              <a:ext cx="48050" cy="28825"/>
            </a:xfrm>
            <a:custGeom>
              <a:avLst/>
              <a:gdLst/>
              <a:ahLst/>
              <a:cxnLst/>
              <a:rect l="l" t="t" r="r" b="b"/>
              <a:pathLst>
                <a:path w="1922" h="1153" extrusionOk="0">
                  <a:moveTo>
                    <a:pt x="1153" y="0"/>
                  </a:moveTo>
                  <a:lnTo>
                    <a:pt x="865" y="96"/>
                  </a:lnTo>
                  <a:lnTo>
                    <a:pt x="577" y="240"/>
                  </a:lnTo>
                  <a:lnTo>
                    <a:pt x="289" y="384"/>
                  </a:lnTo>
                  <a:lnTo>
                    <a:pt x="97" y="576"/>
                  </a:lnTo>
                  <a:lnTo>
                    <a:pt x="1" y="721"/>
                  </a:lnTo>
                  <a:lnTo>
                    <a:pt x="1" y="817"/>
                  </a:lnTo>
                  <a:lnTo>
                    <a:pt x="1" y="913"/>
                  </a:lnTo>
                  <a:lnTo>
                    <a:pt x="49" y="961"/>
                  </a:lnTo>
                  <a:lnTo>
                    <a:pt x="145" y="1057"/>
                  </a:lnTo>
                  <a:lnTo>
                    <a:pt x="385" y="1153"/>
                  </a:lnTo>
                  <a:lnTo>
                    <a:pt x="913" y="1153"/>
                  </a:lnTo>
                  <a:lnTo>
                    <a:pt x="1201" y="1057"/>
                  </a:lnTo>
                  <a:lnTo>
                    <a:pt x="1441" y="961"/>
                  </a:lnTo>
                  <a:lnTo>
                    <a:pt x="1634" y="817"/>
                  </a:lnTo>
                  <a:lnTo>
                    <a:pt x="1826" y="672"/>
                  </a:lnTo>
                  <a:lnTo>
                    <a:pt x="1922" y="480"/>
                  </a:lnTo>
                  <a:lnTo>
                    <a:pt x="1922" y="288"/>
                  </a:lnTo>
                  <a:lnTo>
                    <a:pt x="1826" y="144"/>
                  </a:lnTo>
                  <a:lnTo>
                    <a:pt x="1778" y="48"/>
                  </a:lnTo>
                  <a:lnTo>
                    <a:pt x="168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76"/>
            <p:cNvSpPr/>
            <p:nvPr/>
          </p:nvSpPr>
          <p:spPr>
            <a:xfrm>
              <a:off x="6795950" y="3555050"/>
              <a:ext cx="48050" cy="28825"/>
            </a:xfrm>
            <a:custGeom>
              <a:avLst/>
              <a:gdLst/>
              <a:ahLst/>
              <a:cxnLst/>
              <a:rect l="l" t="t" r="r" b="b"/>
              <a:pathLst>
                <a:path w="1922" h="1153" fill="none" extrusionOk="0">
                  <a:moveTo>
                    <a:pt x="1441" y="0"/>
                  </a:moveTo>
                  <a:lnTo>
                    <a:pt x="1441" y="0"/>
                  </a:lnTo>
                  <a:lnTo>
                    <a:pt x="1153" y="0"/>
                  </a:lnTo>
                  <a:lnTo>
                    <a:pt x="865" y="96"/>
                  </a:lnTo>
                  <a:lnTo>
                    <a:pt x="577" y="240"/>
                  </a:lnTo>
                  <a:lnTo>
                    <a:pt x="289" y="384"/>
                  </a:lnTo>
                  <a:lnTo>
                    <a:pt x="97" y="576"/>
                  </a:lnTo>
                  <a:lnTo>
                    <a:pt x="1" y="721"/>
                  </a:lnTo>
                  <a:lnTo>
                    <a:pt x="1" y="817"/>
                  </a:lnTo>
                  <a:lnTo>
                    <a:pt x="1" y="913"/>
                  </a:lnTo>
                  <a:lnTo>
                    <a:pt x="49" y="961"/>
                  </a:lnTo>
                  <a:lnTo>
                    <a:pt x="145" y="1057"/>
                  </a:lnTo>
                  <a:lnTo>
                    <a:pt x="145" y="1057"/>
                  </a:lnTo>
                  <a:lnTo>
                    <a:pt x="385" y="1153"/>
                  </a:lnTo>
                  <a:lnTo>
                    <a:pt x="625" y="1153"/>
                  </a:lnTo>
                  <a:lnTo>
                    <a:pt x="625" y="1153"/>
                  </a:lnTo>
                  <a:lnTo>
                    <a:pt x="913" y="1153"/>
                  </a:lnTo>
                  <a:lnTo>
                    <a:pt x="1201" y="1057"/>
                  </a:lnTo>
                  <a:lnTo>
                    <a:pt x="1441" y="961"/>
                  </a:lnTo>
                  <a:lnTo>
                    <a:pt x="1634" y="817"/>
                  </a:lnTo>
                  <a:lnTo>
                    <a:pt x="1826" y="672"/>
                  </a:lnTo>
                  <a:lnTo>
                    <a:pt x="1922" y="480"/>
                  </a:lnTo>
                  <a:lnTo>
                    <a:pt x="1922" y="288"/>
                  </a:lnTo>
                  <a:lnTo>
                    <a:pt x="1826" y="144"/>
                  </a:lnTo>
                  <a:lnTo>
                    <a:pt x="1826" y="144"/>
                  </a:lnTo>
                  <a:lnTo>
                    <a:pt x="1778" y="48"/>
                  </a:lnTo>
                  <a:lnTo>
                    <a:pt x="1682" y="0"/>
                  </a:lnTo>
                  <a:lnTo>
                    <a:pt x="14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76"/>
            <p:cNvSpPr/>
            <p:nvPr/>
          </p:nvSpPr>
          <p:spPr>
            <a:xfrm>
              <a:off x="7099725" y="3657100"/>
              <a:ext cx="34825" cy="56450"/>
            </a:xfrm>
            <a:custGeom>
              <a:avLst/>
              <a:gdLst/>
              <a:ahLst/>
              <a:cxnLst/>
              <a:rect l="l" t="t" r="r" b="b"/>
              <a:pathLst>
                <a:path w="1393" h="2258" extrusionOk="0">
                  <a:moveTo>
                    <a:pt x="288" y="0"/>
                  </a:moveTo>
                  <a:lnTo>
                    <a:pt x="192" y="96"/>
                  </a:lnTo>
                  <a:lnTo>
                    <a:pt x="144" y="192"/>
                  </a:lnTo>
                  <a:lnTo>
                    <a:pt x="96" y="336"/>
                  </a:lnTo>
                  <a:lnTo>
                    <a:pt x="0" y="721"/>
                  </a:lnTo>
                  <a:lnTo>
                    <a:pt x="48" y="1105"/>
                  </a:lnTo>
                  <a:lnTo>
                    <a:pt x="144" y="1537"/>
                  </a:lnTo>
                  <a:lnTo>
                    <a:pt x="288" y="1921"/>
                  </a:lnTo>
                  <a:lnTo>
                    <a:pt x="384" y="2065"/>
                  </a:lnTo>
                  <a:lnTo>
                    <a:pt x="528" y="2161"/>
                  </a:lnTo>
                  <a:lnTo>
                    <a:pt x="672" y="2257"/>
                  </a:lnTo>
                  <a:lnTo>
                    <a:pt x="1009" y="2257"/>
                  </a:lnTo>
                  <a:lnTo>
                    <a:pt x="1105" y="2161"/>
                  </a:lnTo>
                  <a:lnTo>
                    <a:pt x="1249" y="2065"/>
                  </a:lnTo>
                  <a:lnTo>
                    <a:pt x="1297" y="1969"/>
                  </a:lnTo>
                  <a:lnTo>
                    <a:pt x="1345" y="1825"/>
                  </a:lnTo>
                  <a:lnTo>
                    <a:pt x="1393" y="1633"/>
                  </a:lnTo>
                  <a:lnTo>
                    <a:pt x="1345" y="1249"/>
                  </a:lnTo>
                  <a:lnTo>
                    <a:pt x="1249" y="865"/>
                  </a:lnTo>
                  <a:lnTo>
                    <a:pt x="1105" y="529"/>
                  </a:lnTo>
                  <a:lnTo>
                    <a:pt x="865" y="192"/>
                  </a:lnTo>
                  <a:lnTo>
                    <a:pt x="720" y="96"/>
                  </a:lnTo>
                  <a:lnTo>
                    <a:pt x="576"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76"/>
            <p:cNvSpPr/>
            <p:nvPr/>
          </p:nvSpPr>
          <p:spPr>
            <a:xfrm>
              <a:off x="7099725" y="3657100"/>
              <a:ext cx="34825" cy="56450"/>
            </a:xfrm>
            <a:custGeom>
              <a:avLst/>
              <a:gdLst/>
              <a:ahLst/>
              <a:cxnLst/>
              <a:rect l="l" t="t" r="r" b="b"/>
              <a:pathLst>
                <a:path w="1393" h="2258" fill="none" extrusionOk="0">
                  <a:moveTo>
                    <a:pt x="432" y="0"/>
                  </a:moveTo>
                  <a:lnTo>
                    <a:pt x="432" y="0"/>
                  </a:lnTo>
                  <a:lnTo>
                    <a:pt x="288" y="0"/>
                  </a:lnTo>
                  <a:lnTo>
                    <a:pt x="192" y="96"/>
                  </a:lnTo>
                  <a:lnTo>
                    <a:pt x="144" y="192"/>
                  </a:lnTo>
                  <a:lnTo>
                    <a:pt x="96" y="336"/>
                  </a:lnTo>
                  <a:lnTo>
                    <a:pt x="0" y="721"/>
                  </a:lnTo>
                  <a:lnTo>
                    <a:pt x="48" y="1105"/>
                  </a:lnTo>
                  <a:lnTo>
                    <a:pt x="48" y="1105"/>
                  </a:lnTo>
                  <a:lnTo>
                    <a:pt x="144" y="1537"/>
                  </a:lnTo>
                  <a:lnTo>
                    <a:pt x="288" y="1921"/>
                  </a:lnTo>
                  <a:lnTo>
                    <a:pt x="384" y="2065"/>
                  </a:lnTo>
                  <a:lnTo>
                    <a:pt x="528" y="2161"/>
                  </a:lnTo>
                  <a:lnTo>
                    <a:pt x="672" y="2257"/>
                  </a:lnTo>
                  <a:lnTo>
                    <a:pt x="817" y="2257"/>
                  </a:lnTo>
                  <a:lnTo>
                    <a:pt x="817" y="2257"/>
                  </a:lnTo>
                  <a:lnTo>
                    <a:pt x="817" y="2257"/>
                  </a:lnTo>
                  <a:lnTo>
                    <a:pt x="817" y="2257"/>
                  </a:lnTo>
                  <a:lnTo>
                    <a:pt x="1009" y="2257"/>
                  </a:lnTo>
                  <a:lnTo>
                    <a:pt x="1105" y="2161"/>
                  </a:lnTo>
                  <a:lnTo>
                    <a:pt x="1249" y="2065"/>
                  </a:lnTo>
                  <a:lnTo>
                    <a:pt x="1297" y="1969"/>
                  </a:lnTo>
                  <a:lnTo>
                    <a:pt x="1345" y="1825"/>
                  </a:lnTo>
                  <a:lnTo>
                    <a:pt x="1393" y="1633"/>
                  </a:lnTo>
                  <a:lnTo>
                    <a:pt x="1345" y="1249"/>
                  </a:lnTo>
                  <a:lnTo>
                    <a:pt x="1249" y="865"/>
                  </a:lnTo>
                  <a:lnTo>
                    <a:pt x="1105" y="529"/>
                  </a:lnTo>
                  <a:lnTo>
                    <a:pt x="865" y="192"/>
                  </a:lnTo>
                  <a:lnTo>
                    <a:pt x="720" y="96"/>
                  </a:lnTo>
                  <a:lnTo>
                    <a:pt x="576" y="0"/>
                  </a:lnTo>
                  <a:lnTo>
                    <a:pt x="576" y="0"/>
                  </a:lnTo>
                  <a:lnTo>
                    <a:pt x="4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76"/>
            <p:cNvSpPr/>
            <p:nvPr/>
          </p:nvSpPr>
          <p:spPr>
            <a:xfrm>
              <a:off x="7064900" y="3670300"/>
              <a:ext cx="24025" cy="39650"/>
            </a:xfrm>
            <a:custGeom>
              <a:avLst/>
              <a:gdLst/>
              <a:ahLst/>
              <a:cxnLst/>
              <a:rect l="l" t="t" r="r" b="b"/>
              <a:pathLst>
                <a:path w="961" h="1586" extrusionOk="0">
                  <a:moveTo>
                    <a:pt x="192" y="1"/>
                  </a:moveTo>
                  <a:lnTo>
                    <a:pt x="144" y="49"/>
                  </a:lnTo>
                  <a:lnTo>
                    <a:pt x="48" y="241"/>
                  </a:lnTo>
                  <a:lnTo>
                    <a:pt x="0" y="529"/>
                  </a:lnTo>
                  <a:lnTo>
                    <a:pt x="0" y="817"/>
                  </a:lnTo>
                  <a:lnTo>
                    <a:pt x="96" y="1105"/>
                  </a:lnTo>
                  <a:lnTo>
                    <a:pt x="192" y="1345"/>
                  </a:lnTo>
                  <a:lnTo>
                    <a:pt x="337" y="1537"/>
                  </a:lnTo>
                  <a:lnTo>
                    <a:pt x="481" y="1585"/>
                  </a:lnTo>
                  <a:lnTo>
                    <a:pt x="673" y="1585"/>
                  </a:lnTo>
                  <a:lnTo>
                    <a:pt x="769" y="1537"/>
                  </a:lnTo>
                  <a:lnTo>
                    <a:pt x="865" y="1489"/>
                  </a:lnTo>
                  <a:lnTo>
                    <a:pt x="913" y="1393"/>
                  </a:lnTo>
                  <a:lnTo>
                    <a:pt x="961" y="1153"/>
                  </a:lnTo>
                  <a:lnTo>
                    <a:pt x="961" y="913"/>
                  </a:lnTo>
                  <a:lnTo>
                    <a:pt x="865" y="625"/>
                  </a:lnTo>
                  <a:lnTo>
                    <a:pt x="769" y="385"/>
                  </a:lnTo>
                  <a:lnTo>
                    <a:pt x="577" y="145"/>
                  </a:lnTo>
                  <a:lnTo>
                    <a:pt x="3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76"/>
            <p:cNvSpPr/>
            <p:nvPr/>
          </p:nvSpPr>
          <p:spPr>
            <a:xfrm>
              <a:off x="7064900" y="3670300"/>
              <a:ext cx="24025" cy="39650"/>
            </a:xfrm>
            <a:custGeom>
              <a:avLst/>
              <a:gdLst/>
              <a:ahLst/>
              <a:cxnLst/>
              <a:rect l="l" t="t" r="r" b="b"/>
              <a:pathLst>
                <a:path w="961" h="1586" fill="none" extrusionOk="0">
                  <a:moveTo>
                    <a:pt x="289" y="1"/>
                  </a:moveTo>
                  <a:lnTo>
                    <a:pt x="289" y="1"/>
                  </a:lnTo>
                  <a:lnTo>
                    <a:pt x="192" y="1"/>
                  </a:lnTo>
                  <a:lnTo>
                    <a:pt x="144" y="49"/>
                  </a:lnTo>
                  <a:lnTo>
                    <a:pt x="48" y="241"/>
                  </a:lnTo>
                  <a:lnTo>
                    <a:pt x="0" y="529"/>
                  </a:lnTo>
                  <a:lnTo>
                    <a:pt x="0" y="817"/>
                  </a:lnTo>
                  <a:lnTo>
                    <a:pt x="0" y="817"/>
                  </a:lnTo>
                  <a:lnTo>
                    <a:pt x="96" y="1105"/>
                  </a:lnTo>
                  <a:lnTo>
                    <a:pt x="192" y="1345"/>
                  </a:lnTo>
                  <a:lnTo>
                    <a:pt x="337" y="1537"/>
                  </a:lnTo>
                  <a:lnTo>
                    <a:pt x="481" y="1585"/>
                  </a:lnTo>
                  <a:lnTo>
                    <a:pt x="577" y="1585"/>
                  </a:lnTo>
                  <a:lnTo>
                    <a:pt x="577" y="1585"/>
                  </a:lnTo>
                  <a:lnTo>
                    <a:pt x="577" y="1585"/>
                  </a:lnTo>
                  <a:lnTo>
                    <a:pt x="577" y="1585"/>
                  </a:lnTo>
                  <a:lnTo>
                    <a:pt x="673" y="1585"/>
                  </a:lnTo>
                  <a:lnTo>
                    <a:pt x="769" y="1537"/>
                  </a:lnTo>
                  <a:lnTo>
                    <a:pt x="865" y="1489"/>
                  </a:lnTo>
                  <a:lnTo>
                    <a:pt x="913" y="1393"/>
                  </a:lnTo>
                  <a:lnTo>
                    <a:pt x="961" y="1153"/>
                  </a:lnTo>
                  <a:lnTo>
                    <a:pt x="961" y="913"/>
                  </a:lnTo>
                  <a:lnTo>
                    <a:pt x="865" y="625"/>
                  </a:lnTo>
                  <a:lnTo>
                    <a:pt x="769" y="385"/>
                  </a:lnTo>
                  <a:lnTo>
                    <a:pt x="577" y="145"/>
                  </a:lnTo>
                  <a:lnTo>
                    <a:pt x="385" y="1"/>
                  </a:lnTo>
                  <a:lnTo>
                    <a:pt x="385" y="1"/>
                  </a:lnTo>
                  <a:lnTo>
                    <a:pt x="2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76"/>
            <p:cNvSpPr/>
            <p:nvPr/>
          </p:nvSpPr>
          <p:spPr>
            <a:xfrm>
              <a:off x="7085300" y="3928425"/>
              <a:ext cx="25" cy="25"/>
            </a:xfrm>
            <a:custGeom>
              <a:avLst/>
              <a:gdLst/>
              <a:ahLst/>
              <a:cxnLst/>
              <a:rect l="l" t="t" r="r" b="b"/>
              <a:pathLst>
                <a:path w="1" h="1" extrusionOk="0">
                  <a:moveTo>
                    <a:pt x="1" y="1"/>
                  </a:moveTo>
                  <a:lnTo>
                    <a:pt x="1" y="1"/>
                  </a:lnTo>
                  <a:lnTo>
                    <a:pt x="1"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76"/>
            <p:cNvSpPr/>
            <p:nvPr/>
          </p:nvSpPr>
          <p:spPr>
            <a:xfrm>
              <a:off x="7094900" y="3921225"/>
              <a:ext cx="25" cy="25"/>
            </a:xfrm>
            <a:custGeom>
              <a:avLst/>
              <a:gdLst/>
              <a:ahLst/>
              <a:cxnLst/>
              <a:rect l="l" t="t" r="r" b="b"/>
              <a:pathLst>
                <a:path w="1" h="1" extrusionOk="0">
                  <a:moveTo>
                    <a:pt x="1" y="1"/>
                  </a:moveTo>
                  <a:lnTo>
                    <a:pt x="1" y="1"/>
                  </a:lnTo>
                  <a:lnTo>
                    <a:pt x="1"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76"/>
            <p:cNvSpPr/>
            <p:nvPr/>
          </p:nvSpPr>
          <p:spPr>
            <a:xfrm>
              <a:off x="6737125" y="3884025"/>
              <a:ext cx="141700" cy="93650"/>
            </a:xfrm>
            <a:custGeom>
              <a:avLst/>
              <a:gdLst/>
              <a:ahLst/>
              <a:cxnLst/>
              <a:rect l="l" t="t" r="r" b="b"/>
              <a:pathLst>
                <a:path w="5668" h="3746" extrusionOk="0">
                  <a:moveTo>
                    <a:pt x="1201" y="0"/>
                  </a:moveTo>
                  <a:lnTo>
                    <a:pt x="913" y="48"/>
                  </a:lnTo>
                  <a:lnTo>
                    <a:pt x="721" y="144"/>
                  </a:lnTo>
                  <a:lnTo>
                    <a:pt x="481" y="288"/>
                  </a:lnTo>
                  <a:lnTo>
                    <a:pt x="337" y="480"/>
                  </a:lnTo>
                  <a:lnTo>
                    <a:pt x="193" y="720"/>
                  </a:lnTo>
                  <a:lnTo>
                    <a:pt x="97" y="1009"/>
                  </a:lnTo>
                  <a:lnTo>
                    <a:pt x="0" y="1297"/>
                  </a:lnTo>
                  <a:lnTo>
                    <a:pt x="0" y="1585"/>
                  </a:lnTo>
                  <a:lnTo>
                    <a:pt x="49" y="1873"/>
                  </a:lnTo>
                  <a:lnTo>
                    <a:pt x="145" y="2161"/>
                  </a:lnTo>
                  <a:lnTo>
                    <a:pt x="241" y="2497"/>
                  </a:lnTo>
                  <a:lnTo>
                    <a:pt x="481" y="2737"/>
                  </a:lnTo>
                  <a:lnTo>
                    <a:pt x="721" y="3026"/>
                  </a:lnTo>
                  <a:lnTo>
                    <a:pt x="1057" y="3266"/>
                  </a:lnTo>
                  <a:lnTo>
                    <a:pt x="1441" y="3458"/>
                  </a:lnTo>
                  <a:lnTo>
                    <a:pt x="1873" y="3602"/>
                  </a:lnTo>
                  <a:lnTo>
                    <a:pt x="2546" y="3698"/>
                  </a:lnTo>
                  <a:lnTo>
                    <a:pt x="3170" y="3746"/>
                  </a:lnTo>
                  <a:lnTo>
                    <a:pt x="3698" y="3746"/>
                  </a:lnTo>
                  <a:lnTo>
                    <a:pt x="4131" y="3650"/>
                  </a:lnTo>
                  <a:lnTo>
                    <a:pt x="4515" y="3458"/>
                  </a:lnTo>
                  <a:lnTo>
                    <a:pt x="4851" y="3266"/>
                  </a:lnTo>
                  <a:lnTo>
                    <a:pt x="5139" y="3026"/>
                  </a:lnTo>
                  <a:lnTo>
                    <a:pt x="5331" y="2786"/>
                  </a:lnTo>
                  <a:lnTo>
                    <a:pt x="5475" y="2497"/>
                  </a:lnTo>
                  <a:lnTo>
                    <a:pt x="5619" y="2161"/>
                  </a:lnTo>
                  <a:lnTo>
                    <a:pt x="5667" y="1873"/>
                  </a:lnTo>
                  <a:lnTo>
                    <a:pt x="5667" y="1585"/>
                  </a:lnTo>
                  <a:lnTo>
                    <a:pt x="5667" y="1345"/>
                  </a:lnTo>
                  <a:lnTo>
                    <a:pt x="5571" y="1105"/>
                  </a:lnTo>
                  <a:lnTo>
                    <a:pt x="5475" y="864"/>
                  </a:lnTo>
                  <a:lnTo>
                    <a:pt x="5379" y="720"/>
                  </a:lnTo>
                  <a:lnTo>
                    <a:pt x="5091" y="528"/>
                  </a:lnTo>
                  <a:lnTo>
                    <a:pt x="4803" y="480"/>
                  </a:lnTo>
                  <a:lnTo>
                    <a:pt x="4515" y="480"/>
                  </a:lnTo>
                  <a:lnTo>
                    <a:pt x="4227" y="576"/>
                  </a:lnTo>
                  <a:lnTo>
                    <a:pt x="3746" y="816"/>
                  </a:lnTo>
                  <a:lnTo>
                    <a:pt x="3506" y="913"/>
                  </a:lnTo>
                  <a:lnTo>
                    <a:pt x="3266" y="1009"/>
                  </a:lnTo>
                  <a:lnTo>
                    <a:pt x="3074" y="961"/>
                  </a:lnTo>
                  <a:lnTo>
                    <a:pt x="2882" y="864"/>
                  </a:lnTo>
                  <a:lnTo>
                    <a:pt x="2546" y="480"/>
                  </a:lnTo>
                  <a:lnTo>
                    <a:pt x="2306" y="336"/>
                  </a:lnTo>
                  <a:lnTo>
                    <a:pt x="2066" y="144"/>
                  </a:lnTo>
                  <a:lnTo>
                    <a:pt x="1681" y="48"/>
                  </a:lnTo>
                  <a:lnTo>
                    <a:pt x="1201"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76"/>
            <p:cNvSpPr/>
            <p:nvPr/>
          </p:nvSpPr>
          <p:spPr>
            <a:xfrm>
              <a:off x="6737125" y="3884025"/>
              <a:ext cx="141700" cy="93650"/>
            </a:xfrm>
            <a:custGeom>
              <a:avLst/>
              <a:gdLst/>
              <a:ahLst/>
              <a:cxnLst/>
              <a:rect l="l" t="t" r="r" b="b"/>
              <a:pathLst>
                <a:path w="5668" h="3746" fill="none" extrusionOk="0">
                  <a:moveTo>
                    <a:pt x="1201" y="0"/>
                  </a:moveTo>
                  <a:lnTo>
                    <a:pt x="1201" y="0"/>
                  </a:lnTo>
                  <a:lnTo>
                    <a:pt x="1681" y="48"/>
                  </a:lnTo>
                  <a:lnTo>
                    <a:pt x="2066" y="144"/>
                  </a:lnTo>
                  <a:lnTo>
                    <a:pt x="2306" y="336"/>
                  </a:lnTo>
                  <a:lnTo>
                    <a:pt x="2546" y="480"/>
                  </a:lnTo>
                  <a:lnTo>
                    <a:pt x="2546" y="480"/>
                  </a:lnTo>
                  <a:lnTo>
                    <a:pt x="2882" y="864"/>
                  </a:lnTo>
                  <a:lnTo>
                    <a:pt x="3074" y="961"/>
                  </a:lnTo>
                  <a:lnTo>
                    <a:pt x="3266" y="1009"/>
                  </a:lnTo>
                  <a:lnTo>
                    <a:pt x="3266" y="1009"/>
                  </a:lnTo>
                  <a:lnTo>
                    <a:pt x="3506" y="913"/>
                  </a:lnTo>
                  <a:lnTo>
                    <a:pt x="3746" y="816"/>
                  </a:lnTo>
                  <a:lnTo>
                    <a:pt x="4227" y="576"/>
                  </a:lnTo>
                  <a:lnTo>
                    <a:pt x="4515" y="480"/>
                  </a:lnTo>
                  <a:lnTo>
                    <a:pt x="4803" y="480"/>
                  </a:lnTo>
                  <a:lnTo>
                    <a:pt x="5091" y="528"/>
                  </a:lnTo>
                  <a:lnTo>
                    <a:pt x="5379" y="720"/>
                  </a:lnTo>
                  <a:lnTo>
                    <a:pt x="5379" y="720"/>
                  </a:lnTo>
                  <a:lnTo>
                    <a:pt x="5475" y="864"/>
                  </a:lnTo>
                  <a:lnTo>
                    <a:pt x="5571" y="1105"/>
                  </a:lnTo>
                  <a:lnTo>
                    <a:pt x="5667" y="1345"/>
                  </a:lnTo>
                  <a:lnTo>
                    <a:pt x="5667" y="1585"/>
                  </a:lnTo>
                  <a:lnTo>
                    <a:pt x="5667" y="1873"/>
                  </a:lnTo>
                  <a:lnTo>
                    <a:pt x="5619" y="2161"/>
                  </a:lnTo>
                  <a:lnTo>
                    <a:pt x="5475" y="2497"/>
                  </a:lnTo>
                  <a:lnTo>
                    <a:pt x="5331" y="2786"/>
                  </a:lnTo>
                  <a:lnTo>
                    <a:pt x="5139" y="3026"/>
                  </a:lnTo>
                  <a:lnTo>
                    <a:pt x="4851" y="3266"/>
                  </a:lnTo>
                  <a:lnTo>
                    <a:pt x="4515" y="3458"/>
                  </a:lnTo>
                  <a:lnTo>
                    <a:pt x="4131" y="3650"/>
                  </a:lnTo>
                  <a:lnTo>
                    <a:pt x="3698" y="3746"/>
                  </a:lnTo>
                  <a:lnTo>
                    <a:pt x="3170" y="3746"/>
                  </a:lnTo>
                  <a:lnTo>
                    <a:pt x="2546" y="3698"/>
                  </a:lnTo>
                  <a:lnTo>
                    <a:pt x="1873" y="3602"/>
                  </a:lnTo>
                  <a:lnTo>
                    <a:pt x="1873" y="3602"/>
                  </a:lnTo>
                  <a:lnTo>
                    <a:pt x="1441" y="3458"/>
                  </a:lnTo>
                  <a:lnTo>
                    <a:pt x="1057" y="3266"/>
                  </a:lnTo>
                  <a:lnTo>
                    <a:pt x="721" y="3026"/>
                  </a:lnTo>
                  <a:lnTo>
                    <a:pt x="481" y="2737"/>
                  </a:lnTo>
                  <a:lnTo>
                    <a:pt x="241" y="2497"/>
                  </a:lnTo>
                  <a:lnTo>
                    <a:pt x="145" y="2161"/>
                  </a:lnTo>
                  <a:lnTo>
                    <a:pt x="49" y="1873"/>
                  </a:lnTo>
                  <a:lnTo>
                    <a:pt x="0" y="1585"/>
                  </a:lnTo>
                  <a:lnTo>
                    <a:pt x="0" y="1297"/>
                  </a:lnTo>
                  <a:lnTo>
                    <a:pt x="97" y="1009"/>
                  </a:lnTo>
                  <a:lnTo>
                    <a:pt x="193" y="720"/>
                  </a:lnTo>
                  <a:lnTo>
                    <a:pt x="337" y="480"/>
                  </a:lnTo>
                  <a:lnTo>
                    <a:pt x="481" y="288"/>
                  </a:lnTo>
                  <a:lnTo>
                    <a:pt x="721" y="144"/>
                  </a:lnTo>
                  <a:lnTo>
                    <a:pt x="913" y="48"/>
                  </a:lnTo>
                  <a:lnTo>
                    <a:pt x="12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76"/>
            <p:cNvSpPr/>
            <p:nvPr/>
          </p:nvSpPr>
          <p:spPr>
            <a:xfrm>
              <a:off x="6764750" y="3923625"/>
              <a:ext cx="114075" cy="54050"/>
            </a:xfrm>
            <a:custGeom>
              <a:avLst/>
              <a:gdLst/>
              <a:ahLst/>
              <a:cxnLst/>
              <a:rect l="l" t="t" r="r" b="b"/>
              <a:pathLst>
                <a:path w="4563" h="2162" extrusionOk="0">
                  <a:moveTo>
                    <a:pt x="3314" y="1"/>
                  </a:moveTo>
                  <a:lnTo>
                    <a:pt x="2737" y="49"/>
                  </a:lnTo>
                  <a:lnTo>
                    <a:pt x="2257" y="97"/>
                  </a:lnTo>
                  <a:lnTo>
                    <a:pt x="1777" y="241"/>
                  </a:lnTo>
                  <a:lnTo>
                    <a:pt x="1297" y="433"/>
                  </a:lnTo>
                  <a:lnTo>
                    <a:pt x="913" y="721"/>
                  </a:lnTo>
                  <a:lnTo>
                    <a:pt x="528" y="1009"/>
                  </a:lnTo>
                  <a:lnTo>
                    <a:pt x="240" y="1346"/>
                  </a:lnTo>
                  <a:lnTo>
                    <a:pt x="0" y="1682"/>
                  </a:lnTo>
                  <a:lnTo>
                    <a:pt x="336" y="1874"/>
                  </a:lnTo>
                  <a:lnTo>
                    <a:pt x="768" y="2018"/>
                  </a:lnTo>
                  <a:lnTo>
                    <a:pt x="1249" y="2114"/>
                  </a:lnTo>
                  <a:lnTo>
                    <a:pt x="1681" y="2162"/>
                  </a:lnTo>
                  <a:lnTo>
                    <a:pt x="2449" y="2162"/>
                  </a:lnTo>
                  <a:lnTo>
                    <a:pt x="2786" y="2114"/>
                  </a:lnTo>
                  <a:lnTo>
                    <a:pt x="3122" y="2018"/>
                  </a:lnTo>
                  <a:lnTo>
                    <a:pt x="3362" y="1922"/>
                  </a:lnTo>
                  <a:lnTo>
                    <a:pt x="3602" y="1778"/>
                  </a:lnTo>
                  <a:lnTo>
                    <a:pt x="3842" y="1634"/>
                  </a:lnTo>
                  <a:lnTo>
                    <a:pt x="3986" y="1442"/>
                  </a:lnTo>
                  <a:lnTo>
                    <a:pt x="4274" y="1057"/>
                  </a:lnTo>
                  <a:lnTo>
                    <a:pt x="4466" y="673"/>
                  </a:lnTo>
                  <a:lnTo>
                    <a:pt x="4562" y="241"/>
                  </a:lnTo>
                  <a:lnTo>
                    <a:pt x="3938" y="97"/>
                  </a:lnTo>
                  <a:lnTo>
                    <a:pt x="3314"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76"/>
            <p:cNvSpPr/>
            <p:nvPr/>
          </p:nvSpPr>
          <p:spPr>
            <a:xfrm>
              <a:off x="6764750" y="3923625"/>
              <a:ext cx="114075" cy="54050"/>
            </a:xfrm>
            <a:custGeom>
              <a:avLst/>
              <a:gdLst/>
              <a:ahLst/>
              <a:cxnLst/>
              <a:rect l="l" t="t" r="r" b="b"/>
              <a:pathLst>
                <a:path w="4563" h="2162" fill="none" extrusionOk="0">
                  <a:moveTo>
                    <a:pt x="4562" y="241"/>
                  </a:moveTo>
                  <a:lnTo>
                    <a:pt x="4562" y="241"/>
                  </a:lnTo>
                  <a:lnTo>
                    <a:pt x="3938" y="97"/>
                  </a:lnTo>
                  <a:lnTo>
                    <a:pt x="3314" y="1"/>
                  </a:lnTo>
                  <a:lnTo>
                    <a:pt x="3314" y="1"/>
                  </a:lnTo>
                  <a:lnTo>
                    <a:pt x="2737" y="49"/>
                  </a:lnTo>
                  <a:lnTo>
                    <a:pt x="2257" y="97"/>
                  </a:lnTo>
                  <a:lnTo>
                    <a:pt x="1777" y="241"/>
                  </a:lnTo>
                  <a:lnTo>
                    <a:pt x="1297" y="433"/>
                  </a:lnTo>
                  <a:lnTo>
                    <a:pt x="913" y="721"/>
                  </a:lnTo>
                  <a:lnTo>
                    <a:pt x="528" y="1009"/>
                  </a:lnTo>
                  <a:lnTo>
                    <a:pt x="240" y="1346"/>
                  </a:lnTo>
                  <a:lnTo>
                    <a:pt x="0" y="1682"/>
                  </a:lnTo>
                  <a:lnTo>
                    <a:pt x="0" y="1682"/>
                  </a:lnTo>
                  <a:lnTo>
                    <a:pt x="336" y="1874"/>
                  </a:lnTo>
                  <a:lnTo>
                    <a:pt x="768" y="2018"/>
                  </a:lnTo>
                  <a:lnTo>
                    <a:pt x="768" y="2018"/>
                  </a:lnTo>
                  <a:lnTo>
                    <a:pt x="1249" y="2114"/>
                  </a:lnTo>
                  <a:lnTo>
                    <a:pt x="1681" y="2162"/>
                  </a:lnTo>
                  <a:lnTo>
                    <a:pt x="2113" y="2162"/>
                  </a:lnTo>
                  <a:lnTo>
                    <a:pt x="2449" y="2162"/>
                  </a:lnTo>
                  <a:lnTo>
                    <a:pt x="2786" y="2114"/>
                  </a:lnTo>
                  <a:lnTo>
                    <a:pt x="3122" y="2018"/>
                  </a:lnTo>
                  <a:lnTo>
                    <a:pt x="3362" y="1922"/>
                  </a:lnTo>
                  <a:lnTo>
                    <a:pt x="3602" y="1778"/>
                  </a:lnTo>
                  <a:lnTo>
                    <a:pt x="3842" y="1634"/>
                  </a:lnTo>
                  <a:lnTo>
                    <a:pt x="3986" y="1442"/>
                  </a:lnTo>
                  <a:lnTo>
                    <a:pt x="4274" y="1057"/>
                  </a:lnTo>
                  <a:lnTo>
                    <a:pt x="4466" y="673"/>
                  </a:lnTo>
                  <a:lnTo>
                    <a:pt x="4562"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76"/>
            <p:cNvSpPr/>
            <p:nvPr/>
          </p:nvSpPr>
          <p:spPr>
            <a:xfrm>
              <a:off x="6753925" y="3884025"/>
              <a:ext cx="121300" cy="49250"/>
            </a:xfrm>
            <a:custGeom>
              <a:avLst/>
              <a:gdLst/>
              <a:ahLst/>
              <a:cxnLst/>
              <a:rect l="l" t="t" r="r" b="b"/>
              <a:pathLst>
                <a:path w="4852" h="1970" extrusionOk="0">
                  <a:moveTo>
                    <a:pt x="529" y="0"/>
                  </a:moveTo>
                  <a:lnTo>
                    <a:pt x="241" y="48"/>
                  </a:lnTo>
                  <a:lnTo>
                    <a:pt x="1" y="192"/>
                  </a:lnTo>
                  <a:lnTo>
                    <a:pt x="145" y="528"/>
                  </a:lnTo>
                  <a:lnTo>
                    <a:pt x="337" y="864"/>
                  </a:lnTo>
                  <a:lnTo>
                    <a:pt x="577" y="1153"/>
                  </a:lnTo>
                  <a:lnTo>
                    <a:pt x="865" y="1441"/>
                  </a:lnTo>
                  <a:lnTo>
                    <a:pt x="1201" y="1633"/>
                  </a:lnTo>
                  <a:lnTo>
                    <a:pt x="1634" y="1825"/>
                  </a:lnTo>
                  <a:lnTo>
                    <a:pt x="2066" y="1921"/>
                  </a:lnTo>
                  <a:lnTo>
                    <a:pt x="2498" y="1969"/>
                  </a:lnTo>
                  <a:lnTo>
                    <a:pt x="2882" y="1969"/>
                  </a:lnTo>
                  <a:lnTo>
                    <a:pt x="3219" y="1921"/>
                  </a:lnTo>
                  <a:lnTo>
                    <a:pt x="3555" y="1825"/>
                  </a:lnTo>
                  <a:lnTo>
                    <a:pt x="3843" y="1681"/>
                  </a:lnTo>
                  <a:lnTo>
                    <a:pt x="4131" y="1537"/>
                  </a:lnTo>
                  <a:lnTo>
                    <a:pt x="4419" y="1345"/>
                  </a:lnTo>
                  <a:lnTo>
                    <a:pt x="4659" y="1153"/>
                  </a:lnTo>
                  <a:lnTo>
                    <a:pt x="4851" y="913"/>
                  </a:lnTo>
                  <a:lnTo>
                    <a:pt x="4707" y="720"/>
                  </a:lnTo>
                  <a:lnTo>
                    <a:pt x="4419" y="528"/>
                  </a:lnTo>
                  <a:lnTo>
                    <a:pt x="4131" y="480"/>
                  </a:lnTo>
                  <a:lnTo>
                    <a:pt x="3843" y="480"/>
                  </a:lnTo>
                  <a:lnTo>
                    <a:pt x="3555" y="576"/>
                  </a:lnTo>
                  <a:lnTo>
                    <a:pt x="3074" y="816"/>
                  </a:lnTo>
                  <a:lnTo>
                    <a:pt x="2834" y="913"/>
                  </a:lnTo>
                  <a:lnTo>
                    <a:pt x="2594" y="1009"/>
                  </a:lnTo>
                  <a:lnTo>
                    <a:pt x="2402" y="961"/>
                  </a:lnTo>
                  <a:lnTo>
                    <a:pt x="2210" y="864"/>
                  </a:lnTo>
                  <a:lnTo>
                    <a:pt x="1874" y="528"/>
                  </a:lnTo>
                  <a:lnTo>
                    <a:pt x="1682" y="336"/>
                  </a:lnTo>
                  <a:lnTo>
                    <a:pt x="1394" y="144"/>
                  </a:lnTo>
                  <a:lnTo>
                    <a:pt x="1009" y="48"/>
                  </a:lnTo>
                  <a:lnTo>
                    <a:pt x="529" y="0"/>
                  </a:ln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76"/>
            <p:cNvSpPr/>
            <p:nvPr/>
          </p:nvSpPr>
          <p:spPr>
            <a:xfrm>
              <a:off x="6876400" y="3926025"/>
              <a:ext cx="78075" cy="63675"/>
            </a:xfrm>
            <a:custGeom>
              <a:avLst/>
              <a:gdLst/>
              <a:ahLst/>
              <a:cxnLst/>
              <a:rect l="l" t="t" r="r" b="b"/>
              <a:pathLst>
                <a:path w="3123" h="2547" extrusionOk="0">
                  <a:moveTo>
                    <a:pt x="1297" y="1"/>
                  </a:moveTo>
                  <a:lnTo>
                    <a:pt x="865" y="49"/>
                  </a:lnTo>
                  <a:lnTo>
                    <a:pt x="529" y="193"/>
                  </a:lnTo>
                  <a:lnTo>
                    <a:pt x="385" y="289"/>
                  </a:lnTo>
                  <a:lnTo>
                    <a:pt x="241" y="433"/>
                  </a:lnTo>
                  <a:lnTo>
                    <a:pt x="144" y="577"/>
                  </a:lnTo>
                  <a:lnTo>
                    <a:pt x="48" y="721"/>
                  </a:lnTo>
                  <a:lnTo>
                    <a:pt x="0" y="961"/>
                  </a:lnTo>
                  <a:lnTo>
                    <a:pt x="0" y="1202"/>
                  </a:lnTo>
                  <a:lnTo>
                    <a:pt x="96" y="1442"/>
                  </a:lnTo>
                  <a:lnTo>
                    <a:pt x="193" y="1682"/>
                  </a:lnTo>
                  <a:lnTo>
                    <a:pt x="385" y="1922"/>
                  </a:lnTo>
                  <a:lnTo>
                    <a:pt x="577" y="2114"/>
                  </a:lnTo>
                  <a:lnTo>
                    <a:pt x="865" y="2306"/>
                  </a:lnTo>
                  <a:lnTo>
                    <a:pt x="1153" y="2450"/>
                  </a:lnTo>
                  <a:lnTo>
                    <a:pt x="1489" y="2546"/>
                  </a:lnTo>
                  <a:lnTo>
                    <a:pt x="1825" y="2546"/>
                  </a:lnTo>
                  <a:lnTo>
                    <a:pt x="2258" y="2498"/>
                  </a:lnTo>
                  <a:lnTo>
                    <a:pt x="2594" y="2354"/>
                  </a:lnTo>
                  <a:lnTo>
                    <a:pt x="2786" y="2258"/>
                  </a:lnTo>
                  <a:lnTo>
                    <a:pt x="2882" y="2162"/>
                  </a:lnTo>
                  <a:lnTo>
                    <a:pt x="2978" y="2018"/>
                  </a:lnTo>
                  <a:lnTo>
                    <a:pt x="3074" y="1826"/>
                  </a:lnTo>
                  <a:lnTo>
                    <a:pt x="3122" y="1586"/>
                  </a:lnTo>
                  <a:lnTo>
                    <a:pt x="3122" y="1346"/>
                  </a:lnTo>
                  <a:lnTo>
                    <a:pt x="3074" y="1106"/>
                  </a:lnTo>
                  <a:lnTo>
                    <a:pt x="2930" y="865"/>
                  </a:lnTo>
                  <a:lnTo>
                    <a:pt x="2786" y="625"/>
                  </a:lnTo>
                  <a:lnTo>
                    <a:pt x="2546" y="433"/>
                  </a:lnTo>
                  <a:lnTo>
                    <a:pt x="2306" y="289"/>
                  </a:lnTo>
                  <a:lnTo>
                    <a:pt x="2017" y="145"/>
                  </a:lnTo>
                  <a:lnTo>
                    <a:pt x="1633" y="49"/>
                  </a:lnTo>
                  <a:lnTo>
                    <a:pt x="1297"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76"/>
            <p:cNvSpPr/>
            <p:nvPr/>
          </p:nvSpPr>
          <p:spPr>
            <a:xfrm>
              <a:off x="6876400" y="3926025"/>
              <a:ext cx="78075" cy="63675"/>
            </a:xfrm>
            <a:custGeom>
              <a:avLst/>
              <a:gdLst/>
              <a:ahLst/>
              <a:cxnLst/>
              <a:rect l="l" t="t" r="r" b="b"/>
              <a:pathLst>
                <a:path w="3123" h="2547" fill="none" extrusionOk="0">
                  <a:moveTo>
                    <a:pt x="1297" y="1"/>
                  </a:moveTo>
                  <a:lnTo>
                    <a:pt x="1297" y="1"/>
                  </a:lnTo>
                  <a:lnTo>
                    <a:pt x="865" y="49"/>
                  </a:lnTo>
                  <a:lnTo>
                    <a:pt x="529" y="193"/>
                  </a:lnTo>
                  <a:lnTo>
                    <a:pt x="385" y="289"/>
                  </a:lnTo>
                  <a:lnTo>
                    <a:pt x="241" y="433"/>
                  </a:lnTo>
                  <a:lnTo>
                    <a:pt x="144" y="577"/>
                  </a:lnTo>
                  <a:lnTo>
                    <a:pt x="48" y="721"/>
                  </a:lnTo>
                  <a:lnTo>
                    <a:pt x="48" y="721"/>
                  </a:lnTo>
                  <a:lnTo>
                    <a:pt x="0" y="961"/>
                  </a:lnTo>
                  <a:lnTo>
                    <a:pt x="0" y="1202"/>
                  </a:lnTo>
                  <a:lnTo>
                    <a:pt x="96" y="1442"/>
                  </a:lnTo>
                  <a:lnTo>
                    <a:pt x="193" y="1682"/>
                  </a:lnTo>
                  <a:lnTo>
                    <a:pt x="385" y="1922"/>
                  </a:lnTo>
                  <a:lnTo>
                    <a:pt x="577" y="2114"/>
                  </a:lnTo>
                  <a:lnTo>
                    <a:pt x="865" y="2306"/>
                  </a:lnTo>
                  <a:lnTo>
                    <a:pt x="1153" y="2450"/>
                  </a:lnTo>
                  <a:lnTo>
                    <a:pt x="1153" y="2450"/>
                  </a:lnTo>
                  <a:lnTo>
                    <a:pt x="1489" y="2546"/>
                  </a:lnTo>
                  <a:lnTo>
                    <a:pt x="1825" y="2546"/>
                  </a:lnTo>
                  <a:lnTo>
                    <a:pt x="1825" y="2546"/>
                  </a:lnTo>
                  <a:lnTo>
                    <a:pt x="2258" y="2498"/>
                  </a:lnTo>
                  <a:lnTo>
                    <a:pt x="2594" y="2354"/>
                  </a:lnTo>
                  <a:lnTo>
                    <a:pt x="2786" y="2258"/>
                  </a:lnTo>
                  <a:lnTo>
                    <a:pt x="2882" y="2162"/>
                  </a:lnTo>
                  <a:lnTo>
                    <a:pt x="2978" y="2018"/>
                  </a:lnTo>
                  <a:lnTo>
                    <a:pt x="3074" y="1826"/>
                  </a:lnTo>
                  <a:lnTo>
                    <a:pt x="3074" y="1826"/>
                  </a:lnTo>
                  <a:lnTo>
                    <a:pt x="3122" y="1586"/>
                  </a:lnTo>
                  <a:lnTo>
                    <a:pt x="3122" y="1346"/>
                  </a:lnTo>
                  <a:lnTo>
                    <a:pt x="3074" y="1106"/>
                  </a:lnTo>
                  <a:lnTo>
                    <a:pt x="2930" y="865"/>
                  </a:lnTo>
                  <a:lnTo>
                    <a:pt x="2786" y="625"/>
                  </a:lnTo>
                  <a:lnTo>
                    <a:pt x="2546" y="433"/>
                  </a:lnTo>
                  <a:lnTo>
                    <a:pt x="2306" y="289"/>
                  </a:lnTo>
                  <a:lnTo>
                    <a:pt x="2017" y="145"/>
                  </a:lnTo>
                  <a:lnTo>
                    <a:pt x="2017" y="145"/>
                  </a:lnTo>
                  <a:lnTo>
                    <a:pt x="1633" y="49"/>
                  </a:lnTo>
                  <a:lnTo>
                    <a:pt x="12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76"/>
            <p:cNvSpPr/>
            <p:nvPr/>
          </p:nvSpPr>
          <p:spPr>
            <a:xfrm>
              <a:off x="6716725" y="3707525"/>
              <a:ext cx="78050" cy="33650"/>
            </a:xfrm>
            <a:custGeom>
              <a:avLst/>
              <a:gdLst/>
              <a:ahLst/>
              <a:cxnLst/>
              <a:rect l="l" t="t" r="r" b="b"/>
              <a:pathLst>
                <a:path w="3122" h="1346" extrusionOk="0">
                  <a:moveTo>
                    <a:pt x="1633" y="0"/>
                  </a:moveTo>
                  <a:lnTo>
                    <a:pt x="1249" y="48"/>
                  </a:lnTo>
                  <a:lnTo>
                    <a:pt x="865" y="144"/>
                  </a:lnTo>
                  <a:lnTo>
                    <a:pt x="528" y="337"/>
                  </a:lnTo>
                  <a:lnTo>
                    <a:pt x="240" y="673"/>
                  </a:lnTo>
                  <a:lnTo>
                    <a:pt x="0" y="1009"/>
                  </a:lnTo>
                  <a:lnTo>
                    <a:pt x="0" y="1153"/>
                  </a:lnTo>
                  <a:lnTo>
                    <a:pt x="48" y="1249"/>
                  </a:lnTo>
                  <a:lnTo>
                    <a:pt x="144" y="1249"/>
                  </a:lnTo>
                  <a:lnTo>
                    <a:pt x="240" y="1153"/>
                  </a:lnTo>
                  <a:lnTo>
                    <a:pt x="480" y="865"/>
                  </a:lnTo>
                  <a:lnTo>
                    <a:pt x="816" y="625"/>
                  </a:lnTo>
                  <a:lnTo>
                    <a:pt x="1153" y="481"/>
                  </a:lnTo>
                  <a:lnTo>
                    <a:pt x="1537" y="385"/>
                  </a:lnTo>
                  <a:lnTo>
                    <a:pt x="1921" y="433"/>
                  </a:lnTo>
                  <a:lnTo>
                    <a:pt x="2113" y="481"/>
                  </a:lnTo>
                  <a:lnTo>
                    <a:pt x="2257" y="529"/>
                  </a:lnTo>
                  <a:lnTo>
                    <a:pt x="2449" y="673"/>
                  </a:lnTo>
                  <a:lnTo>
                    <a:pt x="2593" y="865"/>
                  </a:lnTo>
                  <a:lnTo>
                    <a:pt x="2689" y="1009"/>
                  </a:lnTo>
                  <a:lnTo>
                    <a:pt x="2786" y="1249"/>
                  </a:lnTo>
                  <a:lnTo>
                    <a:pt x="2834" y="1297"/>
                  </a:lnTo>
                  <a:lnTo>
                    <a:pt x="2882" y="1345"/>
                  </a:lnTo>
                  <a:lnTo>
                    <a:pt x="3026" y="1345"/>
                  </a:lnTo>
                  <a:lnTo>
                    <a:pt x="3122" y="1249"/>
                  </a:lnTo>
                  <a:lnTo>
                    <a:pt x="3122" y="1201"/>
                  </a:lnTo>
                  <a:lnTo>
                    <a:pt x="3122" y="1153"/>
                  </a:lnTo>
                  <a:lnTo>
                    <a:pt x="2930" y="769"/>
                  </a:lnTo>
                  <a:lnTo>
                    <a:pt x="2786" y="577"/>
                  </a:lnTo>
                  <a:lnTo>
                    <a:pt x="2641" y="433"/>
                  </a:lnTo>
                  <a:lnTo>
                    <a:pt x="2353" y="192"/>
                  </a:lnTo>
                  <a:lnTo>
                    <a:pt x="2017" y="48"/>
                  </a:lnTo>
                  <a:lnTo>
                    <a:pt x="182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76"/>
            <p:cNvSpPr/>
            <p:nvPr/>
          </p:nvSpPr>
          <p:spPr>
            <a:xfrm>
              <a:off x="6904000" y="3748350"/>
              <a:ext cx="72075" cy="46850"/>
            </a:xfrm>
            <a:custGeom>
              <a:avLst/>
              <a:gdLst/>
              <a:ahLst/>
              <a:cxnLst/>
              <a:rect l="l" t="t" r="r" b="b"/>
              <a:pathLst>
                <a:path w="2883" h="1874" extrusionOk="0">
                  <a:moveTo>
                    <a:pt x="1010" y="0"/>
                  </a:moveTo>
                  <a:lnTo>
                    <a:pt x="769" y="48"/>
                  </a:lnTo>
                  <a:lnTo>
                    <a:pt x="529" y="96"/>
                  </a:lnTo>
                  <a:lnTo>
                    <a:pt x="289" y="192"/>
                  </a:lnTo>
                  <a:lnTo>
                    <a:pt x="97" y="336"/>
                  </a:lnTo>
                  <a:lnTo>
                    <a:pt x="49" y="384"/>
                  </a:lnTo>
                  <a:lnTo>
                    <a:pt x="1" y="432"/>
                  </a:lnTo>
                  <a:lnTo>
                    <a:pt x="49" y="576"/>
                  </a:lnTo>
                  <a:lnTo>
                    <a:pt x="145" y="625"/>
                  </a:lnTo>
                  <a:lnTo>
                    <a:pt x="241" y="625"/>
                  </a:lnTo>
                  <a:lnTo>
                    <a:pt x="289" y="576"/>
                  </a:lnTo>
                  <a:lnTo>
                    <a:pt x="481" y="480"/>
                  </a:lnTo>
                  <a:lnTo>
                    <a:pt x="625" y="432"/>
                  </a:lnTo>
                  <a:lnTo>
                    <a:pt x="817" y="384"/>
                  </a:lnTo>
                  <a:lnTo>
                    <a:pt x="1010" y="336"/>
                  </a:lnTo>
                  <a:lnTo>
                    <a:pt x="1202" y="336"/>
                  </a:lnTo>
                  <a:lnTo>
                    <a:pt x="1394" y="432"/>
                  </a:lnTo>
                  <a:lnTo>
                    <a:pt x="1730" y="576"/>
                  </a:lnTo>
                  <a:lnTo>
                    <a:pt x="2018" y="817"/>
                  </a:lnTo>
                  <a:lnTo>
                    <a:pt x="2306" y="1057"/>
                  </a:lnTo>
                  <a:lnTo>
                    <a:pt x="2498" y="1393"/>
                  </a:lnTo>
                  <a:lnTo>
                    <a:pt x="2546" y="1585"/>
                  </a:lnTo>
                  <a:lnTo>
                    <a:pt x="2594" y="1729"/>
                  </a:lnTo>
                  <a:lnTo>
                    <a:pt x="2642" y="1825"/>
                  </a:lnTo>
                  <a:lnTo>
                    <a:pt x="2738" y="1873"/>
                  </a:lnTo>
                  <a:lnTo>
                    <a:pt x="2834" y="1825"/>
                  </a:lnTo>
                  <a:lnTo>
                    <a:pt x="2882" y="1729"/>
                  </a:lnTo>
                  <a:lnTo>
                    <a:pt x="2834" y="1489"/>
                  </a:lnTo>
                  <a:lnTo>
                    <a:pt x="2786" y="1297"/>
                  </a:lnTo>
                  <a:lnTo>
                    <a:pt x="2690" y="1057"/>
                  </a:lnTo>
                  <a:lnTo>
                    <a:pt x="2594" y="865"/>
                  </a:lnTo>
                  <a:lnTo>
                    <a:pt x="2306" y="528"/>
                  </a:lnTo>
                  <a:lnTo>
                    <a:pt x="1922" y="240"/>
                  </a:lnTo>
                  <a:lnTo>
                    <a:pt x="1730" y="144"/>
                  </a:lnTo>
                  <a:lnTo>
                    <a:pt x="1490" y="96"/>
                  </a:lnTo>
                  <a:lnTo>
                    <a:pt x="1010"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76"/>
            <p:cNvSpPr/>
            <p:nvPr/>
          </p:nvSpPr>
          <p:spPr>
            <a:xfrm>
              <a:off x="6643475" y="3839600"/>
              <a:ext cx="78075" cy="63650"/>
            </a:xfrm>
            <a:custGeom>
              <a:avLst/>
              <a:gdLst/>
              <a:ahLst/>
              <a:cxnLst/>
              <a:rect l="l" t="t" r="r" b="b"/>
              <a:pathLst>
                <a:path w="3123" h="2546" extrusionOk="0">
                  <a:moveTo>
                    <a:pt x="1297" y="0"/>
                  </a:moveTo>
                  <a:lnTo>
                    <a:pt x="865" y="48"/>
                  </a:lnTo>
                  <a:lnTo>
                    <a:pt x="529" y="192"/>
                  </a:lnTo>
                  <a:lnTo>
                    <a:pt x="385" y="288"/>
                  </a:lnTo>
                  <a:lnTo>
                    <a:pt x="241" y="432"/>
                  </a:lnTo>
                  <a:lnTo>
                    <a:pt x="145" y="576"/>
                  </a:lnTo>
                  <a:lnTo>
                    <a:pt x="49" y="720"/>
                  </a:lnTo>
                  <a:lnTo>
                    <a:pt x="1" y="961"/>
                  </a:lnTo>
                  <a:lnTo>
                    <a:pt x="1" y="1201"/>
                  </a:lnTo>
                  <a:lnTo>
                    <a:pt x="49" y="1441"/>
                  </a:lnTo>
                  <a:lnTo>
                    <a:pt x="193" y="1681"/>
                  </a:lnTo>
                  <a:lnTo>
                    <a:pt x="385" y="1921"/>
                  </a:lnTo>
                  <a:lnTo>
                    <a:pt x="577" y="2113"/>
                  </a:lnTo>
                  <a:lnTo>
                    <a:pt x="817" y="2305"/>
                  </a:lnTo>
                  <a:lnTo>
                    <a:pt x="1153" y="2449"/>
                  </a:lnTo>
                  <a:lnTo>
                    <a:pt x="1489" y="2545"/>
                  </a:lnTo>
                  <a:lnTo>
                    <a:pt x="1825" y="2545"/>
                  </a:lnTo>
                  <a:lnTo>
                    <a:pt x="2258" y="2497"/>
                  </a:lnTo>
                  <a:lnTo>
                    <a:pt x="2594" y="2353"/>
                  </a:lnTo>
                  <a:lnTo>
                    <a:pt x="2738" y="2257"/>
                  </a:lnTo>
                  <a:lnTo>
                    <a:pt x="2882" y="2161"/>
                  </a:lnTo>
                  <a:lnTo>
                    <a:pt x="2978" y="2017"/>
                  </a:lnTo>
                  <a:lnTo>
                    <a:pt x="3074" y="1825"/>
                  </a:lnTo>
                  <a:lnTo>
                    <a:pt x="3122" y="1585"/>
                  </a:lnTo>
                  <a:lnTo>
                    <a:pt x="3122" y="1345"/>
                  </a:lnTo>
                  <a:lnTo>
                    <a:pt x="3026" y="1105"/>
                  </a:lnTo>
                  <a:lnTo>
                    <a:pt x="2930" y="865"/>
                  </a:lnTo>
                  <a:lnTo>
                    <a:pt x="2738" y="624"/>
                  </a:lnTo>
                  <a:lnTo>
                    <a:pt x="2546" y="432"/>
                  </a:lnTo>
                  <a:lnTo>
                    <a:pt x="2258" y="288"/>
                  </a:lnTo>
                  <a:lnTo>
                    <a:pt x="1970" y="144"/>
                  </a:lnTo>
                  <a:lnTo>
                    <a:pt x="1633" y="48"/>
                  </a:lnTo>
                  <a:lnTo>
                    <a:pt x="1297"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76"/>
            <p:cNvSpPr/>
            <p:nvPr/>
          </p:nvSpPr>
          <p:spPr>
            <a:xfrm>
              <a:off x="6643475" y="3839600"/>
              <a:ext cx="78075" cy="63650"/>
            </a:xfrm>
            <a:custGeom>
              <a:avLst/>
              <a:gdLst/>
              <a:ahLst/>
              <a:cxnLst/>
              <a:rect l="l" t="t" r="r" b="b"/>
              <a:pathLst>
                <a:path w="3123" h="2546" fill="none" extrusionOk="0">
                  <a:moveTo>
                    <a:pt x="1297" y="0"/>
                  </a:moveTo>
                  <a:lnTo>
                    <a:pt x="1297" y="0"/>
                  </a:lnTo>
                  <a:lnTo>
                    <a:pt x="865" y="48"/>
                  </a:lnTo>
                  <a:lnTo>
                    <a:pt x="529" y="192"/>
                  </a:lnTo>
                  <a:lnTo>
                    <a:pt x="385" y="288"/>
                  </a:lnTo>
                  <a:lnTo>
                    <a:pt x="241" y="432"/>
                  </a:lnTo>
                  <a:lnTo>
                    <a:pt x="145" y="576"/>
                  </a:lnTo>
                  <a:lnTo>
                    <a:pt x="49" y="720"/>
                  </a:lnTo>
                  <a:lnTo>
                    <a:pt x="49" y="720"/>
                  </a:lnTo>
                  <a:lnTo>
                    <a:pt x="1" y="961"/>
                  </a:lnTo>
                  <a:lnTo>
                    <a:pt x="1" y="1201"/>
                  </a:lnTo>
                  <a:lnTo>
                    <a:pt x="49" y="1441"/>
                  </a:lnTo>
                  <a:lnTo>
                    <a:pt x="193" y="1681"/>
                  </a:lnTo>
                  <a:lnTo>
                    <a:pt x="385" y="1921"/>
                  </a:lnTo>
                  <a:lnTo>
                    <a:pt x="577" y="2113"/>
                  </a:lnTo>
                  <a:lnTo>
                    <a:pt x="817" y="2305"/>
                  </a:lnTo>
                  <a:lnTo>
                    <a:pt x="1153" y="2449"/>
                  </a:lnTo>
                  <a:lnTo>
                    <a:pt x="1153" y="2449"/>
                  </a:lnTo>
                  <a:lnTo>
                    <a:pt x="1489" y="2545"/>
                  </a:lnTo>
                  <a:lnTo>
                    <a:pt x="1825" y="2545"/>
                  </a:lnTo>
                  <a:lnTo>
                    <a:pt x="1825" y="2545"/>
                  </a:lnTo>
                  <a:lnTo>
                    <a:pt x="2258" y="2497"/>
                  </a:lnTo>
                  <a:lnTo>
                    <a:pt x="2594" y="2353"/>
                  </a:lnTo>
                  <a:lnTo>
                    <a:pt x="2738" y="2257"/>
                  </a:lnTo>
                  <a:lnTo>
                    <a:pt x="2882" y="2161"/>
                  </a:lnTo>
                  <a:lnTo>
                    <a:pt x="2978" y="2017"/>
                  </a:lnTo>
                  <a:lnTo>
                    <a:pt x="3074" y="1825"/>
                  </a:lnTo>
                  <a:lnTo>
                    <a:pt x="3074" y="1825"/>
                  </a:lnTo>
                  <a:lnTo>
                    <a:pt x="3122" y="1585"/>
                  </a:lnTo>
                  <a:lnTo>
                    <a:pt x="3122" y="1345"/>
                  </a:lnTo>
                  <a:lnTo>
                    <a:pt x="3026" y="1105"/>
                  </a:lnTo>
                  <a:lnTo>
                    <a:pt x="2930" y="865"/>
                  </a:lnTo>
                  <a:lnTo>
                    <a:pt x="2738" y="624"/>
                  </a:lnTo>
                  <a:lnTo>
                    <a:pt x="2546" y="432"/>
                  </a:lnTo>
                  <a:lnTo>
                    <a:pt x="2258" y="288"/>
                  </a:lnTo>
                  <a:lnTo>
                    <a:pt x="1970" y="144"/>
                  </a:lnTo>
                  <a:lnTo>
                    <a:pt x="1970" y="144"/>
                  </a:lnTo>
                  <a:lnTo>
                    <a:pt x="1633" y="48"/>
                  </a:lnTo>
                  <a:lnTo>
                    <a:pt x="12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76"/>
            <p:cNvSpPr/>
            <p:nvPr/>
          </p:nvSpPr>
          <p:spPr>
            <a:xfrm>
              <a:off x="6805550" y="3828775"/>
              <a:ext cx="22850" cy="20450"/>
            </a:xfrm>
            <a:custGeom>
              <a:avLst/>
              <a:gdLst/>
              <a:ahLst/>
              <a:cxnLst/>
              <a:rect l="l" t="t" r="r" b="b"/>
              <a:pathLst>
                <a:path w="914" h="818" extrusionOk="0">
                  <a:moveTo>
                    <a:pt x="241" y="1"/>
                  </a:moveTo>
                  <a:lnTo>
                    <a:pt x="193" y="49"/>
                  </a:lnTo>
                  <a:lnTo>
                    <a:pt x="49" y="385"/>
                  </a:lnTo>
                  <a:lnTo>
                    <a:pt x="49" y="577"/>
                  </a:lnTo>
                  <a:lnTo>
                    <a:pt x="1" y="673"/>
                  </a:lnTo>
                  <a:lnTo>
                    <a:pt x="1" y="769"/>
                  </a:lnTo>
                  <a:lnTo>
                    <a:pt x="97" y="817"/>
                  </a:lnTo>
                  <a:lnTo>
                    <a:pt x="193" y="817"/>
                  </a:lnTo>
                  <a:lnTo>
                    <a:pt x="193" y="721"/>
                  </a:lnTo>
                  <a:lnTo>
                    <a:pt x="193" y="625"/>
                  </a:lnTo>
                  <a:lnTo>
                    <a:pt x="241" y="433"/>
                  </a:lnTo>
                  <a:lnTo>
                    <a:pt x="284" y="282"/>
                  </a:lnTo>
                  <a:lnTo>
                    <a:pt x="289" y="289"/>
                  </a:lnTo>
                  <a:lnTo>
                    <a:pt x="337" y="385"/>
                  </a:lnTo>
                  <a:lnTo>
                    <a:pt x="433" y="673"/>
                  </a:lnTo>
                  <a:lnTo>
                    <a:pt x="529" y="721"/>
                  </a:lnTo>
                  <a:lnTo>
                    <a:pt x="625" y="721"/>
                  </a:lnTo>
                  <a:lnTo>
                    <a:pt x="913" y="337"/>
                  </a:lnTo>
                  <a:lnTo>
                    <a:pt x="913" y="241"/>
                  </a:lnTo>
                  <a:lnTo>
                    <a:pt x="913" y="193"/>
                  </a:lnTo>
                  <a:lnTo>
                    <a:pt x="817" y="145"/>
                  </a:lnTo>
                  <a:lnTo>
                    <a:pt x="769" y="193"/>
                  </a:lnTo>
                  <a:lnTo>
                    <a:pt x="561" y="470"/>
                  </a:lnTo>
                  <a:lnTo>
                    <a:pt x="481" y="337"/>
                  </a:lnTo>
                  <a:lnTo>
                    <a:pt x="385" y="193"/>
                  </a:lnTo>
                  <a:lnTo>
                    <a:pt x="337" y="97"/>
                  </a:lnTo>
                  <a:lnTo>
                    <a:pt x="289" y="49"/>
                  </a:lnTo>
                  <a:lnTo>
                    <a:pt x="241"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76"/>
            <p:cNvSpPr/>
            <p:nvPr/>
          </p:nvSpPr>
          <p:spPr>
            <a:xfrm>
              <a:off x="6436975" y="4286225"/>
              <a:ext cx="379425" cy="230550"/>
            </a:xfrm>
            <a:custGeom>
              <a:avLst/>
              <a:gdLst/>
              <a:ahLst/>
              <a:cxnLst/>
              <a:rect l="l" t="t" r="r" b="b"/>
              <a:pathLst>
                <a:path w="15177" h="9222" extrusionOk="0">
                  <a:moveTo>
                    <a:pt x="9989" y="0"/>
                  </a:moveTo>
                  <a:lnTo>
                    <a:pt x="8885" y="673"/>
                  </a:lnTo>
                  <a:lnTo>
                    <a:pt x="7684" y="1441"/>
                  </a:lnTo>
                  <a:lnTo>
                    <a:pt x="6291" y="2402"/>
                  </a:lnTo>
                  <a:lnTo>
                    <a:pt x="4803" y="3506"/>
                  </a:lnTo>
                  <a:lnTo>
                    <a:pt x="3314" y="4659"/>
                  </a:lnTo>
                  <a:lnTo>
                    <a:pt x="2690" y="5235"/>
                  </a:lnTo>
                  <a:lnTo>
                    <a:pt x="2065" y="5812"/>
                  </a:lnTo>
                  <a:lnTo>
                    <a:pt x="1537" y="6340"/>
                  </a:lnTo>
                  <a:lnTo>
                    <a:pt x="1105" y="6868"/>
                  </a:lnTo>
                  <a:lnTo>
                    <a:pt x="0" y="5043"/>
                  </a:lnTo>
                  <a:lnTo>
                    <a:pt x="961" y="9221"/>
                  </a:lnTo>
                  <a:lnTo>
                    <a:pt x="15176" y="961"/>
                  </a:lnTo>
                  <a:lnTo>
                    <a:pt x="9989"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76"/>
            <p:cNvSpPr/>
            <p:nvPr/>
          </p:nvSpPr>
          <p:spPr>
            <a:xfrm>
              <a:off x="6436975" y="4286225"/>
              <a:ext cx="379425" cy="230550"/>
            </a:xfrm>
            <a:custGeom>
              <a:avLst/>
              <a:gdLst/>
              <a:ahLst/>
              <a:cxnLst/>
              <a:rect l="l" t="t" r="r" b="b"/>
              <a:pathLst>
                <a:path w="15177" h="9222" fill="none" extrusionOk="0">
                  <a:moveTo>
                    <a:pt x="9989" y="0"/>
                  </a:moveTo>
                  <a:lnTo>
                    <a:pt x="9989" y="0"/>
                  </a:lnTo>
                  <a:lnTo>
                    <a:pt x="8885" y="673"/>
                  </a:lnTo>
                  <a:lnTo>
                    <a:pt x="7684" y="1441"/>
                  </a:lnTo>
                  <a:lnTo>
                    <a:pt x="6291" y="2402"/>
                  </a:lnTo>
                  <a:lnTo>
                    <a:pt x="4803" y="3506"/>
                  </a:lnTo>
                  <a:lnTo>
                    <a:pt x="3314" y="4659"/>
                  </a:lnTo>
                  <a:lnTo>
                    <a:pt x="2690" y="5235"/>
                  </a:lnTo>
                  <a:lnTo>
                    <a:pt x="2065" y="5812"/>
                  </a:lnTo>
                  <a:lnTo>
                    <a:pt x="1537" y="6340"/>
                  </a:lnTo>
                  <a:lnTo>
                    <a:pt x="1105" y="6868"/>
                  </a:lnTo>
                  <a:lnTo>
                    <a:pt x="0" y="5043"/>
                  </a:lnTo>
                  <a:lnTo>
                    <a:pt x="961" y="9221"/>
                  </a:lnTo>
                  <a:lnTo>
                    <a:pt x="15176" y="961"/>
                  </a:lnTo>
                  <a:lnTo>
                    <a:pt x="99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76"/>
            <p:cNvSpPr/>
            <p:nvPr/>
          </p:nvSpPr>
          <p:spPr>
            <a:xfrm>
              <a:off x="6479000" y="4426700"/>
              <a:ext cx="40825" cy="67250"/>
            </a:xfrm>
            <a:custGeom>
              <a:avLst/>
              <a:gdLst/>
              <a:ahLst/>
              <a:cxnLst/>
              <a:rect l="l" t="t" r="r" b="b"/>
              <a:pathLst>
                <a:path w="1633" h="2690" extrusionOk="0">
                  <a:moveTo>
                    <a:pt x="576" y="0"/>
                  </a:moveTo>
                  <a:lnTo>
                    <a:pt x="0" y="625"/>
                  </a:lnTo>
                  <a:lnTo>
                    <a:pt x="96" y="721"/>
                  </a:lnTo>
                  <a:lnTo>
                    <a:pt x="192" y="913"/>
                  </a:lnTo>
                  <a:lnTo>
                    <a:pt x="240" y="1057"/>
                  </a:lnTo>
                  <a:lnTo>
                    <a:pt x="192" y="1201"/>
                  </a:lnTo>
                  <a:lnTo>
                    <a:pt x="768" y="2690"/>
                  </a:lnTo>
                  <a:lnTo>
                    <a:pt x="1633" y="2210"/>
                  </a:lnTo>
                  <a:lnTo>
                    <a:pt x="576"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76"/>
            <p:cNvSpPr/>
            <p:nvPr/>
          </p:nvSpPr>
          <p:spPr>
            <a:xfrm>
              <a:off x="6479000" y="4426700"/>
              <a:ext cx="40825" cy="67250"/>
            </a:xfrm>
            <a:custGeom>
              <a:avLst/>
              <a:gdLst/>
              <a:ahLst/>
              <a:cxnLst/>
              <a:rect l="l" t="t" r="r" b="b"/>
              <a:pathLst>
                <a:path w="1633" h="2690" fill="none" extrusionOk="0">
                  <a:moveTo>
                    <a:pt x="576" y="0"/>
                  </a:moveTo>
                  <a:lnTo>
                    <a:pt x="576" y="0"/>
                  </a:lnTo>
                  <a:lnTo>
                    <a:pt x="0" y="625"/>
                  </a:lnTo>
                  <a:lnTo>
                    <a:pt x="0" y="625"/>
                  </a:lnTo>
                  <a:lnTo>
                    <a:pt x="96" y="721"/>
                  </a:lnTo>
                  <a:lnTo>
                    <a:pt x="192" y="913"/>
                  </a:lnTo>
                  <a:lnTo>
                    <a:pt x="240" y="1057"/>
                  </a:lnTo>
                  <a:lnTo>
                    <a:pt x="192" y="1201"/>
                  </a:lnTo>
                  <a:lnTo>
                    <a:pt x="768" y="2690"/>
                  </a:lnTo>
                  <a:lnTo>
                    <a:pt x="1633" y="2210"/>
                  </a:lnTo>
                  <a:lnTo>
                    <a:pt x="5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76"/>
            <p:cNvSpPr/>
            <p:nvPr/>
          </p:nvSpPr>
          <p:spPr>
            <a:xfrm>
              <a:off x="6432175" y="4407500"/>
              <a:ext cx="52850" cy="110475"/>
            </a:xfrm>
            <a:custGeom>
              <a:avLst/>
              <a:gdLst/>
              <a:ahLst/>
              <a:cxnLst/>
              <a:rect l="l" t="t" r="r" b="b"/>
              <a:pathLst>
                <a:path w="2114" h="4419" extrusionOk="0">
                  <a:moveTo>
                    <a:pt x="0" y="0"/>
                  </a:moveTo>
                  <a:lnTo>
                    <a:pt x="0" y="192"/>
                  </a:lnTo>
                  <a:lnTo>
                    <a:pt x="96" y="672"/>
                  </a:lnTo>
                  <a:lnTo>
                    <a:pt x="432" y="2209"/>
                  </a:lnTo>
                  <a:lnTo>
                    <a:pt x="961" y="4418"/>
                  </a:lnTo>
                  <a:lnTo>
                    <a:pt x="1105" y="4370"/>
                  </a:lnTo>
                  <a:lnTo>
                    <a:pt x="1393" y="4274"/>
                  </a:lnTo>
                  <a:lnTo>
                    <a:pt x="1729" y="4130"/>
                  </a:lnTo>
                  <a:lnTo>
                    <a:pt x="1921" y="4034"/>
                  </a:lnTo>
                  <a:lnTo>
                    <a:pt x="1873" y="3746"/>
                  </a:lnTo>
                  <a:lnTo>
                    <a:pt x="1681" y="3170"/>
                  </a:lnTo>
                  <a:lnTo>
                    <a:pt x="1441" y="2401"/>
                  </a:lnTo>
                  <a:lnTo>
                    <a:pt x="1681" y="2353"/>
                  </a:lnTo>
                  <a:lnTo>
                    <a:pt x="1873" y="2209"/>
                  </a:lnTo>
                  <a:lnTo>
                    <a:pt x="1969" y="2113"/>
                  </a:lnTo>
                  <a:lnTo>
                    <a:pt x="2065" y="2017"/>
                  </a:lnTo>
                  <a:lnTo>
                    <a:pt x="2113" y="1873"/>
                  </a:lnTo>
                  <a:lnTo>
                    <a:pt x="2065" y="1729"/>
                  </a:lnTo>
                  <a:lnTo>
                    <a:pt x="2017" y="1633"/>
                  </a:lnTo>
                  <a:lnTo>
                    <a:pt x="1921" y="1489"/>
                  </a:lnTo>
                  <a:lnTo>
                    <a:pt x="1729" y="1249"/>
                  </a:lnTo>
                  <a:lnTo>
                    <a:pt x="1537" y="1153"/>
                  </a:lnTo>
                  <a:lnTo>
                    <a:pt x="1489" y="1153"/>
                  </a:lnTo>
                  <a:lnTo>
                    <a:pt x="1393" y="1201"/>
                  </a:lnTo>
                  <a:lnTo>
                    <a:pt x="1297" y="1345"/>
                  </a:lnTo>
                  <a:lnTo>
                    <a:pt x="1201" y="1633"/>
                  </a:lnTo>
                  <a:lnTo>
                    <a:pt x="1153" y="1441"/>
                  </a:lnTo>
                  <a:lnTo>
                    <a:pt x="1009" y="1201"/>
                  </a:lnTo>
                  <a:lnTo>
                    <a:pt x="624" y="672"/>
                  </a:lnTo>
                  <a:lnTo>
                    <a:pt x="240" y="192"/>
                  </a:lnTo>
                  <a:lnTo>
                    <a:pt x="0"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76"/>
            <p:cNvSpPr/>
            <p:nvPr/>
          </p:nvSpPr>
          <p:spPr>
            <a:xfrm>
              <a:off x="6432175" y="4407500"/>
              <a:ext cx="52850" cy="110475"/>
            </a:xfrm>
            <a:custGeom>
              <a:avLst/>
              <a:gdLst/>
              <a:ahLst/>
              <a:cxnLst/>
              <a:rect l="l" t="t" r="r" b="b"/>
              <a:pathLst>
                <a:path w="2114" h="4419" fill="none" extrusionOk="0">
                  <a:moveTo>
                    <a:pt x="961" y="4418"/>
                  </a:moveTo>
                  <a:lnTo>
                    <a:pt x="961" y="4418"/>
                  </a:lnTo>
                  <a:lnTo>
                    <a:pt x="432" y="2209"/>
                  </a:lnTo>
                  <a:lnTo>
                    <a:pt x="96" y="672"/>
                  </a:lnTo>
                  <a:lnTo>
                    <a:pt x="0" y="192"/>
                  </a:lnTo>
                  <a:lnTo>
                    <a:pt x="0" y="0"/>
                  </a:lnTo>
                  <a:lnTo>
                    <a:pt x="0" y="0"/>
                  </a:lnTo>
                  <a:lnTo>
                    <a:pt x="240" y="192"/>
                  </a:lnTo>
                  <a:lnTo>
                    <a:pt x="624" y="672"/>
                  </a:lnTo>
                  <a:lnTo>
                    <a:pt x="1009" y="1201"/>
                  </a:lnTo>
                  <a:lnTo>
                    <a:pt x="1153" y="1441"/>
                  </a:lnTo>
                  <a:lnTo>
                    <a:pt x="1201" y="1633"/>
                  </a:lnTo>
                  <a:lnTo>
                    <a:pt x="1201" y="1633"/>
                  </a:lnTo>
                  <a:lnTo>
                    <a:pt x="1297" y="1345"/>
                  </a:lnTo>
                  <a:lnTo>
                    <a:pt x="1393" y="1201"/>
                  </a:lnTo>
                  <a:lnTo>
                    <a:pt x="1489" y="1153"/>
                  </a:lnTo>
                  <a:lnTo>
                    <a:pt x="1537" y="1153"/>
                  </a:lnTo>
                  <a:lnTo>
                    <a:pt x="1537" y="1153"/>
                  </a:lnTo>
                  <a:lnTo>
                    <a:pt x="1729" y="1249"/>
                  </a:lnTo>
                  <a:lnTo>
                    <a:pt x="1921" y="1489"/>
                  </a:lnTo>
                  <a:lnTo>
                    <a:pt x="2017" y="1633"/>
                  </a:lnTo>
                  <a:lnTo>
                    <a:pt x="2065" y="1729"/>
                  </a:lnTo>
                  <a:lnTo>
                    <a:pt x="2113" y="1873"/>
                  </a:lnTo>
                  <a:lnTo>
                    <a:pt x="2065" y="2017"/>
                  </a:lnTo>
                  <a:lnTo>
                    <a:pt x="2065" y="2017"/>
                  </a:lnTo>
                  <a:lnTo>
                    <a:pt x="1969" y="2113"/>
                  </a:lnTo>
                  <a:lnTo>
                    <a:pt x="1873" y="2209"/>
                  </a:lnTo>
                  <a:lnTo>
                    <a:pt x="1681" y="2353"/>
                  </a:lnTo>
                  <a:lnTo>
                    <a:pt x="1441" y="2401"/>
                  </a:lnTo>
                  <a:lnTo>
                    <a:pt x="1441" y="2401"/>
                  </a:lnTo>
                  <a:lnTo>
                    <a:pt x="1681" y="3170"/>
                  </a:lnTo>
                  <a:lnTo>
                    <a:pt x="1873" y="3746"/>
                  </a:lnTo>
                  <a:lnTo>
                    <a:pt x="1921" y="4034"/>
                  </a:lnTo>
                  <a:lnTo>
                    <a:pt x="1921" y="4034"/>
                  </a:lnTo>
                  <a:lnTo>
                    <a:pt x="1729" y="4130"/>
                  </a:lnTo>
                  <a:lnTo>
                    <a:pt x="1393" y="4274"/>
                  </a:lnTo>
                  <a:lnTo>
                    <a:pt x="1105" y="4370"/>
                  </a:lnTo>
                  <a:lnTo>
                    <a:pt x="961" y="44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76"/>
            <p:cNvSpPr/>
            <p:nvPr/>
          </p:nvSpPr>
          <p:spPr>
            <a:xfrm>
              <a:off x="6432175" y="4407500"/>
              <a:ext cx="20425" cy="36025"/>
            </a:xfrm>
            <a:custGeom>
              <a:avLst/>
              <a:gdLst/>
              <a:ahLst/>
              <a:cxnLst/>
              <a:rect l="l" t="t" r="r" b="b"/>
              <a:pathLst>
                <a:path w="817" h="1441" extrusionOk="0">
                  <a:moveTo>
                    <a:pt x="0" y="0"/>
                  </a:moveTo>
                  <a:lnTo>
                    <a:pt x="0" y="96"/>
                  </a:lnTo>
                  <a:lnTo>
                    <a:pt x="48" y="432"/>
                  </a:lnTo>
                  <a:lnTo>
                    <a:pt x="240" y="1441"/>
                  </a:lnTo>
                  <a:lnTo>
                    <a:pt x="576" y="1201"/>
                  </a:lnTo>
                  <a:lnTo>
                    <a:pt x="816" y="961"/>
                  </a:lnTo>
                  <a:lnTo>
                    <a:pt x="336" y="288"/>
                  </a:lnTo>
                  <a:lnTo>
                    <a:pt x="96" y="96"/>
                  </a:lnTo>
                  <a:lnTo>
                    <a:pt x="0" y="0"/>
                  </a:ln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76"/>
            <p:cNvSpPr/>
            <p:nvPr/>
          </p:nvSpPr>
          <p:spPr>
            <a:xfrm>
              <a:off x="6432175" y="4407500"/>
              <a:ext cx="20425" cy="36025"/>
            </a:xfrm>
            <a:custGeom>
              <a:avLst/>
              <a:gdLst/>
              <a:ahLst/>
              <a:cxnLst/>
              <a:rect l="l" t="t" r="r" b="b"/>
              <a:pathLst>
                <a:path w="817" h="1441" fill="none" extrusionOk="0">
                  <a:moveTo>
                    <a:pt x="816" y="961"/>
                  </a:moveTo>
                  <a:lnTo>
                    <a:pt x="816" y="961"/>
                  </a:lnTo>
                  <a:lnTo>
                    <a:pt x="336" y="288"/>
                  </a:lnTo>
                  <a:lnTo>
                    <a:pt x="96" y="96"/>
                  </a:lnTo>
                  <a:lnTo>
                    <a:pt x="0" y="0"/>
                  </a:lnTo>
                  <a:lnTo>
                    <a:pt x="0" y="0"/>
                  </a:lnTo>
                  <a:lnTo>
                    <a:pt x="0" y="96"/>
                  </a:lnTo>
                  <a:lnTo>
                    <a:pt x="48" y="432"/>
                  </a:lnTo>
                  <a:lnTo>
                    <a:pt x="240" y="1441"/>
                  </a:lnTo>
                  <a:lnTo>
                    <a:pt x="240" y="1441"/>
                  </a:lnTo>
                  <a:lnTo>
                    <a:pt x="576" y="1201"/>
                  </a:lnTo>
                  <a:lnTo>
                    <a:pt x="816" y="9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76"/>
            <p:cNvSpPr/>
            <p:nvPr/>
          </p:nvSpPr>
          <p:spPr>
            <a:xfrm>
              <a:off x="6432175" y="4407500"/>
              <a:ext cx="20425" cy="36025"/>
            </a:xfrm>
            <a:custGeom>
              <a:avLst/>
              <a:gdLst/>
              <a:ahLst/>
              <a:cxnLst/>
              <a:rect l="l" t="t" r="r" b="b"/>
              <a:pathLst>
                <a:path w="817" h="1441" extrusionOk="0">
                  <a:moveTo>
                    <a:pt x="0" y="0"/>
                  </a:moveTo>
                  <a:lnTo>
                    <a:pt x="0" y="48"/>
                  </a:lnTo>
                  <a:lnTo>
                    <a:pt x="48" y="528"/>
                  </a:lnTo>
                  <a:lnTo>
                    <a:pt x="240" y="1441"/>
                  </a:lnTo>
                  <a:lnTo>
                    <a:pt x="576" y="1201"/>
                  </a:lnTo>
                  <a:lnTo>
                    <a:pt x="816" y="961"/>
                  </a:lnTo>
                  <a:lnTo>
                    <a:pt x="336" y="288"/>
                  </a:lnTo>
                  <a:lnTo>
                    <a:pt x="96" y="96"/>
                  </a:lnTo>
                  <a:lnTo>
                    <a:pt x="0" y="0"/>
                  </a:lnTo>
                  <a:close/>
                </a:path>
              </a:pathLst>
            </a:custGeom>
            <a:solidFill>
              <a:srgbClr val="FC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6"/>
            <p:cNvSpPr/>
            <p:nvPr/>
          </p:nvSpPr>
          <p:spPr>
            <a:xfrm>
              <a:off x="6432175" y="4407500"/>
              <a:ext cx="20425" cy="36025"/>
            </a:xfrm>
            <a:custGeom>
              <a:avLst/>
              <a:gdLst/>
              <a:ahLst/>
              <a:cxnLst/>
              <a:rect l="l" t="t" r="r" b="b"/>
              <a:pathLst>
                <a:path w="817" h="1441" fill="none" extrusionOk="0">
                  <a:moveTo>
                    <a:pt x="0" y="0"/>
                  </a:moveTo>
                  <a:lnTo>
                    <a:pt x="0" y="0"/>
                  </a:lnTo>
                  <a:lnTo>
                    <a:pt x="0" y="48"/>
                  </a:lnTo>
                  <a:lnTo>
                    <a:pt x="0" y="48"/>
                  </a:lnTo>
                  <a:lnTo>
                    <a:pt x="48" y="528"/>
                  </a:lnTo>
                  <a:lnTo>
                    <a:pt x="240" y="1441"/>
                  </a:lnTo>
                  <a:lnTo>
                    <a:pt x="240" y="1441"/>
                  </a:lnTo>
                  <a:lnTo>
                    <a:pt x="576" y="1201"/>
                  </a:lnTo>
                  <a:lnTo>
                    <a:pt x="816" y="961"/>
                  </a:lnTo>
                  <a:lnTo>
                    <a:pt x="816" y="961"/>
                  </a:lnTo>
                  <a:lnTo>
                    <a:pt x="336" y="288"/>
                  </a:lnTo>
                  <a:lnTo>
                    <a:pt x="96" y="96"/>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6"/>
            <p:cNvSpPr/>
            <p:nvPr/>
          </p:nvSpPr>
          <p:spPr>
            <a:xfrm>
              <a:off x="6617050" y="4310225"/>
              <a:ext cx="295400" cy="342225"/>
            </a:xfrm>
            <a:custGeom>
              <a:avLst/>
              <a:gdLst/>
              <a:ahLst/>
              <a:cxnLst/>
              <a:rect l="l" t="t" r="r" b="b"/>
              <a:pathLst>
                <a:path w="11816" h="13689" extrusionOk="0">
                  <a:moveTo>
                    <a:pt x="11815" y="1"/>
                  </a:moveTo>
                  <a:lnTo>
                    <a:pt x="6676" y="1442"/>
                  </a:lnTo>
                  <a:lnTo>
                    <a:pt x="6436" y="1682"/>
                  </a:lnTo>
                  <a:lnTo>
                    <a:pt x="5812" y="2402"/>
                  </a:lnTo>
                  <a:lnTo>
                    <a:pt x="4900" y="3507"/>
                  </a:lnTo>
                  <a:lnTo>
                    <a:pt x="4419" y="4179"/>
                  </a:lnTo>
                  <a:lnTo>
                    <a:pt x="3891" y="4900"/>
                  </a:lnTo>
                  <a:lnTo>
                    <a:pt x="3411" y="5668"/>
                  </a:lnTo>
                  <a:lnTo>
                    <a:pt x="2930" y="6484"/>
                  </a:lnTo>
                  <a:lnTo>
                    <a:pt x="2498" y="7301"/>
                  </a:lnTo>
                  <a:lnTo>
                    <a:pt x="2162" y="8165"/>
                  </a:lnTo>
                  <a:lnTo>
                    <a:pt x="1922" y="9030"/>
                  </a:lnTo>
                  <a:lnTo>
                    <a:pt x="1730" y="9894"/>
                  </a:lnTo>
                  <a:lnTo>
                    <a:pt x="1682" y="10326"/>
                  </a:lnTo>
                  <a:lnTo>
                    <a:pt x="1682" y="10711"/>
                  </a:lnTo>
                  <a:lnTo>
                    <a:pt x="1730" y="11143"/>
                  </a:lnTo>
                  <a:lnTo>
                    <a:pt x="1778" y="11527"/>
                  </a:lnTo>
                  <a:lnTo>
                    <a:pt x="1" y="10374"/>
                  </a:lnTo>
                  <a:lnTo>
                    <a:pt x="2690" y="13688"/>
                  </a:lnTo>
                  <a:lnTo>
                    <a:pt x="11815"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6"/>
            <p:cNvSpPr/>
            <p:nvPr/>
          </p:nvSpPr>
          <p:spPr>
            <a:xfrm>
              <a:off x="6617050" y="4310225"/>
              <a:ext cx="295400" cy="342225"/>
            </a:xfrm>
            <a:custGeom>
              <a:avLst/>
              <a:gdLst/>
              <a:ahLst/>
              <a:cxnLst/>
              <a:rect l="l" t="t" r="r" b="b"/>
              <a:pathLst>
                <a:path w="11816" h="13689" fill="none" extrusionOk="0">
                  <a:moveTo>
                    <a:pt x="6676" y="1442"/>
                  </a:moveTo>
                  <a:lnTo>
                    <a:pt x="6676" y="1442"/>
                  </a:lnTo>
                  <a:lnTo>
                    <a:pt x="6436" y="1682"/>
                  </a:lnTo>
                  <a:lnTo>
                    <a:pt x="5812" y="2402"/>
                  </a:lnTo>
                  <a:lnTo>
                    <a:pt x="4900" y="3507"/>
                  </a:lnTo>
                  <a:lnTo>
                    <a:pt x="4419" y="4179"/>
                  </a:lnTo>
                  <a:lnTo>
                    <a:pt x="3891" y="4900"/>
                  </a:lnTo>
                  <a:lnTo>
                    <a:pt x="3411" y="5668"/>
                  </a:lnTo>
                  <a:lnTo>
                    <a:pt x="2930" y="6484"/>
                  </a:lnTo>
                  <a:lnTo>
                    <a:pt x="2498" y="7301"/>
                  </a:lnTo>
                  <a:lnTo>
                    <a:pt x="2162" y="8165"/>
                  </a:lnTo>
                  <a:lnTo>
                    <a:pt x="1922" y="9030"/>
                  </a:lnTo>
                  <a:lnTo>
                    <a:pt x="1730" y="9894"/>
                  </a:lnTo>
                  <a:lnTo>
                    <a:pt x="1682" y="10326"/>
                  </a:lnTo>
                  <a:lnTo>
                    <a:pt x="1682" y="10711"/>
                  </a:lnTo>
                  <a:lnTo>
                    <a:pt x="1730" y="11143"/>
                  </a:lnTo>
                  <a:lnTo>
                    <a:pt x="1778" y="11527"/>
                  </a:lnTo>
                  <a:lnTo>
                    <a:pt x="1" y="10374"/>
                  </a:lnTo>
                  <a:lnTo>
                    <a:pt x="2690" y="13688"/>
                  </a:lnTo>
                  <a:lnTo>
                    <a:pt x="11815" y="1"/>
                  </a:lnTo>
                  <a:lnTo>
                    <a:pt x="6676" y="1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6"/>
            <p:cNvSpPr/>
            <p:nvPr/>
          </p:nvSpPr>
          <p:spPr>
            <a:xfrm>
              <a:off x="6711900" y="4592375"/>
              <a:ext cx="12050" cy="19250"/>
            </a:xfrm>
            <a:custGeom>
              <a:avLst/>
              <a:gdLst/>
              <a:ahLst/>
              <a:cxnLst/>
              <a:rect l="l" t="t" r="r" b="b"/>
              <a:pathLst>
                <a:path w="482" h="770" extrusionOk="0">
                  <a:moveTo>
                    <a:pt x="481" y="1"/>
                  </a:moveTo>
                  <a:lnTo>
                    <a:pt x="1" y="769"/>
                  </a:lnTo>
                  <a:lnTo>
                    <a:pt x="1" y="769"/>
                  </a:lnTo>
                  <a:lnTo>
                    <a:pt x="481" y="1"/>
                  </a:lnTo>
                  <a:lnTo>
                    <a:pt x="481" y="1"/>
                  </a:lnTo>
                  <a:close/>
                </a:path>
              </a:pathLst>
            </a:custGeom>
            <a:solidFill>
              <a:srgbClr val="DB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6"/>
            <p:cNvSpPr/>
            <p:nvPr/>
          </p:nvSpPr>
          <p:spPr>
            <a:xfrm>
              <a:off x="6711900" y="4592375"/>
              <a:ext cx="12050" cy="19250"/>
            </a:xfrm>
            <a:custGeom>
              <a:avLst/>
              <a:gdLst/>
              <a:ahLst/>
              <a:cxnLst/>
              <a:rect l="l" t="t" r="r" b="b"/>
              <a:pathLst>
                <a:path w="482" h="770" fill="none" extrusionOk="0">
                  <a:moveTo>
                    <a:pt x="481" y="1"/>
                  </a:moveTo>
                  <a:lnTo>
                    <a:pt x="1" y="769"/>
                  </a:lnTo>
                  <a:lnTo>
                    <a:pt x="1" y="769"/>
                  </a:lnTo>
                  <a:lnTo>
                    <a:pt x="481" y="1"/>
                  </a:lnTo>
                  <a:lnTo>
                    <a:pt x="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6"/>
            <p:cNvSpPr/>
            <p:nvPr/>
          </p:nvSpPr>
          <p:spPr>
            <a:xfrm>
              <a:off x="6659075" y="4558775"/>
              <a:ext cx="64875" cy="52850"/>
            </a:xfrm>
            <a:custGeom>
              <a:avLst/>
              <a:gdLst/>
              <a:ahLst/>
              <a:cxnLst/>
              <a:rect l="l" t="t" r="r" b="b"/>
              <a:pathLst>
                <a:path w="2595" h="2114" extrusionOk="0">
                  <a:moveTo>
                    <a:pt x="49" y="0"/>
                  </a:moveTo>
                  <a:lnTo>
                    <a:pt x="1" y="673"/>
                  </a:lnTo>
                  <a:lnTo>
                    <a:pt x="241" y="721"/>
                  </a:lnTo>
                  <a:lnTo>
                    <a:pt x="481" y="865"/>
                  </a:lnTo>
                  <a:lnTo>
                    <a:pt x="721" y="1009"/>
                  </a:lnTo>
                  <a:lnTo>
                    <a:pt x="769" y="1105"/>
                  </a:lnTo>
                  <a:lnTo>
                    <a:pt x="769" y="1249"/>
                  </a:lnTo>
                  <a:lnTo>
                    <a:pt x="769" y="1297"/>
                  </a:lnTo>
                  <a:lnTo>
                    <a:pt x="2114" y="2113"/>
                  </a:lnTo>
                  <a:lnTo>
                    <a:pt x="2594" y="1345"/>
                  </a:lnTo>
                  <a:lnTo>
                    <a:pt x="49"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6"/>
            <p:cNvSpPr/>
            <p:nvPr/>
          </p:nvSpPr>
          <p:spPr>
            <a:xfrm>
              <a:off x="6659075" y="4558775"/>
              <a:ext cx="64875" cy="52850"/>
            </a:xfrm>
            <a:custGeom>
              <a:avLst/>
              <a:gdLst/>
              <a:ahLst/>
              <a:cxnLst/>
              <a:rect l="l" t="t" r="r" b="b"/>
              <a:pathLst>
                <a:path w="2595" h="2114" fill="none" extrusionOk="0">
                  <a:moveTo>
                    <a:pt x="49" y="0"/>
                  </a:moveTo>
                  <a:lnTo>
                    <a:pt x="49" y="0"/>
                  </a:lnTo>
                  <a:lnTo>
                    <a:pt x="1" y="673"/>
                  </a:lnTo>
                  <a:lnTo>
                    <a:pt x="1" y="673"/>
                  </a:lnTo>
                  <a:lnTo>
                    <a:pt x="241" y="721"/>
                  </a:lnTo>
                  <a:lnTo>
                    <a:pt x="481" y="865"/>
                  </a:lnTo>
                  <a:lnTo>
                    <a:pt x="721" y="1009"/>
                  </a:lnTo>
                  <a:lnTo>
                    <a:pt x="769" y="1105"/>
                  </a:lnTo>
                  <a:lnTo>
                    <a:pt x="769" y="1249"/>
                  </a:lnTo>
                  <a:lnTo>
                    <a:pt x="769" y="1249"/>
                  </a:lnTo>
                  <a:lnTo>
                    <a:pt x="769" y="1297"/>
                  </a:lnTo>
                  <a:lnTo>
                    <a:pt x="2114" y="2113"/>
                  </a:lnTo>
                  <a:lnTo>
                    <a:pt x="2594" y="1345"/>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6"/>
            <p:cNvSpPr/>
            <p:nvPr/>
          </p:nvSpPr>
          <p:spPr>
            <a:xfrm>
              <a:off x="6609850" y="4567175"/>
              <a:ext cx="87675" cy="88875"/>
            </a:xfrm>
            <a:custGeom>
              <a:avLst/>
              <a:gdLst/>
              <a:ahLst/>
              <a:cxnLst/>
              <a:rect l="l" t="t" r="r" b="b"/>
              <a:pathLst>
                <a:path w="3507" h="3555" extrusionOk="0">
                  <a:moveTo>
                    <a:pt x="1" y="0"/>
                  </a:moveTo>
                  <a:lnTo>
                    <a:pt x="97" y="192"/>
                  </a:lnTo>
                  <a:lnTo>
                    <a:pt x="433" y="577"/>
                  </a:lnTo>
                  <a:lnTo>
                    <a:pt x="1394" y="1777"/>
                  </a:lnTo>
                  <a:lnTo>
                    <a:pt x="2834" y="3554"/>
                  </a:lnTo>
                  <a:lnTo>
                    <a:pt x="2930" y="3458"/>
                  </a:lnTo>
                  <a:lnTo>
                    <a:pt x="3170" y="3218"/>
                  </a:lnTo>
                  <a:lnTo>
                    <a:pt x="3411" y="2978"/>
                  </a:lnTo>
                  <a:lnTo>
                    <a:pt x="3507" y="2786"/>
                  </a:lnTo>
                  <a:lnTo>
                    <a:pt x="3363" y="2546"/>
                  </a:lnTo>
                  <a:lnTo>
                    <a:pt x="2930" y="2113"/>
                  </a:lnTo>
                  <a:lnTo>
                    <a:pt x="2354" y="1537"/>
                  </a:lnTo>
                  <a:lnTo>
                    <a:pt x="2546" y="1345"/>
                  </a:lnTo>
                  <a:lnTo>
                    <a:pt x="2690" y="1153"/>
                  </a:lnTo>
                  <a:lnTo>
                    <a:pt x="2738" y="1057"/>
                  </a:lnTo>
                  <a:lnTo>
                    <a:pt x="2738" y="913"/>
                  </a:lnTo>
                  <a:lnTo>
                    <a:pt x="2738" y="769"/>
                  </a:lnTo>
                  <a:lnTo>
                    <a:pt x="2642" y="673"/>
                  </a:lnTo>
                  <a:lnTo>
                    <a:pt x="2546" y="577"/>
                  </a:lnTo>
                  <a:lnTo>
                    <a:pt x="2402" y="481"/>
                  </a:lnTo>
                  <a:lnTo>
                    <a:pt x="2162" y="385"/>
                  </a:lnTo>
                  <a:lnTo>
                    <a:pt x="1922" y="337"/>
                  </a:lnTo>
                  <a:lnTo>
                    <a:pt x="1874" y="385"/>
                  </a:lnTo>
                  <a:lnTo>
                    <a:pt x="1826" y="433"/>
                  </a:lnTo>
                  <a:lnTo>
                    <a:pt x="1778" y="673"/>
                  </a:lnTo>
                  <a:lnTo>
                    <a:pt x="1826" y="961"/>
                  </a:lnTo>
                  <a:lnTo>
                    <a:pt x="1682" y="817"/>
                  </a:lnTo>
                  <a:lnTo>
                    <a:pt x="1442" y="673"/>
                  </a:lnTo>
                  <a:lnTo>
                    <a:pt x="865" y="337"/>
                  </a:lnTo>
                  <a:lnTo>
                    <a:pt x="337" y="96"/>
                  </a:lnTo>
                  <a:lnTo>
                    <a:pt x="1"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6"/>
            <p:cNvSpPr/>
            <p:nvPr/>
          </p:nvSpPr>
          <p:spPr>
            <a:xfrm>
              <a:off x="6609850" y="4567175"/>
              <a:ext cx="87675" cy="88875"/>
            </a:xfrm>
            <a:custGeom>
              <a:avLst/>
              <a:gdLst/>
              <a:ahLst/>
              <a:cxnLst/>
              <a:rect l="l" t="t" r="r" b="b"/>
              <a:pathLst>
                <a:path w="3507" h="3555" fill="none" extrusionOk="0">
                  <a:moveTo>
                    <a:pt x="2834" y="3554"/>
                  </a:moveTo>
                  <a:lnTo>
                    <a:pt x="2834" y="3554"/>
                  </a:lnTo>
                  <a:lnTo>
                    <a:pt x="1394" y="1777"/>
                  </a:lnTo>
                  <a:lnTo>
                    <a:pt x="433" y="577"/>
                  </a:lnTo>
                  <a:lnTo>
                    <a:pt x="97" y="192"/>
                  </a:lnTo>
                  <a:lnTo>
                    <a:pt x="1" y="0"/>
                  </a:lnTo>
                  <a:lnTo>
                    <a:pt x="1" y="0"/>
                  </a:lnTo>
                  <a:lnTo>
                    <a:pt x="337" y="96"/>
                  </a:lnTo>
                  <a:lnTo>
                    <a:pt x="865" y="337"/>
                  </a:lnTo>
                  <a:lnTo>
                    <a:pt x="1442" y="673"/>
                  </a:lnTo>
                  <a:lnTo>
                    <a:pt x="1682" y="817"/>
                  </a:lnTo>
                  <a:lnTo>
                    <a:pt x="1826" y="961"/>
                  </a:lnTo>
                  <a:lnTo>
                    <a:pt x="1826" y="961"/>
                  </a:lnTo>
                  <a:lnTo>
                    <a:pt x="1778" y="673"/>
                  </a:lnTo>
                  <a:lnTo>
                    <a:pt x="1826" y="433"/>
                  </a:lnTo>
                  <a:lnTo>
                    <a:pt x="1874" y="385"/>
                  </a:lnTo>
                  <a:lnTo>
                    <a:pt x="1922" y="337"/>
                  </a:lnTo>
                  <a:lnTo>
                    <a:pt x="1922" y="337"/>
                  </a:lnTo>
                  <a:lnTo>
                    <a:pt x="2162" y="385"/>
                  </a:lnTo>
                  <a:lnTo>
                    <a:pt x="2402" y="481"/>
                  </a:lnTo>
                  <a:lnTo>
                    <a:pt x="2546" y="577"/>
                  </a:lnTo>
                  <a:lnTo>
                    <a:pt x="2642" y="673"/>
                  </a:lnTo>
                  <a:lnTo>
                    <a:pt x="2738" y="769"/>
                  </a:lnTo>
                  <a:lnTo>
                    <a:pt x="2738" y="913"/>
                  </a:lnTo>
                  <a:lnTo>
                    <a:pt x="2738" y="913"/>
                  </a:lnTo>
                  <a:lnTo>
                    <a:pt x="2738" y="1057"/>
                  </a:lnTo>
                  <a:lnTo>
                    <a:pt x="2690" y="1153"/>
                  </a:lnTo>
                  <a:lnTo>
                    <a:pt x="2546" y="1345"/>
                  </a:lnTo>
                  <a:lnTo>
                    <a:pt x="2354" y="1537"/>
                  </a:lnTo>
                  <a:lnTo>
                    <a:pt x="2354" y="1537"/>
                  </a:lnTo>
                  <a:lnTo>
                    <a:pt x="2930" y="2113"/>
                  </a:lnTo>
                  <a:lnTo>
                    <a:pt x="3363" y="2546"/>
                  </a:lnTo>
                  <a:lnTo>
                    <a:pt x="3507" y="2786"/>
                  </a:lnTo>
                  <a:lnTo>
                    <a:pt x="3507" y="2786"/>
                  </a:lnTo>
                  <a:lnTo>
                    <a:pt x="3411" y="2978"/>
                  </a:lnTo>
                  <a:lnTo>
                    <a:pt x="3170" y="3218"/>
                  </a:lnTo>
                  <a:lnTo>
                    <a:pt x="2930" y="3458"/>
                  </a:lnTo>
                  <a:lnTo>
                    <a:pt x="2834" y="35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6"/>
            <p:cNvSpPr/>
            <p:nvPr/>
          </p:nvSpPr>
          <p:spPr>
            <a:xfrm>
              <a:off x="6609850" y="4567175"/>
              <a:ext cx="30050" cy="30025"/>
            </a:xfrm>
            <a:custGeom>
              <a:avLst/>
              <a:gdLst/>
              <a:ahLst/>
              <a:cxnLst/>
              <a:rect l="l" t="t" r="r" b="b"/>
              <a:pathLst>
                <a:path w="1202" h="1201" extrusionOk="0">
                  <a:moveTo>
                    <a:pt x="1" y="0"/>
                  </a:moveTo>
                  <a:lnTo>
                    <a:pt x="49" y="144"/>
                  </a:lnTo>
                  <a:lnTo>
                    <a:pt x="241" y="385"/>
                  </a:lnTo>
                  <a:lnTo>
                    <a:pt x="913" y="1201"/>
                  </a:lnTo>
                  <a:lnTo>
                    <a:pt x="1057" y="865"/>
                  </a:lnTo>
                  <a:lnTo>
                    <a:pt x="1201" y="529"/>
                  </a:lnTo>
                  <a:lnTo>
                    <a:pt x="433" y="144"/>
                  </a:lnTo>
                  <a:lnTo>
                    <a:pt x="145" y="48"/>
                  </a:lnTo>
                  <a:lnTo>
                    <a:pt x="1" y="0"/>
                  </a:ln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6"/>
            <p:cNvSpPr/>
            <p:nvPr/>
          </p:nvSpPr>
          <p:spPr>
            <a:xfrm>
              <a:off x="6609850" y="4567175"/>
              <a:ext cx="30050" cy="30025"/>
            </a:xfrm>
            <a:custGeom>
              <a:avLst/>
              <a:gdLst/>
              <a:ahLst/>
              <a:cxnLst/>
              <a:rect l="l" t="t" r="r" b="b"/>
              <a:pathLst>
                <a:path w="1202" h="1201" fill="none" extrusionOk="0">
                  <a:moveTo>
                    <a:pt x="1201" y="529"/>
                  </a:moveTo>
                  <a:lnTo>
                    <a:pt x="1201" y="529"/>
                  </a:lnTo>
                  <a:lnTo>
                    <a:pt x="433" y="144"/>
                  </a:lnTo>
                  <a:lnTo>
                    <a:pt x="145" y="48"/>
                  </a:lnTo>
                  <a:lnTo>
                    <a:pt x="1" y="0"/>
                  </a:lnTo>
                  <a:lnTo>
                    <a:pt x="1" y="0"/>
                  </a:lnTo>
                  <a:lnTo>
                    <a:pt x="49" y="144"/>
                  </a:lnTo>
                  <a:lnTo>
                    <a:pt x="241" y="385"/>
                  </a:lnTo>
                  <a:lnTo>
                    <a:pt x="913" y="1201"/>
                  </a:lnTo>
                  <a:lnTo>
                    <a:pt x="913" y="1201"/>
                  </a:lnTo>
                  <a:lnTo>
                    <a:pt x="1057" y="865"/>
                  </a:lnTo>
                  <a:lnTo>
                    <a:pt x="1201" y="5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76"/>
            <p:cNvSpPr/>
            <p:nvPr/>
          </p:nvSpPr>
          <p:spPr>
            <a:xfrm>
              <a:off x="6609850" y="4567175"/>
              <a:ext cx="30050" cy="30025"/>
            </a:xfrm>
            <a:custGeom>
              <a:avLst/>
              <a:gdLst/>
              <a:ahLst/>
              <a:cxnLst/>
              <a:rect l="l" t="t" r="r" b="b"/>
              <a:pathLst>
                <a:path w="1202" h="1201" extrusionOk="0">
                  <a:moveTo>
                    <a:pt x="1" y="0"/>
                  </a:moveTo>
                  <a:lnTo>
                    <a:pt x="1" y="48"/>
                  </a:lnTo>
                  <a:lnTo>
                    <a:pt x="289" y="433"/>
                  </a:lnTo>
                  <a:lnTo>
                    <a:pt x="913" y="1201"/>
                  </a:lnTo>
                  <a:lnTo>
                    <a:pt x="1057" y="865"/>
                  </a:lnTo>
                  <a:lnTo>
                    <a:pt x="1201" y="529"/>
                  </a:lnTo>
                  <a:lnTo>
                    <a:pt x="481" y="144"/>
                  </a:lnTo>
                  <a:lnTo>
                    <a:pt x="49" y="0"/>
                  </a:lnTo>
                  <a:close/>
                </a:path>
              </a:pathLst>
            </a:custGeom>
            <a:solidFill>
              <a:srgbClr val="FCF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76"/>
            <p:cNvSpPr/>
            <p:nvPr/>
          </p:nvSpPr>
          <p:spPr>
            <a:xfrm>
              <a:off x="6609850" y="4567175"/>
              <a:ext cx="30050" cy="30025"/>
            </a:xfrm>
            <a:custGeom>
              <a:avLst/>
              <a:gdLst/>
              <a:ahLst/>
              <a:cxnLst/>
              <a:rect l="l" t="t" r="r" b="b"/>
              <a:pathLst>
                <a:path w="1202" h="1201" fill="none" extrusionOk="0">
                  <a:moveTo>
                    <a:pt x="49" y="0"/>
                  </a:moveTo>
                  <a:lnTo>
                    <a:pt x="49" y="0"/>
                  </a:lnTo>
                  <a:lnTo>
                    <a:pt x="1" y="0"/>
                  </a:lnTo>
                  <a:lnTo>
                    <a:pt x="1" y="0"/>
                  </a:lnTo>
                  <a:lnTo>
                    <a:pt x="1" y="48"/>
                  </a:lnTo>
                  <a:lnTo>
                    <a:pt x="1" y="48"/>
                  </a:lnTo>
                  <a:lnTo>
                    <a:pt x="289" y="433"/>
                  </a:lnTo>
                  <a:lnTo>
                    <a:pt x="913" y="1201"/>
                  </a:lnTo>
                  <a:lnTo>
                    <a:pt x="913" y="1201"/>
                  </a:lnTo>
                  <a:lnTo>
                    <a:pt x="1057" y="865"/>
                  </a:lnTo>
                  <a:lnTo>
                    <a:pt x="1201" y="529"/>
                  </a:lnTo>
                  <a:lnTo>
                    <a:pt x="1201" y="529"/>
                  </a:lnTo>
                  <a:lnTo>
                    <a:pt x="481" y="144"/>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76"/>
            <p:cNvSpPr/>
            <p:nvPr/>
          </p:nvSpPr>
          <p:spPr>
            <a:xfrm>
              <a:off x="6479000" y="4152950"/>
              <a:ext cx="463450" cy="449075"/>
            </a:xfrm>
            <a:custGeom>
              <a:avLst/>
              <a:gdLst/>
              <a:ahLst/>
              <a:cxnLst/>
              <a:rect l="l" t="t" r="r" b="b"/>
              <a:pathLst>
                <a:path w="18538" h="17963" extrusionOk="0">
                  <a:moveTo>
                    <a:pt x="9317" y="1"/>
                  </a:moveTo>
                  <a:lnTo>
                    <a:pt x="9173" y="433"/>
                  </a:lnTo>
                  <a:lnTo>
                    <a:pt x="8981" y="817"/>
                  </a:lnTo>
                  <a:lnTo>
                    <a:pt x="8837" y="1153"/>
                  </a:lnTo>
                  <a:lnTo>
                    <a:pt x="8645" y="1393"/>
                  </a:lnTo>
                  <a:lnTo>
                    <a:pt x="8452" y="1586"/>
                  </a:lnTo>
                  <a:lnTo>
                    <a:pt x="8260" y="1778"/>
                  </a:lnTo>
                  <a:lnTo>
                    <a:pt x="8068" y="1874"/>
                  </a:lnTo>
                  <a:lnTo>
                    <a:pt x="7876" y="1970"/>
                  </a:lnTo>
                  <a:lnTo>
                    <a:pt x="7540" y="2114"/>
                  </a:lnTo>
                  <a:lnTo>
                    <a:pt x="7252" y="2114"/>
                  </a:lnTo>
                  <a:lnTo>
                    <a:pt x="7012" y="2066"/>
                  </a:lnTo>
                  <a:lnTo>
                    <a:pt x="6051" y="5524"/>
                  </a:lnTo>
                  <a:lnTo>
                    <a:pt x="5331" y="5956"/>
                  </a:lnTo>
                  <a:lnTo>
                    <a:pt x="4418" y="6532"/>
                  </a:lnTo>
                  <a:lnTo>
                    <a:pt x="2401" y="7925"/>
                  </a:lnTo>
                  <a:lnTo>
                    <a:pt x="0" y="9702"/>
                  </a:lnTo>
                  <a:lnTo>
                    <a:pt x="1777" y="13448"/>
                  </a:lnTo>
                  <a:lnTo>
                    <a:pt x="2353" y="13064"/>
                  </a:lnTo>
                  <a:lnTo>
                    <a:pt x="3458" y="12439"/>
                  </a:lnTo>
                  <a:lnTo>
                    <a:pt x="6435" y="10806"/>
                  </a:lnTo>
                  <a:lnTo>
                    <a:pt x="10566" y="8597"/>
                  </a:lnTo>
                  <a:lnTo>
                    <a:pt x="10422" y="8789"/>
                  </a:lnTo>
                  <a:lnTo>
                    <a:pt x="10181" y="9077"/>
                  </a:lnTo>
                  <a:lnTo>
                    <a:pt x="9605" y="9990"/>
                  </a:lnTo>
                  <a:lnTo>
                    <a:pt x="8212" y="12439"/>
                  </a:lnTo>
                  <a:lnTo>
                    <a:pt x="6964" y="14744"/>
                  </a:lnTo>
                  <a:lnTo>
                    <a:pt x="6435" y="15801"/>
                  </a:lnTo>
                  <a:lnTo>
                    <a:pt x="10518" y="17962"/>
                  </a:lnTo>
                  <a:lnTo>
                    <a:pt x="11574" y="16665"/>
                  </a:lnTo>
                  <a:lnTo>
                    <a:pt x="14023" y="13688"/>
                  </a:lnTo>
                  <a:lnTo>
                    <a:pt x="15368" y="11959"/>
                  </a:lnTo>
                  <a:lnTo>
                    <a:pt x="16569" y="10326"/>
                  </a:lnTo>
                  <a:lnTo>
                    <a:pt x="17097" y="9558"/>
                  </a:lnTo>
                  <a:lnTo>
                    <a:pt x="17481" y="8885"/>
                  </a:lnTo>
                  <a:lnTo>
                    <a:pt x="17817" y="8309"/>
                  </a:lnTo>
                  <a:lnTo>
                    <a:pt x="17961" y="7877"/>
                  </a:lnTo>
                  <a:lnTo>
                    <a:pt x="18154" y="7156"/>
                  </a:lnTo>
                  <a:lnTo>
                    <a:pt x="18298" y="6436"/>
                  </a:lnTo>
                  <a:lnTo>
                    <a:pt x="18394" y="5716"/>
                  </a:lnTo>
                  <a:lnTo>
                    <a:pt x="18490" y="5091"/>
                  </a:lnTo>
                  <a:lnTo>
                    <a:pt x="18538" y="4179"/>
                  </a:lnTo>
                  <a:lnTo>
                    <a:pt x="18538" y="3795"/>
                  </a:lnTo>
                  <a:lnTo>
                    <a:pt x="17865" y="3843"/>
                  </a:lnTo>
                  <a:lnTo>
                    <a:pt x="17193" y="3795"/>
                  </a:lnTo>
                  <a:lnTo>
                    <a:pt x="16857" y="3747"/>
                  </a:lnTo>
                  <a:lnTo>
                    <a:pt x="16473" y="3699"/>
                  </a:lnTo>
                  <a:lnTo>
                    <a:pt x="16281" y="3603"/>
                  </a:lnTo>
                  <a:lnTo>
                    <a:pt x="16185" y="3458"/>
                  </a:lnTo>
                  <a:lnTo>
                    <a:pt x="16089" y="3314"/>
                  </a:lnTo>
                  <a:lnTo>
                    <a:pt x="15992" y="3074"/>
                  </a:lnTo>
                  <a:lnTo>
                    <a:pt x="15944" y="2594"/>
                  </a:lnTo>
                  <a:lnTo>
                    <a:pt x="15944" y="2066"/>
                  </a:lnTo>
                  <a:lnTo>
                    <a:pt x="15992" y="1489"/>
                  </a:lnTo>
                  <a:lnTo>
                    <a:pt x="16089" y="1057"/>
                  </a:lnTo>
                  <a:lnTo>
                    <a:pt x="16185" y="577"/>
                  </a:lnTo>
                  <a:lnTo>
                    <a:pt x="9317"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76"/>
            <p:cNvSpPr/>
            <p:nvPr/>
          </p:nvSpPr>
          <p:spPr>
            <a:xfrm>
              <a:off x="6479000" y="4152950"/>
              <a:ext cx="463450" cy="449075"/>
            </a:xfrm>
            <a:custGeom>
              <a:avLst/>
              <a:gdLst/>
              <a:ahLst/>
              <a:cxnLst/>
              <a:rect l="l" t="t" r="r" b="b"/>
              <a:pathLst>
                <a:path w="18538" h="17963" fill="none" extrusionOk="0">
                  <a:moveTo>
                    <a:pt x="1777" y="13448"/>
                  </a:moveTo>
                  <a:lnTo>
                    <a:pt x="0" y="9702"/>
                  </a:lnTo>
                  <a:lnTo>
                    <a:pt x="0" y="9702"/>
                  </a:lnTo>
                  <a:lnTo>
                    <a:pt x="2401" y="7925"/>
                  </a:lnTo>
                  <a:lnTo>
                    <a:pt x="4418" y="6532"/>
                  </a:lnTo>
                  <a:lnTo>
                    <a:pt x="5331" y="5956"/>
                  </a:lnTo>
                  <a:lnTo>
                    <a:pt x="6051" y="5524"/>
                  </a:lnTo>
                  <a:lnTo>
                    <a:pt x="7012" y="2066"/>
                  </a:lnTo>
                  <a:lnTo>
                    <a:pt x="7012" y="2066"/>
                  </a:lnTo>
                  <a:lnTo>
                    <a:pt x="7252" y="2114"/>
                  </a:lnTo>
                  <a:lnTo>
                    <a:pt x="7540" y="2114"/>
                  </a:lnTo>
                  <a:lnTo>
                    <a:pt x="7876" y="1970"/>
                  </a:lnTo>
                  <a:lnTo>
                    <a:pt x="8068" y="1874"/>
                  </a:lnTo>
                  <a:lnTo>
                    <a:pt x="8260" y="1778"/>
                  </a:lnTo>
                  <a:lnTo>
                    <a:pt x="8452" y="1586"/>
                  </a:lnTo>
                  <a:lnTo>
                    <a:pt x="8645" y="1393"/>
                  </a:lnTo>
                  <a:lnTo>
                    <a:pt x="8837" y="1153"/>
                  </a:lnTo>
                  <a:lnTo>
                    <a:pt x="8981" y="817"/>
                  </a:lnTo>
                  <a:lnTo>
                    <a:pt x="9173" y="433"/>
                  </a:lnTo>
                  <a:lnTo>
                    <a:pt x="9317" y="1"/>
                  </a:lnTo>
                  <a:lnTo>
                    <a:pt x="16185" y="577"/>
                  </a:lnTo>
                  <a:lnTo>
                    <a:pt x="16185" y="577"/>
                  </a:lnTo>
                  <a:lnTo>
                    <a:pt x="16089" y="1057"/>
                  </a:lnTo>
                  <a:lnTo>
                    <a:pt x="15992" y="1489"/>
                  </a:lnTo>
                  <a:lnTo>
                    <a:pt x="15944" y="2066"/>
                  </a:lnTo>
                  <a:lnTo>
                    <a:pt x="15944" y="2594"/>
                  </a:lnTo>
                  <a:lnTo>
                    <a:pt x="15992" y="3074"/>
                  </a:lnTo>
                  <a:lnTo>
                    <a:pt x="16089" y="3314"/>
                  </a:lnTo>
                  <a:lnTo>
                    <a:pt x="16185" y="3458"/>
                  </a:lnTo>
                  <a:lnTo>
                    <a:pt x="16281" y="3603"/>
                  </a:lnTo>
                  <a:lnTo>
                    <a:pt x="16473" y="3699"/>
                  </a:lnTo>
                  <a:lnTo>
                    <a:pt x="16473" y="3699"/>
                  </a:lnTo>
                  <a:lnTo>
                    <a:pt x="16857" y="3747"/>
                  </a:lnTo>
                  <a:lnTo>
                    <a:pt x="17193" y="3795"/>
                  </a:lnTo>
                  <a:lnTo>
                    <a:pt x="17865" y="3843"/>
                  </a:lnTo>
                  <a:lnTo>
                    <a:pt x="18538" y="3795"/>
                  </a:lnTo>
                  <a:lnTo>
                    <a:pt x="18538" y="3795"/>
                  </a:lnTo>
                  <a:lnTo>
                    <a:pt x="18538" y="4179"/>
                  </a:lnTo>
                  <a:lnTo>
                    <a:pt x="18490" y="5091"/>
                  </a:lnTo>
                  <a:lnTo>
                    <a:pt x="18394" y="5716"/>
                  </a:lnTo>
                  <a:lnTo>
                    <a:pt x="18298" y="6436"/>
                  </a:lnTo>
                  <a:lnTo>
                    <a:pt x="18154" y="7156"/>
                  </a:lnTo>
                  <a:lnTo>
                    <a:pt x="17961" y="7877"/>
                  </a:lnTo>
                  <a:lnTo>
                    <a:pt x="17961" y="7877"/>
                  </a:lnTo>
                  <a:lnTo>
                    <a:pt x="17817" y="8309"/>
                  </a:lnTo>
                  <a:lnTo>
                    <a:pt x="17481" y="8885"/>
                  </a:lnTo>
                  <a:lnTo>
                    <a:pt x="17097" y="9558"/>
                  </a:lnTo>
                  <a:lnTo>
                    <a:pt x="16569" y="10326"/>
                  </a:lnTo>
                  <a:lnTo>
                    <a:pt x="15368" y="11959"/>
                  </a:lnTo>
                  <a:lnTo>
                    <a:pt x="14023" y="13688"/>
                  </a:lnTo>
                  <a:lnTo>
                    <a:pt x="11574" y="16665"/>
                  </a:lnTo>
                  <a:lnTo>
                    <a:pt x="10518" y="17962"/>
                  </a:lnTo>
                  <a:lnTo>
                    <a:pt x="6435" y="15801"/>
                  </a:lnTo>
                  <a:lnTo>
                    <a:pt x="6435" y="15801"/>
                  </a:lnTo>
                  <a:lnTo>
                    <a:pt x="6964" y="14744"/>
                  </a:lnTo>
                  <a:lnTo>
                    <a:pt x="8212" y="12439"/>
                  </a:lnTo>
                  <a:lnTo>
                    <a:pt x="9605" y="9990"/>
                  </a:lnTo>
                  <a:lnTo>
                    <a:pt x="10181" y="9077"/>
                  </a:lnTo>
                  <a:lnTo>
                    <a:pt x="10422" y="8789"/>
                  </a:lnTo>
                  <a:lnTo>
                    <a:pt x="10566" y="8597"/>
                  </a:lnTo>
                  <a:lnTo>
                    <a:pt x="10566" y="8597"/>
                  </a:lnTo>
                  <a:lnTo>
                    <a:pt x="6435" y="10806"/>
                  </a:lnTo>
                  <a:lnTo>
                    <a:pt x="3458" y="12439"/>
                  </a:lnTo>
                  <a:lnTo>
                    <a:pt x="2353" y="13064"/>
                  </a:lnTo>
                  <a:lnTo>
                    <a:pt x="1777" y="134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76"/>
            <p:cNvSpPr/>
            <p:nvPr/>
          </p:nvSpPr>
          <p:spPr>
            <a:xfrm>
              <a:off x="6479000" y="4152950"/>
              <a:ext cx="463450" cy="449075"/>
            </a:xfrm>
            <a:custGeom>
              <a:avLst/>
              <a:gdLst/>
              <a:ahLst/>
              <a:cxnLst/>
              <a:rect l="l" t="t" r="r" b="b"/>
              <a:pathLst>
                <a:path w="18538" h="17963" extrusionOk="0">
                  <a:moveTo>
                    <a:pt x="9317" y="1"/>
                  </a:moveTo>
                  <a:lnTo>
                    <a:pt x="9077" y="625"/>
                  </a:lnTo>
                  <a:lnTo>
                    <a:pt x="8837" y="1105"/>
                  </a:lnTo>
                  <a:lnTo>
                    <a:pt x="8549" y="1489"/>
                  </a:lnTo>
                  <a:lnTo>
                    <a:pt x="8260" y="1778"/>
                  </a:lnTo>
                  <a:lnTo>
                    <a:pt x="7972" y="1922"/>
                  </a:lnTo>
                  <a:lnTo>
                    <a:pt x="7732" y="2066"/>
                  </a:lnTo>
                  <a:lnTo>
                    <a:pt x="7492" y="2114"/>
                  </a:lnTo>
                  <a:lnTo>
                    <a:pt x="7300" y="2114"/>
                  </a:lnTo>
                  <a:lnTo>
                    <a:pt x="7012" y="2066"/>
                  </a:lnTo>
                  <a:lnTo>
                    <a:pt x="6051" y="5524"/>
                  </a:lnTo>
                  <a:lnTo>
                    <a:pt x="5331" y="5956"/>
                  </a:lnTo>
                  <a:lnTo>
                    <a:pt x="4418" y="6532"/>
                  </a:lnTo>
                  <a:lnTo>
                    <a:pt x="2401" y="7925"/>
                  </a:lnTo>
                  <a:lnTo>
                    <a:pt x="0" y="9702"/>
                  </a:lnTo>
                  <a:lnTo>
                    <a:pt x="1777" y="13448"/>
                  </a:lnTo>
                  <a:lnTo>
                    <a:pt x="2353" y="13064"/>
                  </a:lnTo>
                  <a:lnTo>
                    <a:pt x="3458" y="12439"/>
                  </a:lnTo>
                  <a:lnTo>
                    <a:pt x="6435" y="10806"/>
                  </a:lnTo>
                  <a:lnTo>
                    <a:pt x="10566" y="8597"/>
                  </a:lnTo>
                  <a:lnTo>
                    <a:pt x="10422" y="8789"/>
                  </a:lnTo>
                  <a:lnTo>
                    <a:pt x="10181" y="9077"/>
                  </a:lnTo>
                  <a:lnTo>
                    <a:pt x="9605" y="9990"/>
                  </a:lnTo>
                  <a:lnTo>
                    <a:pt x="8212" y="12439"/>
                  </a:lnTo>
                  <a:lnTo>
                    <a:pt x="6964" y="14744"/>
                  </a:lnTo>
                  <a:lnTo>
                    <a:pt x="6435" y="15801"/>
                  </a:lnTo>
                  <a:lnTo>
                    <a:pt x="10518" y="17962"/>
                  </a:lnTo>
                  <a:lnTo>
                    <a:pt x="11574" y="16665"/>
                  </a:lnTo>
                  <a:lnTo>
                    <a:pt x="14023" y="13688"/>
                  </a:lnTo>
                  <a:lnTo>
                    <a:pt x="15368" y="11959"/>
                  </a:lnTo>
                  <a:lnTo>
                    <a:pt x="16569" y="10326"/>
                  </a:lnTo>
                  <a:lnTo>
                    <a:pt x="17097" y="9558"/>
                  </a:lnTo>
                  <a:lnTo>
                    <a:pt x="17481" y="8885"/>
                  </a:lnTo>
                  <a:lnTo>
                    <a:pt x="17817" y="8309"/>
                  </a:lnTo>
                  <a:lnTo>
                    <a:pt x="17961" y="7877"/>
                  </a:lnTo>
                  <a:lnTo>
                    <a:pt x="18154" y="7252"/>
                  </a:lnTo>
                  <a:lnTo>
                    <a:pt x="18298" y="6580"/>
                  </a:lnTo>
                  <a:lnTo>
                    <a:pt x="18442" y="5428"/>
                  </a:lnTo>
                  <a:lnTo>
                    <a:pt x="18490" y="4467"/>
                  </a:lnTo>
                  <a:lnTo>
                    <a:pt x="18538" y="3891"/>
                  </a:lnTo>
                  <a:lnTo>
                    <a:pt x="18538" y="3795"/>
                  </a:lnTo>
                  <a:lnTo>
                    <a:pt x="17913" y="3843"/>
                  </a:lnTo>
                  <a:lnTo>
                    <a:pt x="17241" y="3795"/>
                  </a:lnTo>
                  <a:lnTo>
                    <a:pt x="16857" y="3747"/>
                  </a:lnTo>
                  <a:lnTo>
                    <a:pt x="16473" y="3699"/>
                  </a:lnTo>
                  <a:lnTo>
                    <a:pt x="16329" y="3603"/>
                  </a:lnTo>
                  <a:lnTo>
                    <a:pt x="16233" y="3507"/>
                  </a:lnTo>
                  <a:lnTo>
                    <a:pt x="16137" y="3410"/>
                  </a:lnTo>
                  <a:lnTo>
                    <a:pt x="16040" y="3266"/>
                  </a:lnTo>
                  <a:lnTo>
                    <a:pt x="15944" y="2882"/>
                  </a:lnTo>
                  <a:lnTo>
                    <a:pt x="15944" y="2450"/>
                  </a:lnTo>
                  <a:lnTo>
                    <a:pt x="15992" y="1778"/>
                  </a:lnTo>
                  <a:lnTo>
                    <a:pt x="16040" y="1201"/>
                  </a:lnTo>
                  <a:lnTo>
                    <a:pt x="16185" y="577"/>
                  </a:lnTo>
                  <a:lnTo>
                    <a:pt x="9317" y="1"/>
                  </a:lnTo>
                  <a:close/>
                </a:path>
              </a:pathLst>
            </a:custGeom>
            <a:solidFill>
              <a:srgbClr val="B4D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76"/>
            <p:cNvSpPr/>
            <p:nvPr/>
          </p:nvSpPr>
          <p:spPr>
            <a:xfrm>
              <a:off x="6479000" y="4152950"/>
              <a:ext cx="463450" cy="449075"/>
            </a:xfrm>
            <a:custGeom>
              <a:avLst/>
              <a:gdLst/>
              <a:ahLst/>
              <a:cxnLst/>
              <a:rect l="l" t="t" r="r" b="b"/>
              <a:pathLst>
                <a:path w="18538" h="17963" fill="none" extrusionOk="0">
                  <a:moveTo>
                    <a:pt x="9317" y="1"/>
                  </a:moveTo>
                  <a:lnTo>
                    <a:pt x="9317" y="1"/>
                  </a:lnTo>
                  <a:lnTo>
                    <a:pt x="9077" y="625"/>
                  </a:lnTo>
                  <a:lnTo>
                    <a:pt x="8837" y="1105"/>
                  </a:lnTo>
                  <a:lnTo>
                    <a:pt x="8549" y="1489"/>
                  </a:lnTo>
                  <a:lnTo>
                    <a:pt x="8260" y="1778"/>
                  </a:lnTo>
                  <a:lnTo>
                    <a:pt x="7972" y="1922"/>
                  </a:lnTo>
                  <a:lnTo>
                    <a:pt x="7732" y="2066"/>
                  </a:lnTo>
                  <a:lnTo>
                    <a:pt x="7492" y="2114"/>
                  </a:lnTo>
                  <a:lnTo>
                    <a:pt x="7300" y="2114"/>
                  </a:lnTo>
                  <a:lnTo>
                    <a:pt x="7300" y="2114"/>
                  </a:lnTo>
                  <a:lnTo>
                    <a:pt x="7012" y="2066"/>
                  </a:lnTo>
                  <a:lnTo>
                    <a:pt x="6051" y="5524"/>
                  </a:lnTo>
                  <a:lnTo>
                    <a:pt x="6051" y="5524"/>
                  </a:lnTo>
                  <a:lnTo>
                    <a:pt x="5331" y="5956"/>
                  </a:lnTo>
                  <a:lnTo>
                    <a:pt x="4418" y="6532"/>
                  </a:lnTo>
                  <a:lnTo>
                    <a:pt x="2401" y="7925"/>
                  </a:lnTo>
                  <a:lnTo>
                    <a:pt x="0" y="9702"/>
                  </a:lnTo>
                  <a:lnTo>
                    <a:pt x="1777" y="13448"/>
                  </a:lnTo>
                  <a:lnTo>
                    <a:pt x="1777" y="13448"/>
                  </a:lnTo>
                  <a:lnTo>
                    <a:pt x="2353" y="13064"/>
                  </a:lnTo>
                  <a:lnTo>
                    <a:pt x="3458" y="12439"/>
                  </a:lnTo>
                  <a:lnTo>
                    <a:pt x="6435" y="10806"/>
                  </a:lnTo>
                  <a:lnTo>
                    <a:pt x="10566" y="8597"/>
                  </a:lnTo>
                  <a:lnTo>
                    <a:pt x="10566" y="8597"/>
                  </a:lnTo>
                  <a:lnTo>
                    <a:pt x="10566" y="8597"/>
                  </a:lnTo>
                  <a:lnTo>
                    <a:pt x="10566" y="8597"/>
                  </a:lnTo>
                  <a:lnTo>
                    <a:pt x="10422" y="8789"/>
                  </a:lnTo>
                  <a:lnTo>
                    <a:pt x="10181" y="9077"/>
                  </a:lnTo>
                  <a:lnTo>
                    <a:pt x="9605" y="9990"/>
                  </a:lnTo>
                  <a:lnTo>
                    <a:pt x="8212" y="12439"/>
                  </a:lnTo>
                  <a:lnTo>
                    <a:pt x="6964" y="14744"/>
                  </a:lnTo>
                  <a:lnTo>
                    <a:pt x="6435" y="15801"/>
                  </a:lnTo>
                  <a:lnTo>
                    <a:pt x="10518" y="17962"/>
                  </a:lnTo>
                  <a:lnTo>
                    <a:pt x="10518" y="17962"/>
                  </a:lnTo>
                  <a:lnTo>
                    <a:pt x="11574" y="16665"/>
                  </a:lnTo>
                  <a:lnTo>
                    <a:pt x="14023" y="13688"/>
                  </a:lnTo>
                  <a:lnTo>
                    <a:pt x="15368" y="11959"/>
                  </a:lnTo>
                  <a:lnTo>
                    <a:pt x="16569" y="10326"/>
                  </a:lnTo>
                  <a:lnTo>
                    <a:pt x="17097" y="9558"/>
                  </a:lnTo>
                  <a:lnTo>
                    <a:pt x="17481" y="8885"/>
                  </a:lnTo>
                  <a:lnTo>
                    <a:pt x="17817" y="8309"/>
                  </a:lnTo>
                  <a:lnTo>
                    <a:pt x="17961" y="7877"/>
                  </a:lnTo>
                  <a:lnTo>
                    <a:pt x="17961" y="7877"/>
                  </a:lnTo>
                  <a:lnTo>
                    <a:pt x="18154" y="7252"/>
                  </a:lnTo>
                  <a:lnTo>
                    <a:pt x="18298" y="6580"/>
                  </a:lnTo>
                  <a:lnTo>
                    <a:pt x="18442" y="5428"/>
                  </a:lnTo>
                  <a:lnTo>
                    <a:pt x="18490" y="4467"/>
                  </a:lnTo>
                  <a:lnTo>
                    <a:pt x="18538" y="3891"/>
                  </a:lnTo>
                  <a:lnTo>
                    <a:pt x="18538" y="3891"/>
                  </a:lnTo>
                  <a:lnTo>
                    <a:pt x="18538" y="3795"/>
                  </a:lnTo>
                  <a:lnTo>
                    <a:pt x="18538" y="3795"/>
                  </a:lnTo>
                  <a:lnTo>
                    <a:pt x="17913" y="3843"/>
                  </a:lnTo>
                  <a:lnTo>
                    <a:pt x="17913" y="3843"/>
                  </a:lnTo>
                  <a:lnTo>
                    <a:pt x="17241" y="3795"/>
                  </a:lnTo>
                  <a:lnTo>
                    <a:pt x="16857" y="3747"/>
                  </a:lnTo>
                  <a:lnTo>
                    <a:pt x="16473" y="3699"/>
                  </a:lnTo>
                  <a:lnTo>
                    <a:pt x="16473" y="3699"/>
                  </a:lnTo>
                  <a:lnTo>
                    <a:pt x="16329" y="3603"/>
                  </a:lnTo>
                  <a:lnTo>
                    <a:pt x="16233" y="3507"/>
                  </a:lnTo>
                  <a:lnTo>
                    <a:pt x="16137" y="3410"/>
                  </a:lnTo>
                  <a:lnTo>
                    <a:pt x="16040" y="3266"/>
                  </a:lnTo>
                  <a:lnTo>
                    <a:pt x="15944" y="2882"/>
                  </a:lnTo>
                  <a:lnTo>
                    <a:pt x="15944" y="2450"/>
                  </a:lnTo>
                  <a:lnTo>
                    <a:pt x="15944" y="2450"/>
                  </a:lnTo>
                  <a:lnTo>
                    <a:pt x="15992" y="1778"/>
                  </a:lnTo>
                  <a:lnTo>
                    <a:pt x="16040" y="1201"/>
                  </a:lnTo>
                  <a:lnTo>
                    <a:pt x="16185" y="577"/>
                  </a:lnTo>
                  <a:lnTo>
                    <a:pt x="93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76"/>
            <p:cNvSpPr/>
            <p:nvPr/>
          </p:nvSpPr>
          <p:spPr>
            <a:xfrm>
              <a:off x="6683100" y="4336650"/>
              <a:ext cx="142900" cy="34850"/>
            </a:xfrm>
            <a:custGeom>
              <a:avLst/>
              <a:gdLst/>
              <a:ahLst/>
              <a:cxnLst/>
              <a:rect l="l" t="t" r="r" b="b"/>
              <a:pathLst>
                <a:path w="5716" h="1394" extrusionOk="0">
                  <a:moveTo>
                    <a:pt x="0" y="1"/>
                  </a:moveTo>
                  <a:lnTo>
                    <a:pt x="96" y="97"/>
                  </a:lnTo>
                  <a:lnTo>
                    <a:pt x="433" y="337"/>
                  </a:lnTo>
                  <a:lnTo>
                    <a:pt x="913" y="673"/>
                  </a:lnTo>
                  <a:lnTo>
                    <a:pt x="1201" y="865"/>
                  </a:lnTo>
                  <a:lnTo>
                    <a:pt x="1585" y="1009"/>
                  </a:lnTo>
                  <a:lnTo>
                    <a:pt x="1969" y="1153"/>
                  </a:lnTo>
                  <a:lnTo>
                    <a:pt x="2402" y="1297"/>
                  </a:lnTo>
                  <a:lnTo>
                    <a:pt x="2882" y="1345"/>
                  </a:lnTo>
                  <a:lnTo>
                    <a:pt x="3410" y="1393"/>
                  </a:lnTo>
                  <a:lnTo>
                    <a:pt x="3938" y="1345"/>
                  </a:lnTo>
                  <a:lnTo>
                    <a:pt x="4515" y="1249"/>
                  </a:lnTo>
                  <a:lnTo>
                    <a:pt x="5091" y="1105"/>
                  </a:lnTo>
                  <a:lnTo>
                    <a:pt x="5715" y="817"/>
                  </a:lnTo>
                  <a:lnTo>
                    <a:pt x="5235" y="913"/>
                  </a:lnTo>
                  <a:lnTo>
                    <a:pt x="3938" y="913"/>
                  </a:lnTo>
                  <a:lnTo>
                    <a:pt x="3074" y="865"/>
                  </a:lnTo>
                  <a:lnTo>
                    <a:pt x="2113" y="721"/>
                  </a:lnTo>
                  <a:lnTo>
                    <a:pt x="1585" y="577"/>
                  </a:lnTo>
                  <a:lnTo>
                    <a:pt x="1057" y="433"/>
                  </a:lnTo>
                  <a:lnTo>
                    <a:pt x="529" y="241"/>
                  </a:lnTo>
                  <a:lnTo>
                    <a:pt x="0"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76"/>
            <p:cNvSpPr/>
            <p:nvPr/>
          </p:nvSpPr>
          <p:spPr>
            <a:xfrm>
              <a:off x="6637475" y="4508350"/>
              <a:ext cx="127300" cy="106875"/>
            </a:xfrm>
            <a:custGeom>
              <a:avLst/>
              <a:gdLst/>
              <a:ahLst/>
              <a:cxnLst/>
              <a:rect l="l" t="t" r="r" b="b"/>
              <a:pathLst>
                <a:path w="5092" h="4275" extrusionOk="0">
                  <a:moveTo>
                    <a:pt x="673" y="0"/>
                  </a:moveTo>
                  <a:lnTo>
                    <a:pt x="0" y="1585"/>
                  </a:lnTo>
                  <a:lnTo>
                    <a:pt x="4227" y="4274"/>
                  </a:lnTo>
                  <a:lnTo>
                    <a:pt x="5091" y="2978"/>
                  </a:lnTo>
                  <a:lnTo>
                    <a:pt x="673"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76"/>
            <p:cNvSpPr/>
            <p:nvPr/>
          </p:nvSpPr>
          <p:spPr>
            <a:xfrm>
              <a:off x="6469375" y="4359475"/>
              <a:ext cx="76875" cy="136875"/>
            </a:xfrm>
            <a:custGeom>
              <a:avLst/>
              <a:gdLst/>
              <a:ahLst/>
              <a:cxnLst/>
              <a:rect l="l" t="t" r="r" b="b"/>
              <a:pathLst>
                <a:path w="3075" h="5475" extrusionOk="0">
                  <a:moveTo>
                    <a:pt x="1298" y="0"/>
                  </a:moveTo>
                  <a:lnTo>
                    <a:pt x="1" y="1153"/>
                  </a:lnTo>
                  <a:lnTo>
                    <a:pt x="1586" y="5475"/>
                  </a:lnTo>
                  <a:lnTo>
                    <a:pt x="3074" y="4851"/>
                  </a:lnTo>
                  <a:lnTo>
                    <a:pt x="1298"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76"/>
            <p:cNvSpPr/>
            <p:nvPr/>
          </p:nvSpPr>
          <p:spPr>
            <a:xfrm>
              <a:off x="6697500" y="4199775"/>
              <a:ext cx="168125" cy="99675"/>
            </a:xfrm>
            <a:custGeom>
              <a:avLst/>
              <a:gdLst/>
              <a:ahLst/>
              <a:cxnLst/>
              <a:rect l="l" t="t" r="r" b="b"/>
              <a:pathLst>
                <a:path w="6725" h="3987" extrusionOk="0">
                  <a:moveTo>
                    <a:pt x="481" y="1"/>
                  </a:moveTo>
                  <a:lnTo>
                    <a:pt x="433" y="145"/>
                  </a:lnTo>
                  <a:lnTo>
                    <a:pt x="241" y="577"/>
                  </a:lnTo>
                  <a:lnTo>
                    <a:pt x="97" y="1153"/>
                  </a:lnTo>
                  <a:lnTo>
                    <a:pt x="49" y="1489"/>
                  </a:lnTo>
                  <a:lnTo>
                    <a:pt x="1" y="1826"/>
                  </a:lnTo>
                  <a:lnTo>
                    <a:pt x="1" y="2162"/>
                  </a:lnTo>
                  <a:lnTo>
                    <a:pt x="97" y="2546"/>
                  </a:lnTo>
                  <a:lnTo>
                    <a:pt x="241" y="2882"/>
                  </a:lnTo>
                  <a:lnTo>
                    <a:pt x="433" y="3170"/>
                  </a:lnTo>
                  <a:lnTo>
                    <a:pt x="721" y="3458"/>
                  </a:lnTo>
                  <a:lnTo>
                    <a:pt x="1153" y="3651"/>
                  </a:lnTo>
                  <a:lnTo>
                    <a:pt x="1634" y="3843"/>
                  </a:lnTo>
                  <a:lnTo>
                    <a:pt x="2258" y="3939"/>
                  </a:lnTo>
                  <a:lnTo>
                    <a:pt x="3122" y="3987"/>
                  </a:lnTo>
                  <a:lnTo>
                    <a:pt x="3843" y="3939"/>
                  </a:lnTo>
                  <a:lnTo>
                    <a:pt x="4467" y="3843"/>
                  </a:lnTo>
                  <a:lnTo>
                    <a:pt x="4947" y="3651"/>
                  </a:lnTo>
                  <a:lnTo>
                    <a:pt x="5427" y="3410"/>
                  </a:lnTo>
                  <a:lnTo>
                    <a:pt x="5764" y="3122"/>
                  </a:lnTo>
                  <a:lnTo>
                    <a:pt x="6052" y="2786"/>
                  </a:lnTo>
                  <a:lnTo>
                    <a:pt x="6292" y="2498"/>
                  </a:lnTo>
                  <a:lnTo>
                    <a:pt x="6436" y="2162"/>
                  </a:lnTo>
                  <a:lnTo>
                    <a:pt x="6580" y="1826"/>
                  </a:lnTo>
                  <a:lnTo>
                    <a:pt x="6628" y="1489"/>
                  </a:lnTo>
                  <a:lnTo>
                    <a:pt x="6676" y="1201"/>
                  </a:lnTo>
                  <a:lnTo>
                    <a:pt x="6724" y="769"/>
                  </a:lnTo>
                  <a:lnTo>
                    <a:pt x="6676" y="529"/>
                  </a:lnTo>
                  <a:lnTo>
                    <a:pt x="6436" y="481"/>
                  </a:lnTo>
                  <a:lnTo>
                    <a:pt x="5716" y="433"/>
                  </a:lnTo>
                  <a:lnTo>
                    <a:pt x="3603" y="241"/>
                  </a:lnTo>
                  <a:lnTo>
                    <a:pt x="481"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76"/>
            <p:cNvSpPr/>
            <p:nvPr/>
          </p:nvSpPr>
          <p:spPr>
            <a:xfrm>
              <a:off x="6698700" y="4034100"/>
              <a:ext cx="57650" cy="90075"/>
            </a:xfrm>
            <a:custGeom>
              <a:avLst/>
              <a:gdLst/>
              <a:ahLst/>
              <a:cxnLst/>
              <a:rect l="l" t="t" r="r" b="b"/>
              <a:pathLst>
                <a:path w="2306" h="3603" extrusionOk="0">
                  <a:moveTo>
                    <a:pt x="865" y="0"/>
                  </a:moveTo>
                  <a:lnTo>
                    <a:pt x="673" y="48"/>
                  </a:lnTo>
                  <a:lnTo>
                    <a:pt x="529" y="96"/>
                  </a:lnTo>
                  <a:lnTo>
                    <a:pt x="481" y="288"/>
                  </a:lnTo>
                  <a:lnTo>
                    <a:pt x="433" y="721"/>
                  </a:lnTo>
                  <a:lnTo>
                    <a:pt x="241" y="1921"/>
                  </a:lnTo>
                  <a:lnTo>
                    <a:pt x="1" y="3602"/>
                  </a:lnTo>
                  <a:lnTo>
                    <a:pt x="1922" y="3362"/>
                  </a:lnTo>
                  <a:lnTo>
                    <a:pt x="2306"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76"/>
            <p:cNvSpPr/>
            <p:nvPr/>
          </p:nvSpPr>
          <p:spPr>
            <a:xfrm>
              <a:off x="6689100" y="4115725"/>
              <a:ext cx="68450" cy="51650"/>
            </a:xfrm>
            <a:custGeom>
              <a:avLst/>
              <a:gdLst/>
              <a:ahLst/>
              <a:cxnLst/>
              <a:rect l="l" t="t" r="r" b="b"/>
              <a:pathLst>
                <a:path w="2738" h="2066" extrusionOk="0">
                  <a:moveTo>
                    <a:pt x="2498" y="193"/>
                  </a:moveTo>
                  <a:lnTo>
                    <a:pt x="2546" y="289"/>
                  </a:lnTo>
                  <a:lnTo>
                    <a:pt x="2546" y="481"/>
                  </a:lnTo>
                  <a:lnTo>
                    <a:pt x="2546" y="721"/>
                  </a:lnTo>
                  <a:lnTo>
                    <a:pt x="2546" y="769"/>
                  </a:lnTo>
                  <a:lnTo>
                    <a:pt x="1633" y="1778"/>
                  </a:lnTo>
                  <a:lnTo>
                    <a:pt x="1489" y="1874"/>
                  </a:lnTo>
                  <a:lnTo>
                    <a:pt x="1201" y="1874"/>
                  </a:lnTo>
                  <a:lnTo>
                    <a:pt x="1105" y="1778"/>
                  </a:lnTo>
                  <a:lnTo>
                    <a:pt x="529" y="1298"/>
                  </a:lnTo>
                  <a:lnTo>
                    <a:pt x="289" y="1105"/>
                  </a:lnTo>
                  <a:lnTo>
                    <a:pt x="241" y="1057"/>
                  </a:lnTo>
                  <a:lnTo>
                    <a:pt x="193" y="1009"/>
                  </a:lnTo>
                  <a:lnTo>
                    <a:pt x="193" y="913"/>
                  </a:lnTo>
                  <a:lnTo>
                    <a:pt x="193" y="721"/>
                  </a:lnTo>
                  <a:lnTo>
                    <a:pt x="193" y="424"/>
                  </a:lnTo>
                  <a:lnTo>
                    <a:pt x="193" y="424"/>
                  </a:lnTo>
                  <a:lnTo>
                    <a:pt x="385" y="385"/>
                  </a:lnTo>
                  <a:lnTo>
                    <a:pt x="1345" y="289"/>
                  </a:lnTo>
                  <a:lnTo>
                    <a:pt x="2354" y="193"/>
                  </a:lnTo>
                  <a:close/>
                  <a:moveTo>
                    <a:pt x="2354" y="1"/>
                  </a:moveTo>
                  <a:lnTo>
                    <a:pt x="1729" y="49"/>
                  </a:lnTo>
                  <a:lnTo>
                    <a:pt x="961" y="145"/>
                  </a:lnTo>
                  <a:lnTo>
                    <a:pt x="97" y="241"/>
                  </a:lnTo>
                  <a:lnTo>
                    <a:pt x="0" y="289"/>
                  </a:lnTo>
                  <a:lnTo>
                    <a:pt x="0" y="337"/>
                  </a:lnTo>
                  <a:lnTo>
                    <a:pt x="0" y="721"/>
                  </a:lnTo>
                  <a:lnTo>
                    <a:pt x="0" y="961"/>
                  </a:lnTo>
                  <a:lnTo>
                    <a:pt x="0" y="1057"/>
                  </a:lnTo>
                  <a:lnTo>
                    <a:pt x="48" y="1105"/>
                  </a:lnTo>
                  <a:lnTo>
                    <a:pt x="48" y="1154"/>
                  </a:lnTo>
                  <a:lnTo>
                    <a:pt x="193" y="1298"/>
                  </a:lnTo>
                  <a:lnTo>
                    <a:pt x="961" y="1922"/>
                  </a:lnTo>
                  <a:lnTo>
                    <a:pt x="1153" y="2018"/>
                  </a:lnTo>
                  <a:lnTo>
                    <a:pt x="1345" y="2066"/>
                  </a:lnTo>
                  <a:lnTo>
                    <a:pt x="1585" y="2018"/>
                  </a:lnTo>
                  <a:lnTo>
                    <a:pt x="1777" y="1874"/>
                  </a:lnTo>
                  <a:lnTo>
                    <a:pt x="2690" y="913"/>
                  </a:lnTo>
                  <a:lnTo>
                    <a:pt x="2738" y="865"/>
                  </a:lnTo>
                  <a:lnTo>
                    <a:pt x="2738" y="481"/>
                  </a:lnTo>
                  <a:lnTo>
                    <a:pt x="2738" y="289"/>
                  </a:lnTo>
                  <a:lnTo>
                    <a:pt x="2690" y="97"/>
                  </a:lnTo>
                  <a:lnTo>
                    <a:pt x="2642" y="49"/>
                  </a:lnTo>
                  <a:lnTo>
                    <a:pt x="2594" y="49"/>
                  </a:lnTo>
                  <a:lnTo>
                    <a:pt x="2498" y="1"/>
                  </a:ln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76"/>
            <p:cNvSpPr/>
            <p:nvPr/>
          </p:nvSpPr>
          <p:spPr>
            <a:xfrm>
              <a:off x="6709500" y="4138550"/>
              <a:ext cx="28850" cy="25225"/>
            </a:xfrm>
            <a:custGeom>
              <a:avLst/>
              <a:gdLst/>
              <a:ahLst/>
              <a:cxnLst/>
              <a:rect l="l" t="t" r="r" b="b"/>
              <a:pathLst>
                <a:path w="1154" h="1009" extrusionOk="0">
                  <a:moveTo>
                    <a:pt x="385" y="0"/>
                  </a:moveTo>
                  <a:lnTo>
                    <a:pt x="193" y="96"/>
                  </a:lnTo>
                  <a:lnTo>
                    <a:pt x="49" y="241"/>
                  </a:lnTo>
                  <a:lnTo>
                    <a:pt x="1" y="433"/>
                  </a:lnTo>
                  <a:lnTo>
                    <a:pt x="49" y="673"/>
                  </a:lnTo>
                  <a:lnTo>
                    <a:pt x="145" y="817"/>
                  </a:lnTo>
                  <a:lnTo>
                    <a:pt x="337" y="961"/>
                  </a:lnTo>
                  <a:lnTo>
                    <a:pt x="577" y="1009"/>
                  </a:lnTo>
                  <a:lnTo>
                    <a:pt x="817" y="961"/>
                  </a:lnTo>
                  <a:lnTo>
                    <a:pt x="1009" y="817"/>
                  </a:lnTo>
                  <a:lnTo>
                    <a:pt x="1105" y="673"/>
                  </a:lnTo>
                  <a:lnTo>
                    <a:pt x="1154" y="481"/>
                  </a:lnTo>
                  <a:lnTo>
                    <a:pt x="1154" y="337"/>
                  </a:lnTo>
                  <a:lnTo>
                    <a:pt x="1057" y="192"/>
                  </a:lnTo>
                  <a:lnTo>
                    <a:pt x="913" y="48"/>
                  </a:lnTo>
                  <a:lnTo>
                    <a:pt x="67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76"/>
            <p:cNvSpPr/>
            <p:nvPr/>
          </p:nvSpPr>
          <p:spPr>
            <a:xfrm>
              <a:off x="6849975" y="4059300"/>
              <a:ext cx="74475" cy="86475"/>
            </a:xfrm>
            <a:custGeom>
              <a:avLst/>
              <a:gdLst/>
              <a:ahLst/>
              <a:cxnLst/>
              <a:rect l="l" t="t" r="r" b="b"/>
              <a:pathLst>
                <a:path w="2979" h="3459" extrusionOk="0">
                  <a:moveTo>
                    <a:pt x="1153" y="1"/>
                  </a:moveTo>
                  <a:lnTo>
                    <a:pt x="529" y="1586"/>
                  </a:lnTo>
                  <a:lnTo>
                    <a:pt x="1" y="3026"/>
                  </a:lnTo>
                  <a:lnTo>
                    <a:pt x="1730" y="3459"/>
                  </a:lnTo>
                  <a:lnTo>
                    <a:pt x="2978" y="577"/>
                  </a:lnTo>
                  <a:lnTo>
                    <a:pt x="2114" y="241"/>
                  </a:lnTo>
                  <a:lnTo>
                    <a:pt x="1490"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76"/>
            <p:cNvSpPr/>
            <p:nvPr/>
          </p:nvSpPr>
          <p:spPr>
            <a:xfrm>
              <a:off x="6833175" y="4128950"/>
              <a:ext cx="70850" cy="54050"/>
            </a:xfrm>
            <a:custGeom>
              <a:avLst/>
              <a:gdLst/>
              <a:ahLst/>
              <a:cxnLst/>
              <a:rect l="l" t="t" r="r" b="b"/>
              <a:pathLst>
                <a:path w="2834" h="2162" extrusionOk="0">
                  <a:moveTo>
                    <a:pt x="370" y="202"/>
                  </a:moveTo>
                  <a:lnTo>
                    <a:pt x="673" y="240"/>
                  </a:lnTo>
                  <a:lnTo>
                    <a:pt x="1970" y="528"/>
                  </a:lnTo>
                  <a:lnTo>
                    <a:pt x="2498" y="673"/>
                  </a:lnTo>
                  <a:lnTo>
                    <a:pt x="2631" y="717"/>
                  </a:lnTo>
                  <a:lnTo>
                    <a:pt x="2594" y="865"/>
                  </a:lnTo>
                  <a:lnTo>
                    <a:pt x="2498" y="1153"/>
                  </a:lnTo>
                  <a:lnTo>
                    <a:pt x="2450" y="1297"/>
                  </a:lnTo>
                  <a:lnTo>
                    <a:pt x="2450" y="1322"/>
                  </a:lnTo>
                  <a:lnTo>
                    <a:pt x="2450" y="1322"/>
                  </a:lnTo>
                  <a:lnTo>
                    <a:pt x="1297" y="1921"/>
                  </a:lnTo>
                  <a:lnTo>
                    <a:pt x="1105" y="1969"/>
                  </a:lnTo>
                  <a:lnTo>
                    <a:pt x="913" y="1921"/>
                  </a:lnTo>
                  <a:lnTo>
                    <a:pt x="769" y="1777"/>
                  </a:lnTo>
                  <a:lnTo>
                    <a:pt x="385" y="1105"/>
                  </a:lnTo>
                  <a:lnTo>
                    <a:pt x="241" y="865"/>
                  </a:lnTo>
                  <a:lnTo>
                    <a:pt x="193" y="769"/>
                  </a:lnTo>
                  <a:lnTo>
                    <a:pt x="193" y="721"/>
                  </a:lnTo>
                  <a:lnTo>
                    <a:pt x="337" y="336"/>
                  </a:lnTo>
                  <a:lnTo>
                    <a:pt x="370" y="202"/>
                  </a:lnTo>
                  <a:close/>
                  <a:moveTo>
                    <a:pt x="241" y="0"/>
                  </a:moveTo>
                  <a:lnTo>
                    <a:pt x="241" y="48"/>
                  </a:lnTo>
                  <a:lnTo>
                    <a:pt x="97" y="336"/>
                  </a:lnTo>
                  <a:lnTo>
                    <a:pt x="49" y="576"/>
                  </a:lnTo>
                  <a:lnTo>
                    <a:pt x="0" y="673"/>
                  </a:lnTo>
                  <a:lnTo>
                    <a:pt x="0" y="769"/>
                  </a:lnTo>
                  <a:lnTo>
                    <a:pt x="0" y="817"/>
                  </a:lnTo>
                  <a:lnTo>
                    <a:pt x="97" y="1009"/>
                  </a:lnTo>
                  <a:lnTo>
                    <a:pt x="625" y="1873"/>
                  </a:lnTo>
                  <a:lnTo>
                    <a:pt x="721" y="1969"/>
                  </a:lnTo>
                  <a:lnTo>
                    <a:pt x="865" y="2065"/>
                  </a:lnTo>
                  <a:lnTo>
                    <a:pt x="961" y="2113"/>
                  </a:lnTo>
                  <a:lnTo>
                    <a:pt x="1105" y="2161"/>
                  </a:lnTo>
                  <a:lnTo>
                    <a:pt x="1249" y="2113"/>
                  </a:lnTo>
                  <a:lnTo>
                    <a:pt x="1393" y="2065"/>
                  </a:lnTo>
                  <a:lnTo>
                    <a:pt x="2594" y="1441"/>
                  </a:lnTo>
                  <a:lnTo>
                    <a:pt x="2642" y="1393"/>
                  </a:lnTo>
                  <a:lnTo>
                    <a:pt x="2738" y="1153"/>
                  </a:lnTo>
                  <a:lnTo>
                    <a:pt x="2786" y="913"/>
                  </a:lnTo>
                  <a:lnTo>
                    <a:pt x="2834" y="673"/>
                  </a:lnTo>
                  <a:lnTo>
                    <a:pt x="2786" y="625"/>
                  </a:lnTo>
                  <a:lnTo>
                    <a:pt x="2738" y="528"/>
                  </a:lnTo>
                  <a:lnTo>
                    <a:pt x="2498" y="480"/>
                  </a:lnTo>
                  <a:lnTo>
                    <a:pt x="1873" y="288"/>
                  </a:lnTo>
                  <a:lnTo>
                    <a:pt x="1153" y="144"/>
                  </a:lnTo>
                  <a:lnTo>
                    <a:pt x="337" y="0"/>
                  </a:ln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76"/>
            <p:cNvSpPr/>
            <p:nvPr/>
          </p:nvSpPr>
          <p:spPr>
            <a:xfrm>
              <a:off x="6848775" y="4152950"/>
              <a:ext cx="28850" cy="26450"/>
            </a:xfrm>
            <a:custGeom>
              <a:avLst/>
              <a:gdLst/>
              <a:ahLst/>
              <a:cxnLst/>
              <a:rect l="l" t="t" r="r" b="b"/>
              <a:pathLst>
                <a:path w="1154" h="1058" extrusionOk="0">
                  <a:moveTo>
                    <a:pt x="577" y="1"/>
                  </a:moveTo>
                  <a:lnTo>
                    <a:pt x="337" y="49"/>
                  </a:lnTo>
                  <a:lnTo>
                    <a:pt x="145" y="145"/>
                  </a:lnTo>
                  <a:lnTo>
                    <a:pt x="49" y="337"/>
                  </a:lnTo>
                  <a:lnTo>
                    <a:pt x="1" y="529"/>
                  </a:lnTo>
                  <a:lnTo>
                    <a:pt x="49" y="721"/>
                  </a:lnTo>
                  <a:lnTo>
                    <a:pt x="193" y="913"/>
                  </a:lnTo>
                  <a:lnTo>
                    <a:pt x="385" y="1009"/>
                  </a:lnTo>
                  <a:lnTo>
                    <a:pt x="625" y="1057"/>
                  </a:lnTo>
                  <a:lnTo>
                    <a:pt x="865" y="1009"/>
                  </a:lnTo>
                  <a:lnTo>
                    <a:pt x="1009" y="865"/>
                  </a:lnTo>
                  <a:lnTo>
                    <a:pt x="1105" y="721"/>
                  </a:lnTo>
                  <a:lnTo>
                    <a:pt x="1153" y="577"/>
                  </a:lnTo>
                  <a:lnTo>
                    <a:pt x="1105" y="385"/>
                  </a:lnTo>
                  <a:lnTo>
                    <a:pt x="1009" y="241"/>
                  </a:lnTo>
                  <a:lnTo>
                    <a:pt x="865" y="97"/>
                  </a:lnTo>
                  <a:lnTo>
                    <a:pt x="577"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5" name="Google Shape;5505;p76"/>
          <p:cNvGrpSpPr/>
          <p:nvPr/>
        </p:nvGrpSpPr>
        <p:grpSpPr>
          <a:xfrm flipH="1">
            <a:off x="119380" y="1971675"/>
            <a:ext cx="2743835" cy="2980690"/>
            <a:chOff x="3740350" y="3775950"/>
            <a:chExt cx="1123825" cy="1345925"/>
          </a:xfrm>
        </p:grpSpPr>
        <p:sp>
          <p:nvSpPr>
            <p:cNvPr id="5506" name="Google Shape;5506;p76"/>
            <p:cNvSpPr/>
            <p:nvPr/>
          </p:nvSpPr>
          <p:spPr>
            <a:xfrm>
              <a:off x="3747550" y="4713650"/>
              <a:ext cx="409450" cy="193325"/>
            </a:xfrm>
            <a:custGeom>
              <a:avLst/>
              <a:gdLst/>
              <a:ahLst/>
              <a:cxnLst/>
              <a:rect l="l" t="t" r="r" b="b"/>
              <a:pathLst>
                <a:path w="16378" h="7733" extrusionOk="0">
                  <a:moveTo>
                    <a:pt x="6868" y="0"/>
                  </a:moveTo>
                  <a:lnTo>
                    <a:pt x="6196" y="48"/>
                  </a:lnTo>
                  <a:lnTo>
                    <a:pt x="5620" y="145"/>
                  </a:lnTo>
                  <a:lnTo>
                    <a:pt x="5139" y="337"/>
                  </a:lnTo>
                  <a:lnTo>
                    <a:pt x="4707" y="529"/>
                  </a:lnTo>
                  <a:lnTo>
                    <a:pt x="4275" y="865"/>
                  </a:lnTo>
                  <a:lnTo>
                    <a:pt x="3891" y="1153"/>
                  </a:lnTo>
                  <a:lnTo>
                    <a:pt x="3507" y="1537"/>
                  </a:lnTo>
                  <a:lnTo>
                    <a:pt x="3170" y="1921"/>
                  </a:lnTo>
                  <a:lnTo>
                    <a:pt x="2882" y="2354"/>
                  </a:lnTo>
                  <a:lnTo>
                    <a:pt x="2594" y="2738"/>
                  </a:lnTo>
                  <a:lnTo>
                    <a:pt x="2162" y="3506"/>
                  </a:lnTo>
                  <a:lnTo>
                    <a:pt x="1874" y="4179"/>
                  </a:lnTo>
                  <a:lnTo>
                    <a:pt x="1586" y="4803"/>
                  </a:lnTo>
                  <a:lnTo>
                    <a:pt x="1393" y="4419"/>
                  </a:lnTo>
                  <a:lnTo>
                    <a:pt x="961" y="3602"/>
                  </a:lnTo>
                  <a:lnTo>
                    <a:pt x="721" y="3218"/>
                  </a:lnTo>
                  <a:lnTo>
                    <a:pt x="481" y="2882"/>
                  </a:lnTo>
                  <a:lnTo>
                    <a:pt x="241" y="2642"/>
                  </a:lnTo>
                  <a:lnTo>
                    <a:pt x="97" y="2642"/>
                  </a:lnTo>
                  <a:lnTo>
                    <a:pt x="49" y="2786"/>
                  </a:lnTo>
                  <a:lnTo>
                    <a:pt x="1" y="2978"/>
                  </a:lnTo>
                  <a:lnTo>
                    <a:pt x="49" y="3650"/>
                  </a:lnTo>
                  <a:lnTo>
                    <a:pt x="241" y="4467"/>
                  </a:lnTo>
                  <a:lnTo>
                    <a:pt x="433" y="5427"/>
                  </a:lnTo>
                  <a:lnTo>
                    <a:pt x="721" y="6340"/>
                  </a:lnTo>
                  <a:lnTo>
                    <a:pt x="1009" y="7108"/>
                  </a:lnTo>
                  <a:lnTo>
                    <a:pt x="1105" y="7396"/>
                  </a:lnTo>
                  <a:lnTo>
                    <a:pt x="1249" y="7588"/>
                  </a:lnTo>
                  <a:lnTo>
                    <a:pt x="1393" y="7732"/>
                  </a:lnTo>
                  <a:lnTo>
                    <a:pt x="1489" y="7732"/>
                  </a:lnTo>
                  <a:lnTo>
                    <a:pt x="2402" y="7108"/>
                  </a:lnTo>
                  <a:lnTo>
                    <a:pt x="3939" y="6004"/>
                  </a:lnTo>
                  <a:lnTo>
                    <a:pt x="4755" y="5427"/>
                  </a:lnTo>
                  <a:lnTo>
                    <a:pt x="5524" y="4947"/>
                  </a:lnTo>
                  <a:lnTo>
                    <a:pt x="6196" y="4563"/>
                  </a:lnTo>
                  <a:lnTo>
                    <a:pt x="6484" y="4467"/>
                  </a:lnTo>
                  <a:lnTo>
                    <a:pt x="6676" y="4371"/>
                  </a:lnTo>
                  <a:lnTo>
                    <a:pt x="7301" y="4371"/>
                  </a:lnTo>
                  <a:lnTo>
                    <a:pt x="8357" y="4419"/>
                  </a:lnTo>
                  <a:lnTo>
                    <a:pt x="11046" y="4659"/>
                  </a:lnTo>
                  <a:lnTo>
                    <a:pt x="13640" y="4947"/>
                  </a:lnTo>
                  <a:lnTo>
                    <a:pt x="14744" y="5091"/>
                  </a:lnTo>
                  <a:lnTo>
                    <a:pt x="16377" y="1441"/>
                  </a:lnTo>
                  <a:lnTo>
                    <a:pt x="15081" y="1105"/>
                  </a:lnTo>
                  <a:lnTo>
                    <a:pt x="13688" y="817"/>
                  </a:lnTo>
                  <a:lnTo>
                    <a:pt x="12007" y="529"/>
                  </a:lnTo>
                  <a:lnTo>
                    <a:pt x="10230" y="241"/>
                  </a:lnTo>
                  <a:lnTo>
                    <a:pt x="8453" y="48"/>
                  </a:lnTo>
                  <a:lnTo>
                    <a:pt x="7637"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76"/>
            <p:cNvSpPr/>
            <p:nvPr/>
          </p:nvSpPr>
          <p:spPr>
            <a:xfrm>
              <a:off x="3747550" y="4713650"/>
              <a:ext cx="409450" cy="193325"/>
            </a:xfrm>
            <a:custGeom>
              <a:avLst/>
              <a:gdLst/>
              <a:ahLst/>
              <a:cxnLst/>
              <a:rect l="l" t="t" r="r" b="b"/>
              <a:pathLst>
                <a:path w="16378" h="7733" fill="none" extrusionOk="0">
                  <a:moveTo>
                    <a:pt x="5620" y="145"/>
                  </a:moveTo>
                  <a:lnTo>
                    <a:pt x="5620" y="145"/>
                  </a:lnTo>
                  <a:lnTo>
                    <a:pt x="5139" y="337"/>
                  </a:lnTo>
                  <a:lnTo>
                    <a:pt x="4707" y="529"/>
                  </a:lnTo>
                  <a:lnTo>
                    <a:pt x="4275" y="865"/>
                  </a:lnTo>
                  <a:lnTo>
                    <a:pt x="3891" y="1153"/>
                  </a:lnTo>
                  <a:lnTo>
                    <a:pt x="3507" y="1537"/>
                  </a:lnTo>
                  <a:lnTo>
                    <a:pt x="3170" y="1921"/>
                  </a:lnTo>
                  <a:lnTo>
                    <a:pt x="2882" y="2354"/>
                  </a:lnTo>
                  <a:lnTo>
                    <a:pt x="2594" y="2738"/>
                  </a:lnTo>
                  <a:lnTo>
                    <a:pt x="2162" y="3506"/>
                  </a:lnTo>
                  <a:lnTo>
                    <a:pt x="1874" y="4179"/>
                  </a:lnTo>
                  <a:lnTo>
                    <a:pt x="1586" y="4803"/>
                  </a:lnTo>
                  <a:lnTo>
                    <a:pt x="1586" y="4803"/>
                  </a:lnTo>
                  <a:lnTo>
                    <a:pt x="1393" y="4419"/>
                  </a:lnTo>
                  <a:lnTo>
                    <a:pt x="961" y="3602"/>
                  </a:lnTo>
                  <a:lnTo>
                    <a:pt x="721" y="3218"/>
                  </a:lnTo>
                  <a:lnTo>
                    <a:pt x="481" y="2882"/>
                  </a:lnTo>
                  <a:lnTo>
                    <a:pt x="241" y="2642"/>
                  </a:lnTo>
                  <a:lnTo>
                    <a:pt x="145" y="2642"/>
                  </a:lnTo>
                  <a:lnTo>
                    <a:pt x="97" y="2642"/>
                  </a:lnTo>
                  <a:lnTo>
                    <a:pt x="97" y="2642"/>
                  </a:lnTo>
                  <a:lnTo>
                    <a:pt x="49" y="2786"/>
                  </a:lnTo>
                  <a:lnTo>
                    <a:pt x="1" y="2978"/>
                  </a:lnTo>
                  <a:lnTo>
                    <a:pt x="49" y="3650"/>
                  </a:lnTo>
                  <a:lnTo>
                    <a:pt x="241" y="4467"/>
                  </a:lnTo>
                  <a:lnTo>
                    <a:pt x="433" y="5427"/>
                  </a:lnTo>
                  <a:lnTo>
                    <a:pt x="721" y="6340"/>
                  </a:lnTo>
                  <a:lnTo>
                    <a:pt x="1009" y="7108"/>
                  </a:lnTo>
                  <a:lnTo>
                    <a:pt x="1105" y="7396"/>
                  </a:lnTo>
                  <a:lnTo>
                    <a:pt x="1249" y="7588"/>
                  </a:lnTo>
                  <a:lnTo>
                    <a:pt x="1393" y="7732"/>
                  </a:lnTo>
                  <a:lnTo>
                    <a:pt x="1441" y="7732"/>
                  </a:lnTo>
                  <a:lnTo>
                    <a:pt x="1489" y="7732"/>
                  </a:lnTo>
                  <a:lnTo>
                    <a:pt x="1489" y="7732"/>
                  </a:lnTo>
                  <a:lnTo>
                    <a:pt x="2402" y="7108"/>
                  </a:lnTo>
                  <a:lnTo>
                    <a:pt x="3939" y="6004"/>
                  </a:lnTo>
                  <a:lnTo>
                    <a:pt x="4755" y="5427"/>
                  </a:lnTo>
                  <a:lnTo>
                    <a:pt x="5524" y="4947"/>
                  </a:lnTo>
                  <a:lnTo>
                    <a:pt x="6196" y="4563"/>
                  </a:lnTo>
                  <a:lnTo>
                    <a:pt x="6484" y="4467"/>
                  </a:lnTo>
                  <a:lnTo>
                    <a:pt x="6676" y="4371"/>
                  </a:lnTo>
                  <a:lnTo>
                    <a:pt x="6676" y="4371"/>
                  </a:lnTo>
                  <a:lnTo>
                    <a:pt x="6916" y="4371"/>
                  </a:lnTo>
                  <a:lnTo>
                    <a:pt x="7301" y="4371"/>
                  </a:lnTo>
                  <a:lnTo>
                    <a:pt x="8357" y="4419"/>
                  </a:lnTo>
                  <a:lnTo>
                    <a:pt x="11046" y="4659"/>
                  </a:lnTo>
                  <a:lnTo>
                    <a:pt x="13640" y="4947"/>
                  </a:lnTo>
                  <a:lnTo>
                    <a:pt x="14744" y="5091"/>
                  </a:lnTo>
                  <a:lnTo>
                    <a:pt x="16377" y="1441"/>
                  </a:lnTo>
                  <a:lnTo>
                    <a:pt x="16377" y="1441"/>
                  </a:lnTo>
                  <a:lnTo>
                    <a:pt x="15081" y="1105"/>
                  </a:lnTo>
                  <a:lnTo>
                    <a:pt x="13688" y="817"/>
                  </a:lnTo>
                  <a:lnTo>
                    <a:pt x="12007" y="529"/>
                  </a:lnTo>
                  <a:lnTo>
                    <a:pt x="10230" y="241"/>
                  </a:lnTo>
                  <a:lnTo>
                    <a:pt x="8453" y="48"/>
                  </a:lnTo>
                  <a:lnTo>
                    <a:pt x="7637" y="0"/>
                  </a:lnTo>
                  <a:lnTo>
                    <a:pt x="6868" y="0"/>
                  </a:lnTo>
                  <a:lnTo>
                    <a:pt x="6196" y="48"/>
                  </a:lnTo>
                  <a:lnTo>
                    <a:pt x="5620" y="1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76"/>
            <p:cNvSpPr/>
            <p:nvPr/>
          </p:nvSpPr>
          <p:spPr>
            <a:xfrm>
              <a:off x="3747550" y="4758075"/>
              <a:ext cx="133300" cy="148900"/>
            </a:xfrm>
            <a:custGeom>
              <a:avLst/>
              <a:gdLst/>
              <a:ahLst/>
              <a:cxnLst/>
              <a:rect l="l" t="t" r="r" b="b"/>
              <a:pathLst>
                <a:path w="5332" h="5956" extrusionOk="0">
                  <a:moveTo>
                    <a:pt x="3314" y="0"/>
                  </a:moveTo>
                  <a:lnTo>
                    <a:pt x="2882" y="529"/>
                  </a:lnTo>
                  <a:lnTo>
                    <a:pt x="2546" y="1057"/>
                  </a:lnTo>
                  <a:lnTo>
                    <a:pt x="2258" y="1585"/>
                  </a:lnTo>
                  <a:lnTo>
                    <a:pt x="2018" y="2065"/>
                  </a:lnTo>
                  <a:lnTo>
                    <a:pt x="1730" y="2786"/>
                  </a:lnTo>
                  <a:lnTo>
                    <a:pt x="1586" y="3026"/>
                  </a:lnTo>
                  <a:lnTo>
                    <a:pt x="1393" y="2642"/>
                  </a:lnTo>
                  <a:lnTo>
                    <a:pt x="961" y="1825"/>
                  </a:lnTo>
                  <a:lnTo>
                    <a:pt x="721" y="1441"/>
                  </a:lnTo>
                  <a:lnTo>
                    <a:pt x="481" y="1105"/>
                  </a:lnTo>
                  <a:lnTo>
                    <a:pt x="241" y="865"/>
                  </a:lnTo>
                  <a:lnTo>
                    <a:pt x="97" y="865"/>
                  </a:lnTo>
                  <a:lnTo>
                    <a:pt x="49" y="1009"/>
                  </a:lnTo>
                  <a:lnTo>
                    <a:pt x="1" y="1201"/>
                  </a:lnTo>
                  <a:lnTo>
                    <a:pt x="49" y="1873"/>
                  </a:lnTo>
                  <a:lnTo>
                    <a:pt x="241" y="2690"/>
                  </a:lnTo>
                  <a:lnTo>
                    <a:pt x="433" y="3650"/>
                  </a:lnTo>
                  <a:lnTo>
                    <a:pt x="721" y="4563"/>
                  </a:lnTo>
                  <a:lnTo>
                    <a:pt x="1009" y="5331"/>
                  </a:lnTo>
                  <a:lnTo>
                    <a:pt x="1105" y="5619"/>
                  </a:lnTo>
                  <a:lnTo>
                    <a:pt x="1249" y="5811"/>
                  </a:lnTo>
                  <a:lnTo>
                    <a:pt x="1393" y="5955"/>
                  </a:lnTo>
                  <a:lnTo>
                    <a:pt x="1489" y="5955"/>
                  </a:lnTo>
                  <a:lnTo>
                    <a:pt x="2978" y="4899"/>
                  </a:lnTo>
                  <a:lnTo>
                    <a:pt x="4131" y="4083"/>
                  </a:lnTo>
                  <a:lnTo>
                    <a:pt x="5331" y="3314"/>
                  </a:lnTo>
                  <a:lnTo>
                    <a:pt x="3314" y="0"/>
                  </a:ln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76"/>
            <p:cNvSpPr/>
            <p:nvPr/>
          </p:nvSpPr>
          <p:spPr>
            <a:xfrm>
              <a:off x="3740350" y="4767675"/>
              <a:ext cx="68450" cy="145300"/>
            </a:xfrm>
            <a:custGeom>
              <a:avLst/>
              <a:gdLst/>
              <a:ahLst/>
              <a:cxnLst/>
              <a:rect l="l" t="t" r="r" b="b"/>
              <a:pathLst>
                <a:path w="2738" h="5812" extrusionOk="0">
                  <a:moveTo>
                    <a:pt x="1" y="1"/>
                  </a:moveTo>
                  <a:lnTo>
                    <a:pt x="1" y="49"/>
                  </a:lnTo>
                  <a:lnTo>
                    <a:pt x="1" y="241"/>
                  </a:lnTo>
                  <a:lnTo>
                    <a:pt x="145" y="913"/>
                  </a:lnTo>
                  <a:lnTo>
                    <a:pt x="577" y="2882"/>
                  </a:lnTo>
                  <a:lnTo>
                    <a:pt x="1297" y="5812"/>
                  </a:lnTo>
                  <a:lnTo>
                    <a:pt x="1489" y="5812"/>
                  </a:lnTo>
                  <a:lnTo>
                    <a:pt x="1922" y="5620"/>
                  </a:lnTo>
                  <a:lnTo>
                    <a:pt x="2402" y="5427"/>
                  </a:lnTo>
                  <a:lnTo>
                    <a:pt x="2594" y="5235"/>
                  </a:lnTo>
                  <a:lnTo>
                    <a:pt x="2594" y="5091"/>
                  </a:lnTo>
                  <a:lnTo>
                    <a:pt x="2546" y="4851"/>
                  </a:lnTo>
                  <a:lnTo>
                    <a:pt x="2258" y="4035"/>
                  </a:lnTo>
                  <a:lnTo>
                    <a:pt x="1874" y="2930"/>
                  </a:lnTo>
                  <a:lnTo>
                    <a:pt x="1970" y="2882"/>
                  </a:lnTo>
                  <a:lnTo>
                    <a:pt x="2210" y="2786"/>
                  </a:lnTo>
                  <a:lnTo>
                    <a:pt x="2498" y="2642"/>
                  </a:lnTo>
                  <a:lnTo>
                    <a:pt x="2642" y="2498"/>
                  </a:lnTo>
                  <a:lnTo>
                    <a:pt x="2738" y="2306"/>
                  </a:lnTo>
                  <a:lnTo>
                    <a:pt x="2738" y="2114"/>
                  </a:lnTo>
                  <a:lnTo>
                    <a:pt x="2738" y="1922"/>
                  </a:lnTo>
                  <a:lnTo>
                    <a:pt x="2642" y="1729"/>
                  </a:lnTo>
                  <a:lnTo>
                    <a:pt x="2546" y="1537"/>
                  </a:lnTo>
                  <a:lnTo>
                    <a:pt x="2210" y="1249"/>
                  </a:lnTo>
                  <a:lnTo>
                    <a:pt x="1970" y="1105"/>
                  </a:lnTo>
                  <a:lnTo>
                    <a:pt x="1874" y="1105"/>
                  </a:lnTo>
                  <a:lnTo>
                    <a:pt x="1777" y="1153"/>
                  </a:lnTo>
                  <a:lnTo>
                    <a:pt x="1633" y="1393"/>
                  </a:lnTo>
                  <a:lnTo>
                    <a:pt x="1537" y="1681"/>
                  </a:lnTo>
                  <a:lnTo>
                    <a:pt x="1489" y="1826"/>
                  </a:lnTo>
                  <a:lnTo>
                    <a:pt x="1393" y="1585"/>
                  </a:lnTo>
                  <a:lnTo>
                    <a:pt x="1249" y="1297"/>
                  </a:lnTo>
                  <a:lnTo>
                    <a:pt x="769" y="721"/>
                  </a:lnTo>
                  <a:lnTo>
                    <a:pt x="289" y="193"/>
                  </a:lnTo>
                  <a:lnTo>
                    <a:pt x="97" y="49"/>
                  </a:lnTo>
                  <a:lnTo>
                    <a:pt x="1"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76"/>
            <p:cNvSpPr/>
            <p:nvPr/>
          </p:nvSpPr>
          <p:spPr>
            <a:xfrm>
              <a:off x="3818400" y="4766475"/>
              <a:ext cx="52850" cy="84075"/>
            </a:xfrm>
            <a:custGeom>
              <a:avLst/>
              <a:gdLst/>
              <a:ahLst/>
              <a:cxnLst/>
              <a:rect l="l" t="t" r="r" b="b"/>
              <a:pathLst>
                <a:path w="2114" h="3363" extrusionOk="0">
                  <a:moveTo>
                    <a:pt x="240" y="1"/>
                  </a:moveTo>
                  <a:lnTo>
                    <a:pt x="0" y="337"/>
                  </a:lnTo>
                  <a:lnTo>
                    <a:pt x="1873" y="3362"/>
                  </a:lnTo>
                  <a:lnTo>
                    <a:pt x="2113" y="3218"/>
                  </a:lnTo>
                  <a:lnTo>
                    <a:pt x="240"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76"/>
            <p:cNvSpPr/>
            <p:nvPr/>
          </p:nvSpPr>
          <p:spPr>
            <a:xfrm>
              <a:off x="3806375" y="4784475"/>
              <a:ext cx="49250" cy="78075"/>
            </a:xfrm>
            <a:custGeom>
              <a:avLst/>
              <a:gdLst/>
              <a:ahLst/>
              <a:cxnLst/>
              <a:rect l="l" t="t" r="r" b="b"/>
              <a:pathLst>
                <a:path w="1970" h="3123" extrusionOk="0">
                  <a:moveTo>
                    <a:pt x="193" y="1"/>
                  </a:moveTo>
                  <a:lnTo>
                    <a:pt x="1" y="337"/>
                  </a:lnTo>
                  <a:lnTo>
                    <a:pt x="1682" y="3123"/>
                  </a:lnTo>
                  <a:lnTo>
                    <a:pt x="1970" y="2882"/>
                  </a:lnTo>
                  <a:lnTo>
                    <a:pt x="193"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76"/>
            <p:cNvSpPr/>
            <p:nvPr/>
          </p:nvSpPr>
          <p:spPr>
            <a:xfrm>
              <a:off x="3930050" y="4822900"/>
              <a:ext cx="30050" cy="1225"/>
            </a:xfrm>
            <a:custGeom>
              <a:avLst/>
              <a:gdLst/>
              <a:ahLst/>
              <a:cxnLst/>
              <a:rect l="l" t="t" r="r" b="b"/>
              <a:pathLst>
                <a:path w="1202" h="49" extrusionOk="0">
                  <a:moveTo>
                    <a:pt x="1" y="1"/>
                  </a:moveTo>
                  <a:lnTo>
                    <a:pt x="1" y="1"/>
                  </a:lnTo>
                  <a:lnTo>
                    <a:pt x="1" y="1"/>
                  </a:lnTo>
                  <a:lnTo>
                    <a:pt x="1201" y="49"/>
                  </a:lnTo>
                  <a:lnTo>
                    <a:pt x="1201" y="49"/>
                  </a:lnTo>
                  <a:lnTo>
                    <a:pt x="1201" y="49"/>
                  </a:lnTo>
                  <a:lnTo>
                    <a:pt x="1" y="1"/>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76"/>
            <p:cNvSpPr/>
            <p:nvPr/>
          </p:nvSpPr>
          <p:spPr>
            <a:xfrm>
              <a:off x="3930050" y="4822900"/>
              <a:ext cx="30050" cy="1225"/>
            </a:xfrm>
            <a:custGeom>
              <a:avLst/>
              <a:gdLst/>
              <a:ahLst/>
              <a:cxnLst/>
              <a:rect l="l" t="t" r="r" b="b"/>
              <a:pathLst>
                <a:path w="1202" h="49" fill="none" extrusionOk="0">
                  <a:moveTo>
                    <a:pt x="1" y="1"/>
                  </a:moveTo>
                  <a:lnTo>
                    <a:pt x="1" y="1"/>
                  </a:lnTo>
                  <a:lnTo>
                    <a:pt x="1" y="1"/>
                  </a:lnTo>
                  <a:lnTo>
                    <a:pt x="1201" y="49"/>
                  </a:lnTo>
                  <a:lnTo>
                    <a:pt x="1201" y="49"/>
                  </a:lnTo>
                  <a:lnTo>
                    <a:pt x="1201" y="4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76"/>
            <p:cNvSpPr/>
            <p:nvPr/>
          </p:nvSpPr>
          <p:spPr>
            <a:xfrm>
              <a:off x="3891625" y="4713650"/>
              <a:ext cx="68475" cy="110475"/>
            </a:xfrm>
            <a:custGeom>
              <a:avLst/>
              <a:gdLst/>
              <a:ahLst/>
              <a:cxnLst/>
              <a:rect l="l" t="t" r="r" b="b"/>
              <a:pathLst>
                <a:path w="2739" h="4419" extrusionOk="0">
                  <a:moveTo>
                    <a:pt x="1441" y="0"/>
                  </a:moveTo>
                  <a:lnTo>
                    <a:pt x="673" y="48"/>
                  </a:lnTo>
                  <a:lnTo>
                    <a:pt x="1" y="96"/>
                  </a:lnTo>
                  <a:lnTo>
                    <a:pt x="1538" y="4371"/>
                  </a:lnTo>
                  <a:lnTo>
                    <a:pt x="2738" y="4419"/>
                  </a:lnTo>
                  <a:lnTo>
                    <a:pt x="1538"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76"/>
            <p:cNvSpPr/>
            <p:nvPr/>
          </p:nvSpPr>
          <p:spPr>
            <a:xfrm>
              <a:off x="3891625" y="4713650"/>
              <a:ext cx="68475" cy="110475"/>
            </a:xfrm>
            <a:custGeom>
              <a:avLst/>
              <a:gdLst/>
              <a:ahLst/>
              <a:cxnLst/>
              <a:rect l="l" t="t" r="r" b="b"/>
              <a:pathLst>
                <a:path w="2739" h="4419" fill="none" extrusionOk="0">
                  <a:moveTo>
                    <a:pt x="1441" y="0"/>
                  </a:moveTo>
                  <a:lnTo>
                    <a:pt x="1441" y="0"/>
                  </a:lnTo>
                  <a:lnTo>
                    <a:pt x="673" y="48"/>
                  </a:lnTo>
                  <a:lnTo>
                    <a:pt x="1" y="96"/>
                  </a:lnTo>
                  <a:lnTo>
                    <a:pt x="1538" y="4371"/>
                  </a:lnTo>
                  <a:lnTo>
                    <a:pt x="1538" y="4371"/>
                  </a:lnTo>
                  <a:lnTo>
                    <a:pt x="2738" y="4419"/>
                  </a:lnTo>
                  <a:lnTo>
                    <a:pt x="1538" y="0"/>
                  </a:lnTo>
                  <a:lnTo>
                    <a:pt x="1538" y="0"/>
                  </a:lnTo>
                  <a:lnTo>
                    <a:pt x="14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76"/>
            <p:cNvSpPr/>
            <p:nvPr/>
          </p:nvSpPr>
          <p:spPr>
            <a:xfrm>
              <a:off x="3975675" y="4746075"/>
              <a:ext cx="315800" cy="367400"/>
            </a:xfrm>
            <a:custGeom>
              <a:avLst/>
              <a:gdLst/>
              <a:ahLst/>
              <a:cxnLst/>
              <a:rect l="l" t="t" r="r" b="b"/>
              <a:pathLst>
                <a:path w="12632" h="14696" extrusionOk="0">
                  <a:moveTo>
                    <a:pt x="11671" y="0"/>
                  </a:moveTo>
                  <a:lnTo>
                    <a:pt x="10470" y="576"/>
                  </a:lnTo>
                  <a:lnTo>
                    <a:pt x="9173" y="1201"/>
                  </a:lnTo>
                  <a:lnTo>
                    <a:pt x="7685" y="2017"/>
                  </a:lnTo>
                  <a:lnTo>
                    <a:pt x="6100" y="2882"/>
                  </a:lnTo>
                  <a:lnTo>
                    <a:pt x="4563" y="3842"/>
                  </a:lnTo>
                  <a:lnTo>
                    <a:pt x="3891" y="4322"/>
                  </a:lnTo>
                  <a:lnTo>
                    <a:pt x="3314" y="4803"/>
                  </a:lnTo>
                  <a:lnTo>
                    <a:pt x="2834" y="5235"/>
                  </a:lnTo>
                  <a:lnTo>
                    <a:pt x="2450" y="5667"/>
                  </a:lnTo>
                  <a:lnTo>
                    <a:pt x="2162" y="6099"/>
                  </a:lnTo>
                  <a:lnTo>
                    <a:pt x="1921" y="6580"/>
                  </a:lnTo>
                  <a:lnTo>
                    <a:pt x="1777" y="7060"/>
                  </a:lnTo>
                  <a:lnTo>
                    <a:pt x="1633" y="7588"/>
                  </a:lnTo>
                  <a:lnTo>
                    <a:pt x="1537" y="8068"/>
                  </a:lnTo>
                  <a:lnTo>
                    <a:pt x="1489" y="8597"/>
                  </a:lnTo>
                  <a:lnTo>
                    <a:pt x="1489" y="9605"/>
                  </a:lnTo>
                  <a:lnTo>
                    <a:pt x="1585" y="10470"/>
                  </a:lnTo>
                  <a:lnTo>
                    <a:pt x="1681" y="11190"/>
                  </a:lnTo>
                  <a:lnTo>
                    <a:pt x="1825" y="11862"/>
                  </a:lnTo>
                  <a:lnTo>
                    <a:pt x="1537" y="11766"/>
                  </a:lnTo>
                  <a:lnTo>
                    <a:pt x="913" y="11574"/>
                  </a:lnTo>
                  <a:lnTo>
                    <a:pt x="577" y="11526"/>
                  </a:lnTo>
                  <a:lnTo>
                    <a:pt x="289" y="11526"/>
                  </a:lnTo>
                  <a:lnTo>
                    <a:pt x="97" y="11574"/>
                  </a:lnTo>
                  <a:lnTo>
                    <a:pt x="49" y="11622"/>
                  </a:lnTo>
                  <a:lnTo>
                    <a:pt x="0" y="11670"/>
                  </a:lnTo>
                  <a:lnTo>
                    <a:pt x="145" y="11862"/>
                  </a:lnTo>
                  <a:lnTo>
                    <a:pt x="577" y="12199"/>
                  </a:lnTo>
                  <a:lnTo>
                    <a:pt x="1825" y="13255"/>
                  </a:lnTo>
                  <a:lnTo>
                    <a:pt x="3218" y="14264"/>
                  </a:lnTo>
                  <a:lnTo>
                    <a:pt x="3746" y="14552"/>
                  </a:lnTo>
                  <a:lnTo>
                    <a:pt x="3939" y="14648"/>
                  </a:lnTo>
                  <a:lnTo>
                    <a:pt x="4035" y="14696"/>
                  </a:lnTo>
                  <a:lnTo>
                    <a:pt x="4083" y="14648"/>
                  </a:lnTo>
                  <a:lnTo>
                    <a:pt x="4179" y="14456"/>
                  </a:lnTo>
                  <a:lnTo>
                    <a:pt x="4371" y="13831"/>
                  </a:lnTo>
                  <a:lnTo>
                    <a:pt x="4803" y="11814"/>
                  </a:lnTo>
                  <a:lnTo>
                    <a:pt x="5091" y="10662"/>
                  </a:lnTo>
                  <a:lnTo>
                    <a:pt x="5379" y="9653"/>
                  </a:lnTo>
                  <a:lnTo>
                    <a:pt x="5619" y="8837"/>
                  </a:lnTo>
                  <a:lnTo>
                    <a:pt x="5764" y="8549"/>
                  </a:lnTo>
                  <a:lnTo>
                    <a:pt x="5860" y="8357"/>
                  </a:lnTo>
                  <a:lnTo>
                    <a:pt x="6052" y="8164"/>
                  </a:lnTo>
                  <a:lnTo>
                    <a:pt x="6340" y="7924"/>
                  </a:lnTo>
                  <a:lnTo>
                    <a:pt x="7204" y="7348"/>
                  </a:lnTo>
                  <a:lnTo>
                    <a:pt x="9509" y="5859"/>
                  </a:lnTo>
                  <a:lnTo>
                    <a:pt x="11671" y="4514"/>
                  </a:lnTo>
                  <a:lnTo>
                    <a:pt x="12631" y="3890"/>
                  </a:lnTo>
                  <a:lnTo>
                    <a:pt x="11671"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76"/>
            <p:cNvSpPr/>
            <p:nvPr/>
          </p:nvSpPr>
          <p:spPr>
            <a:xfrm>
              <a:off x="3975675" y="4746075"/>
              <a:ext cx="315800" cy="367400"/>
            </a:xfrm>
            <a:custGeom>
              <a:avLst/>
              <a:gdLst/>
              <a:ahLst/>
              <a:cxnLst/>
              <a:rect l="l" t="t" r="r" b="b"/>
              <a:pathLst>
                <a:path w="12632" h="14696" fill="none" extrusionOk="0">
                  <a:moveTo>
                    <a:pt x="2450" y="5667"/>
                  </a:moveTo>
                  <a:lnTo>
                    <a:pt x="2450" y="5667"/>
                  </a:lnTo>
                  <a:lnTo>
                    <a:pt x="2162" y="6099"/>
                  </a:lnTo>
                  <a:lnTo>
                    <a:pt x="1921" y="6580"/>
                  </a:lnTo>
                  <a:lnTo>
                    <a:pt x="1777" y="7060"/>
                  </a:lnTo>
                  <a:lnTo>
                    <a:pt x="1633" y="7588"/>
                  </a:lnTo>
                  <a:lnTo>
                    <a:pt x="1537" y="8068"/>
                  </a:lnTo>
                  <a:lnTo>
                    <a:pt x="1489" y="8597"/>
                  </a:lnTo>
                  <a:lnTo>
                    <a:pt x="1489" y="9605"/>
                  </a:lnTo>
                  <a:lnTo>
                    <a:pt x="1585" y="10470"/>
                  </a:lnTo>
                  <a:lnTo>
                    <a:pt x="1681" y="11190"/>
                  </a:lnTo>
                  <a:lnTo>
                    <a:pt x="1825" y="11862"/>
                  </a:lnTo>
                  <a:lnTo>
                    <a:pt x="1825" y="11862"/>
                  </a:lnTo>
                  <a:lnTo>
                    <a:pt x="1537" y="11766"/>
                  </a:lnTo>
                  <a:lnTo>
                    <a:pt x="913" y="11574"/>
                  </a:lnTo>
                  <a:lnTo>
                    <a:pt x="577" y="11526"/>
                  </a:lnTo>
                  <a:lnTo>
                    <a:pt x="289" y="11526"/>
                  </a:lnTo>
                  <a:lnTo>
                    <a:pt x="97" y="11574"/>
                  </a:lnTo>
                  <a:lnTo>
                    <a:pt x="49" y="11622"/>
                  </a:lnTo>
                  <a:lnTo>
                    <a:pt x="0" y="11670"/>
                  </a:lnTo>
                  <a:lnTo>
                    <a:pt x="0" y="11670"/>
                  </a:lnTo>
                  <a:lnTo>
                    <a:pt x="145" y="11862"/>
                  </a:lnTo>
                  <a:lnTo>
                    <a:pt x="577" y="12199"/>
                  </a:lnTo>
                  <a:lnTo>
                    <a:pt x="1825" y="13255"/>
                  </a:lnTo>
                  <a:lnTo>
                    <a:pt x="3218" y="14264"/>
                  </a:lnTo>
                  <a:lnTo>
                    <a:pt x="3746" y="14552"/>
                  </a:lnTo>
                  <a:lnTo>
                    <a:pt x="3939" y="14648"/>
                  </a:lnTo>
                  <a:lnTo>
                    <a:pt x="4035" y="14696"/>
                  </a:lnTo>
                  <a:lnTo>
                    <a:pt x="4035" y="14696"/>
                  </a:lnTo>
                  <a:lnTo>
                    <a:pt x="4083" y="14648"/>
                  </a:lnTo>
                  <a:lnTo>
                    <a:pt x="4179" y="14456"/>
                  </a:lnTo>
                  <a:lnTo>
                    <a:pt x="4371" y="13831"/>
                  </a:lnTo>
                  <a:lnTo>
                    <a:pt x="4803" y="11814"/>
                  </a:lnTo>
                  <a:lnTo>
                    <a:pt x="5091" y="10662"/>
                  </a:lnTo>
                  <a:lnTo>
                    <a:pt x="5379" y="9653"/>
                  </a:lnTo>
                  <a:lnTo>
                    <a:pt x="5619" y="8837"/>
                  </a:lnTo>
                  <a:lnTo>
                    <a:pt x="5764" y="8549"/>
                  </a:lnTo>
                  <a:lnTo>
                    <a:pt x="5860" y="8357"/>
                  </a:lnTo>
                  <a:lnTo>
                    <a:pt x="5860" y="8357"/>
                  </a:lnTo>
                  <a:lnTo>
                    <a:pt x="6052" y="8164"/>
                  </a:lnTo>
                  <a:lnTo>
                    <a:pt x="6340" y="7924"/>
                  </a:lnTo>
                  <a:lnTo>
                    <a:pt x="7204" y="7348"/>
                  </a:lnTo>
                  <a:lnTo>
                    <a:pt x="9509" y="5859"/>
                  </a:lnTo>
                  <a:lnTo>
                    <a:pt x="11671" y="4514"/>
                  </a:lnTo>
                  <a:lnTo>
                    <a:pt x="12631" y="3890"/>
                  </a:lnTo>
                  <a:lnTo>
                    <a:pt x="11671" y="0"/>
                  </a:lnTo>
                  <a:lnTo>
                    <a:pt x="11671" y="0"/>
                  </a:lnTo>
                  <a:lnTo>
                    <a:pt x="10470" y="576"/>
                  </a:lnTo>
                  <a:lnTo>
                    <a:pt x="9173" y="1201"/>
                  </a:lnTo>
                  <a:lnTo>
                    <a:pt x="7685" y="2017"/>
                  </a:lnTo>
                  <a:lnTo>
                    <a:pt x="6100" y="2882"/>
                  </a:lnTo>
                  <a:lnTo>
                    <a:pt x="4563" y="3842"/>
                  </a:lnTo>
                  <a:lnTo>
                    <a:pt x="3891" y="4322"/>
                  </a:lnTo>
                  <a:lnTo>
                    <a:pt x="3314" y="4803"/>
                  </a:lnTo>
                  <a:lnTo>
                    <a:pt x="2834" y="5235"/>
                  </a:lnTo>
                  <a:lnTo>
                    <a:pt x="2450" y="56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76"/>
            <p:cNvSpPr/>
            <p:nvPr/>
          </p:nvSpPr>
          <p:spPr>
            <a:xfrm>
              <a:off x="3975675" y="4958575"/>
              <a:ext cx="129700" cy="154900"/>
            </a:xfrm>
            <a:custGeom>
              <a:avLst/>
              <a:gdLst/>
              <a:ahLst/>
              <a:cxnLst/>
              <a:rect l="l" t="t" r="r" b="b"/>
              <a:pathLst>
                <a:path w="5188" h="6196" extrusionOk="0">
                  <a:moveTo>
                    <a:pt x="1537" y="1"/>
                  </a:moveTo>
                  <a:lnTo>
                    <a:pt x="1489" y="673"/>
                  </a:lnTo>
                  <a:lnTo>
                    <a:pt x="1537" y="1249"/>
                  </a:lnTo>
                  <a:lnTo>
                    <a:pt x="1633" y="2354"/>
                  </a:lnTo>
                  <a:lnTo>
                    <a:pt x="1777" y="3074"/>
                  </a:lnTo>
                  <a:lnTo>
                    <a:pt x="1825" y="3362"/>
                  </a:lnTo>
                  <a:lnTo>
                    <a:pt x="1537" y="3266"/>
                  </a:lnTo>
                  <a:lnTo>
                    <a:pt x="913" y="3074"/>
                  </a:lnTo>
                  <a:lnTo>
                    <a:pt x="577" y="3026"/>
                  </a:lnTo>
                  <a:lnTo>
                    <a:pt x="289" y="3026"/>
                  </a:lnTo>
                  <a:lnTo>
                    <a:pt x="97" y="3074"/>
                  </a:lnTo>
                  <a:lnTo>
                    <a:pt x="49" y="3122"/>
                  </a:lnTo>
                  <a:lnTo>
                    <a:pt x="0" y="3170"/>
                  </a:lnTo>
                  <a:lnTo>
                    <a:pt x="145" y="3362"/>
                  </a:lnTo>
                  <a:lnTo>
                    <a:pt x="577" y="3699"/>
                  </a:lnTo>
                  <a:lnTo>
                    <a:pt x="1825" y="4755"/>
                  </a:lnTo>
                  <a:lnTo>
                    <a:pt x="3218" y="5764"/>
                  </a:lnTo>
                  <a:lnTo>
                    <a:pt x="3746" y="6052"/>
                  </a:lnTo>
                  <a:lnTo>
                    <a:pt x="3939" y="6148"/>
                  </a:lnTo>
                  <a:lnTo>
                    <a:pt x="4035" y="6196"/>
                  </a:lnTo>
                  <a:lnTo>
                    <a:pt x="4131" y="6100"/>
                  </a:lnTo>
                  <a:lnTo>
                    <a:pt x="4227" y="5764"/>
                  </a:lnTo>
                  <a:lnTo>
                    <a:pt x="4515" y="4707"/>
                  </a:lnTo>
                  <a:lnTo>
                    <a:pt x="4851" y="3266"/>
                  </a:lnTo>
                  <a:lnTo>
                    <a:pt x="5187" y="1778"/>
                  </a:lnTo>
                  <a:lnTo>
                    <a:pt x="1537" y="1"/>
                  </a:ln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76"/>
            <p:cNvSpPr/>
            <p:nvPr/>
          </p:nvSpPr>
          <p:spPr>
            <a:xfrm>
              <a:off x="3958875" y="5018600"/>
              <a:ext cx="134475" cy="103275"/>
            </a:xfrm>
            <a:custGeom>
              <a:avLst/>
              <a:gdLst/>
              <a:ahLst/>
              <a:cxnLst/>
              <a:rect l="l" t="t" r="r" b="b"/>
              <a:pathLst>
                <a:path w="5379" h="4131" extrusionOk="0">
                  <a:moveTo>
                    <a:pt x="2545" y="1"/>
                  </a:moveTo>
                  <a:lnTo>
                    <a:pt x="2257" y="49"/>
                  </a:lnTo>
                  <a:lnTo>
                    <a:pt x="2161" y="97"/>
                  </a:lnTo>
                  <a:lnTo>
                    <a:pt x="2113" y="241"/>
                  </a:lnTo>
                  <a:lnTo>
                    <a:pt x="2161" y="529"/>
                  </a:lnTo>
                  <a:lnTo>
                    <a:pt x="2257" y="769"/>
                  </a:lnTo>
                  <a:lnTo>
                    <a:pt x="2305" y="913"/>
                  </a:lnTo>
                  <a:lnTo>
                    <a:pt x="2113" y="769"/>
                  </a:lnTo>
                  <a:lnTo>
                    <a:pt x="1825" y="673"/>
                  </a:lnTo>
                  <a:lnTo>
                    <a:pt x="1057" y="481"/>
                  </a:lnTo>
                  <a:lnTo>
                    <a:pt x="384" y="433"/>
                  </a:lnTo>
                  <a:lnTo>
                    <a:pt x="0" y="433"/>
                  </a:lnTo>
                  <a:lnTo>
                    <a:pt x="48" y="481"/>
                  </a:lnTo>
                  <a:lnTo>
                    <a:pt x="192" y="625"/>
                  </a:lnTo>
                  <a:lnTo>
                    <a:pt x="672" y="1057"/>
                  </a:lnTo>
                  <a:lnTo>
                    <a:pt x="2305" y="2306"/>
                  </a:lnTo>
                  <a:lnTo>
                    <a:pt x="4707" y="4131"/>
                  </a:lnTo>
                  <a:lnTo>
                    <a:pt x="4755" y="4083"/>
                  </a:lnTo>
                  <a:lnTo>
                    <a:pt x="4851" y="3987"/>
                  </a:lnTo>
                  <a:lnTo>
                    <a:pt x="5091" y="3555"/>
                  </a:lnTo>
                  <a:lnTo>
                    <a:pt x="5283" y="3122"/>
                  </a:lnTo>
                  <a:lnTo>
                    <a:pt x="5379" y="2834"/>
                  </a:lnTo>
                  <a:lnTo>
                    <a:pt x="5283" y="2738"/>
                  </a:lnTo>
                  <a:lnTo>
                    <a:pt x="5043" y="2594"/>
                  </a:lnTo>
                  <a:lnTo>
                    <a:pt x="4322" y="2114"/>
                  </a:lnTo>
                  <a:lnTo>
                    <a:pt x="3314" y="1538"/>
                  </a:lnTo>
                  <a:lnTo>
                    <a:pt x="3362" y="1442"/>
                  </a:lnTo>
                  <a:lnTo>
                    <a:pt x="3506" y="1201"/>
                  </a:lnTo>
                  <a:lnTo>
                    <a:pt x="3650" y="865"/>
                  </a:lnTo>
                  <a:lnTo>
                    <a:pt x="3650" y="721"/>
                  </a:lnTo>
                  <a:lnTo>
                    <a:pt x="3602" y="529"/>
                  </a:lnTo>
                  <a:lnTo>
                    <a:pt x="3506" y="337"/>
                  </a:lnTo>
                  <a:lnTo>
                    <a:pt x="3362" y="193"/>
                  </a:lnTo>
                  <a:lnTo>
                    <a:pt x="3170" y="97"/>
                  </a:lnTo>
                  <a:lnTo>
                    <a:pt x="2978" y="49"/>
                  </a:lnTo>
                  <a:lnTo>
                    <a:pt x="2545"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76"/>
            <p:cNvSpPr/>
            <p:nvPr/>
          </p:nvSpPr>
          <p:spPr>
            <a:xfrm>
              <a:off x="4014100" y="4988600"/>
              <a:ext cx="85275" cy="46850"/>
            </a:xfrm>
            <a:custGeom>
              <a:avLst/>
              <a:gdLst/>
              <a:ahLst/>
              <a:cxnLst/>
              <a:rect l="l" t="t" r="r" b="b"/>
              <a:pathLst>
                <a:path w="3411" h="1874" extrusionOk="0">
                  <a:moveTo>
                    <a:pt x="0" y="0"/>
                  </a:moveTo>
                  <a:lnTo>
                    <a:pt x="0" y="432"/>
                  </a:lnTo>
                  <a:lnTo>
                    <a:pt x="3314" y="1873"/>
                  </a:lnTo>
                  <a:lnTo>
                    <a:pt x="3410" y="1537"/>
                  </a:lnTo>
                  <a:lnTo>
                    <a:pt x="0"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76"/>
            <p:cNvSpPr/>
            <p:nvPr/>
          </p:nvSpPr>
          <p:spPr>
            <a:xfrm>
              <a:off x="4012900" y="4966975"/>
              <a:ext cx="91275" cy="48050"/>
            </a:xfrm>
            <a:custGeom>
              <a:avLst/>
              <a:gdLst/>
              <a:ahLst/>
              <a:cxnLst/>
              <a:rect l="l" t="t" r="r" b="b"/>
              <a:pathLst>
                <a:path w="3651" h="1922" extrusionOk="0">
                  <a:moveTo>
                    <a:pt x="0" y="1"/>
                  </a:moveTo>
                  <a:lnTo>
                    <a:pt x="0" y="433"/>
                  </a:lnTo>
                  <a:lnTo>
                    <a:pt x="3554" y="1922"/>
                  </a:lnTo>
                  <a:lnTo>
                    <a:pt x="3650" y="1634"/>
                  </a:lnTo>
                  <a:lnTo>
                    <a:pt x="0"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76"/>
            <p:cNvSpPr/>
            <p:nvPr/>
          </p:nvSpPr>
          <p:spPr>
            <a:xfrm>
              <a:off x="4035700" y="4886550"/>
              <a:ext cx="86475" cy="68450"/>
            </a:xfrm>
            <a:custGeom>
              <a:avLst/>
              <a:gdLst/>
              <a:ahLst/>
              <a:cxnLst/>
              <a:rect l="l" t="t" r="r" b="b"/>
              <a:pathLst>
                <a:path w="3459" h="2738" extrusionOk="0">
                  <a:moveTo>
                    <a:pt x="3459" y="2738"/>
                  </a:moveTo>
                  <a:lnTo>
                    <a:pt x="3459" y="2738"/>
                  </a:lnTo>
                  <a:lnTo>
                    <a:pt x="3459" y="2738"/>
                  </a:lnTo>
                  <a:lnTo>
                    <a:pt x="3459" y="2738"/>
                  </a:lnTo>
                  <a:lnTo>
                    <a:pt x="3459" y="2738"/>
                  </a:lnTo>
                  <a:close/>
                  <a:moveTo>
                    <a:pt x="3459" y="2738"/>
                  </a:moveTo>
                  <a:lnTo>
                    <a:pt x="3459" y="2738"/>
                  </a:lnTo>
                  <a:lnTo>
                    <a:pt x="3459" y="2738"/>
                  </a:lnTo>
                  <a:lnTo>
                    <a:pt x="3459" y="2738"/>
                  </a:lnTo>
                  <a:lnTo>
                    <a:pt x="3459" y="2738"/>
                  </a:lnTo>
                  <a:close/>
                  <a:moveTo>
                    <a:pt x="1" y="48"/>
                  </a:moveTo>
                  <a:lnTo>
                    <a:pt x="1" y="48"/>
                  </a:lnTo>
                  <a:lnTo>
                    <a:pt x="1" y="48"/>
                  </a:lnTo>
                  <a:lnTo>
                    <a:pt x="1" y="48"/>
                  </a:lnTo>
                  <a:lnTo>
                    <a:pt x="1" y="48"/>
                  </a:lnTo>
                  <a:close/>
                  <a:moveTo>
                    <a:pt x="1" y="48"/>
                  </a:moveTo>
                  <a:lnTo>
                    <a:pt x="1" y="48"/>
                  </a:lnTo>
                  <a:lnTo>
                    <a:pt x="1" y="48"/>
                  </a:lnTo>
                  <a:lnTo>
                    <a:pt x="1" y="48"/>
                  </a:lnTo>
                  <a:lnTo>
                    <a:pt x="1" y="48"/>
                  </a:lnTo>
                  <a:close/>
                  <a:moveTo>
                    <a:pt x="49" y="48"/>
                  </a:moveTo>
                  <a:lnTo>
                    <a:pt x="49" y="48"/>
                  </a:lnTo>
                  <a:lnTo>
                    <a:pt x="49" y="48"/>
                  </a:lnTo>
                  <a:lnTo>
                    <a:pt x="49" y="48"/>
                  </a:lnTo>
                  <a:lnTo>
                    <a:pt x="49" y="48"/>
                  </a:lnTo>
                  <a:lnTo>
                    <a:pt x="49" y="48"/>
                  </a:lnTo>
                  <a:lnTo>
                    <a:pt x="49" y="48"/>
                  </a:lnTo>
                  <a:close/>
                  <a:moveTo>
                    <a:pt x="49" y="48"/>
                  </a:moveTo>
                  <a:lnTo>
                    <a:pt x="49" y="48"/>
                  </a:lnTo>
                  <a:lnTo>
                    <a:pt x="49" y="48"/>
                  </a:lnTo>
                  <a:lnTo>
                    <a:pt x="49" y="48"/>
                  </a:lnTo>
                  <a:lnTo>
                    <a:pt x="49" y="48"/>
                  </a:lnTo>
                  <a:close/>
                  <a:moveTo>
                    <a:pt x="49" y="0"/>
                  </a:moveTo>
                  <a:lnTo>
                    <a:pt x="49" y="0"/>
                  </a:lnTo>
                  <a:lnTo>
                    <a:pt x="49" y="48"/>
                  </a:lnTo>
                  <a:lnTo>
                    <a:pt x="49" y="48"/>
                  </a:lnTo>
                  <a:lnTo>
                    <a:pt x="49"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76"/>
            <p:cNvSpPr/>
            <p:nvPr/>
          </p:nvSpPr>
          <p:spPr>
            <a:xfrm>
              <a:off x="4122150" y="49549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76"/>
            <p:cNvSpPr/>
            <p:nvPr/>
          </p:nvSpPr>
          <p:spPr>
            <a:xfrm>
              <a:off x="4122150" y="49549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76"/>
            <p:cNvSpPr/>
            <p:nvPr/>
          </p:nvSpPr>
          <p:spPr>
            <a:xfrm>
              <a:off x="4035700" y="48877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76"/>
            <p:cNvSpPr/>
            <p:nvPr/>
          </p:nvSpPr>
          <p:spPr>
            <a:xfrm>
              <a:off x="4035700" y="48877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76"/>
            <p:cNvSpPr/>
            <p:nvPr/>
          </p:nvSpPr>
          <p:spPr>
            <a:xfrm>
              <a:off x="4036900" y="48877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76"/>
            <p:cNvSpPr/>
            <p:nvPr/>
          </p:nvSpPr>
          <p:spPr>
            <a:xfrm>
              <a:off x="4036900" y="48877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76"/>
            <p:cNvSpPr/>
            <p:nvPr/>
          </p:nvSpPr>
          <p:spPr>
            <a:xfrm>
              <a:off x="4036900" y="488655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76"/>
            <p:cNvSpPr/>
            <p:nvPr/>
          </p:nvSpPr>
          <p:spPr>
            <a:xfrm>
              <a:off x="4028500" y="4875725"/>
              <a:ext cx="102075" cy="90075"/>
            </a:xfrm>
            <a:custGeom>
              <a:avLst/>
              <a:gdLst/>
              <a:ahLst/>
              <a:cxnLst/>
              <a:rect l="l" t="t" r="r" b="b"/>
              <a:pathLst>
                <a:path w="4083" h="3603" extrusionOk="0">
                  <a:moveTo>
                    <a:pt x="769" y="1"/>
                  </a:moveTo>
                  <a:lnTo>
                    <a:pt x="337" y="433"/>
                  </a:lnTo>
                  <a:lnTo>
                    <a:pt x="337" y="481"/>
                  </a:lnTo>
                  <a:lnTo>
                    <a:pt x="289" y="481"/>
                  </a:lnTo>
                  <a:lnTo>
                    <a:pt x="1" y="1009"/>
                  </a:lnTo>
                  <a:lnTo>
                    <a:pt x="3554" y="3603"/>
                  </a:lnTo>
                  <a:lnTo>
                    <a:pt x="3651" y="3315"/>
                  </a:lnTo>
                  <a:lnTo>
                    <a:pt x="3747" y="3171"/>
                  </a:lnTo>
                  <a:lnTo>
                    <a:pt x="4083" y="2882"/>
                  </a:lnTo>
                  <a:lnTo>
                    <a:pt x="76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76"/>
            <p:cNvSpPr/>
            <p:nvPr/>
          </p:nvSpPr>
          <p:spPr>
            <a:xfrm>
              <a:off x="4028500" y="4875725"/>
              <a:ext cx="102075" cy="90075"/>
            </a:xfrm>
            <a:custGeom>
              <a:avLst/>
              <a:gdLst/>
              <a:ahLst/>
              <a:cxnLst/>
              <a:rect l="l" t="t" r="r" b="b"/>
              <a:pathLst>
                <a:path w="4083" h="3603" fill="none" extrusionOk="0">
                  <a:moveTo>
                    <a:pt x="769" y="1"/>
                  </a:moveTo>
                  <a:lnTo>
                    <a:pt x="769" y="1"/>
                  </a:lnTo>
                  <a:lnTo>
                    <a:pt x="337" y="433"/>
                  </a:lnTo>
                  <a:lnTo>
                    <a:pt x="337" y="433"/>
                  </a:lnTo>
                  <a:lnTo>
                    <a:pt x="337" y="481"/>
                  </a:lnTo>
                  <a:lnTo>
                    <a:pt x="337" y="481"/>
                  </a:lnTo>
                  <a:lnTo>
                    <a:pt x="337" y="481"/>
                  </a:lnTo>
                  <a:lnTo>
                    <a:pt x="337" y="481"/>
                  </a:lnTo>
                  <a:lnTo>
                    <a:pt x="337" y="481"/>
                  </a:lnTo>
                  <a:lnTo>
                    <a:pt x="337" y="481"/>
                  </a:lnTo>
                  <a:lnTo>
                    <a:pt x="337" y="481"/>
                  </a:lnTo>
                  <a:lnTo>
                    <a:pt x="337" y="481"/>
                  </a:lnTo>
                  <a:lnTo>
                    <a:pt x="337" y="481"/>
                  </a:lnTo>
                  <a:lnTo>
                    <a:pt x="337" y="481"/>
                  </a:lnTo>
                  <a:lnTo>
                    <a:pt x="337" y="481"/>
                  </a:lnTo>
                  <a:lnTo>
                    <a:pt x="289" y="481"/>
                  </a:lnTo>
                  <a:lnTo>
                    <a:pt x="289" y="481"/>
                  </a:lnTo>
                  <a:lnTo>
                    <a:pt x="289" y="481"/>
                  </a:lnTo>
                  <a:lnTo>
                    <a:pt x="289" y="481"/>
                  </a:lnTo>
                  <a:lnTo>
                    <a:pt x="289" y="481"/>
                  </a:lnTo>
                  <a:lnTo>
                    <a:pt x="289" y="481"/>
                  </a:lnTo>
                  <a:lnTo>
                    <a:pt x="289" y="481"/>
                  </a:lnTo>
                  <a:lnTo>
                    <a:pt x="289" y="481"/>
                  </a:lnTo>
                  <a:lnTo>
                    <a:pt x="1" y="1009"/>
                  </a:lnTo>
                  <a:lnTo>
                    <a:pt x="3554" y="3603"/>
                  </a:lnTo>
                  <a:lnTo>
                    <a:pt x="3554" y="3603"/>
                  </a:lnTo>
                  <a:lnTo>
                    <a:pt x="3651" y="3315"/>
                  </a:lnTo>
                  <a:lnTo>
                    <a:pt x="3747" y="3171"/>
                  </a:lnTo>
                  <a:lnTo>
                    <a:pt x="3747" y="3171"/>
                  </a:lnTo>
                  <a:lnTo>
                    <a:pt x="3747" y="3171"/>
                  </a:lnTo>
                  <a:lnTo>
                    <a:pt x="3747" y="3171"/>
                  </a:lnTo>
                  <a:lnTo>
                    <a:pt x="3747" y="3171"/>
                  </a:lnTo>
                  <a:lnTo>
                    <a:pt x="3747" y="3171"/>
                  </a:lnTo>
                  <a:lnTo>
                    <a:pt x="3747" y="3171"/>
                  </a:lnTo>
                  <a:lnTo>
                    <a:pt x="3747" y="3171"/>
                  </a:lnTo>
                  <a:lnTo>
                    <a:pt x="3747" y="3171"/>
                  </a:lnTo>
                  <a:lnTo>
                    <a:pt x="4083" y="2882"/>
                  </a:lnTo>
                  <a:lnTo>
                    <a:pt x="76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76"/>
            <p:cNvSpPr/>
            <p:nvPr/>
          </p:nvSpPr>
          <p:spPr>
            <a:xfrm>
              <a:off x="3930050" y="4711250"/>
              <a:ext cx="384225" cy="261750"/>
            </a:xfrm>
            <a:custGeom>
              <a:avLst/>
              <a:gdLst/>
              <a:ahLst/>
              <a:cxnLst/>
              <a:rect l="l" t="t" r="r" b="b"/>
              <a:pathLst>
                <a:path w="15369" h="10470" extrusionOk="0">
                  <a:moveTo>
                    <a:pt x="4851" y="0"/>
                  </a:moveTo>
                  <a:lnTo>
                    <a:pt x="1" y="48"/>
                  </a:lnTo>
                  <a:lnTo>
                    <a:pt x="1297" y="4947"/>
                  </a:lnTo>
                  <a:lnTo>
                    <a:pt x="2594" y="4947"/>
                  </a:lnTo>
                  <a:lnTo>
                    <a:pt x="4035" y="4995"/>
                  </a:lnTo>
                  <a:lnTo>
                    <a:pt x="5716" y="5139"/>
                  </a:lnTo>
                  <a:lnTo>
                    <a:pt x="4323" y="6244"/>
                  </a:lnTo>
                  <a:lnTo>
                    <a:pt x="9173" y="10470"/>
                  </a:lnTo>
                  <a:lnTo>
                    <a:pt x="9846" y="10086"/>
                  </a:lnTo>
                  <a:lnTo>
                    <a:pt x="11383" y="9173"/>
                  </a:lnTo>
                  <a:lnTo>
                    <a:pt x="12247" y="8597"/>
                  </a:lnTo>
                  <a:lnTo>
                    <a:pt x="13111" y="8021"/>
                  </a:lnTo>
                  <a:lnTo>
                    <a:pt x="13880" y="7444"/>
                  </a:lnTo>
                  <a:lnTo>
                    <a:pt x="14408" y="6916"/>
                  </a:lnTo>
                  <a:lnTo>
                    <a:pt x="14648" y="6676"/>
                  </a:lnTo>
                  <a:lnTo>
                    <a:pt x="14792" y="6388"/>
                  </a:lnTo>
                  <a:lnTo>
                    <a:pt x="14936" y="6052"/>
                  </a:lnTo>
                  <a:lnTo>
                    <a:pt x="15080" y="5715"/>
                  </a:lnTo>
                  <a:lnTo>
                    <a:pt x="15225" y="5091"/>
                  </a:lnTo>
                  <a:lnTo>
                    <a:pt x="15321" y="4419"/>
                  </a:lnTo>
                  <a:lnTo>
                    <a:pt x="15369" y="3794"/>
                  </a:lnTo>
                  <a:lnTo>
                    <a:pt x="15369" y="3314"/>
                  </a:lnTo>
                  <a:lnTo>
                    <a:pt x="15321" y="2882"/>
                  </a:lnTo>
                  <a:lnTo>
                    <a:pt x="4851"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76"/>
            <p:cNvSpPr/>
            <p:nvPr/>
          </p:nvSpPr>
          <p:spPr>
            <a:xfrm>
              <a:off x="3930050" y="4711250"/>
              <a:ext cx="384225" cy="261750"/>
            </a:xfrm>
            <a:custGeom>
              <a:avLst/>
              <a:gdLst/>
              <a:ahLst/>
              <a:cxnLst/>
              <a:rect l="l" t="t" r="r" b="b"/>
              <a:pathLst>
                <a:path w="15369" h="10470" fill="none" extrusionOk="0">
                  <a:moveTo>
                    <a:pt x="15321" y="2882"/>
                  </a:moveTo>
                  <a:lnTo>
                    <a:pt x="15321" y="2882"/>
                  </a:lnTo>
                  <a:lnTo>
                    <a:pt x="15369" y="3314"/>
                  </a:lnTo>
                  <a:lnTo>
                    <a:pt x="15369" y="3794"/>
                  </a:lnTo>
                  <a:lnTo>
                    <a:pt x="15321" y="4419"/>
                  </a:lnTo>
                  <a:lnTo>
                    <a:pt x="15225" y="5091"/>
                  </a:lnTo>
                  <a:lnTo>
                    <a:pt x="15080" y="5715"/>
                  </a:lnTo>
                  <a:lnTo>
                    <a:pt x="14936" y="6052"/>
                  </a:lnTo>
                  <a:lnTo>
                    <a:pt x="14792" y="6388"/>
                  </a:lnTo>
                  <a:lnTo>
                    <a:pt x="14648" y="6676"/>
                  </a:lnTo>
                  <a:lnTo>
                    <a:pt x="14408" y="6916"/>
                  </a:lnTo>
                  <a:lnTo>
                    <a:pt x="14408" y="6916"/>
                  </a:lnTo>
                  <a:lnTo>
                    <a:pt x="13880" y="7444"/>
                  </a:lnTo>
                  <a:lnTo>
                    <a:pt x="13111" y="8021"/>
                  </a:lnTo>
                  <a:lnTo>
                    <a:pt x="12247" y="8597"/>
                  </a:lnTo>
                  <a:lnTo>
                    <a:pt x="11383" y="9173"/>
                  </a:lnTo>
                  <a:lnTo>
                    <a:pt x="9846" y="10086"/>
                  </a:lnTo>
                  <a:lnTo>
                    <a:pt x="9173" y="10470"/>
                  </a:lnTo>
                  <a:lnTo>
                    <a:pt x="4323" y="6244"/>
                  </a:lnTo>
                  <a:lnTo>
                    <a:pt x="5716" y="5139"/>
                  </a:lnTo>
                  <a:lnTo>
                    <a:pt x="5716" y="5139"/>
                  </a:lnTo>
                  <a:lnTo>
                    <a:pt x="4035" y="4995"/>
                  </a:lnTo>
                  <a:lnTo>
                    <a:pt x="2594" y="4947"/>
                  </a:lnTo>
                  <a:lnTo>
                    <a:pt x="1874" y="4947"/>
                  </a:lnTo>
                  <a:lnTo>
                    <a:pt x="1297" y="4947"/>
                  </a:lnTo>
                  <a:lnTo>
                    <a:pt x="1" y="48"/>
                  </a:lnTo>
                  <a:lnTo>
                    <a:pt x="4851" y="0"/>
                  </a:lnTo>
                  <a:lnTo>
                    <a:pt x="15321" y="28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76"/>
            <p:cNvSpPr/>
            <p:nvPr/>
          </p:nvSpPr>
          <p:spPr>
            <a:xfrm>
              <a:off x="3930050" y="4711250"/>
              <a:ext cx="384225" cy="261750"/>
            </a:xfrm>
            <a:custGeom>
              <a:avLst/>
              <a:gdLst/>
              <a:ahLst/>
              <a:cxnLst/>
              <a:rect l="l" t="t" r="r" b="b"/>
              <a:pathLst>
                <a:path w="15369" h="10470" extrusionOk="0">
                  <a:moveTo>
                    <a:pt x="3795" y="0"/>
                  </a:moveTo>
                  <a:lnTo>
                    <a:pt x="1" y="48"/>
                  </a:lnTo>
                  <a:lnTo>
                    <a:pt x="1297" y="4947"/>
                  </a:lnTo>
                  <a:lnTo>
                    <a:pt x="3362" y="4947"/>
                  </a:lnTo>
                  <a:lnTo>
                    <a:pt x="4515" y="5043"/>
                  </a:lnTo>
                  <a:lnTo>
                    <a:pt x="5716" y="5139"/>
                  </a:lnTo>
                  <a:lnTo>
                    <a:pt x="4323" y="6244"/>
                  </a:lnTo>
                  <a:lnTo>
                    <a:pt x="9173" y="10470"/>
                  </a:lnTo>
                  <a:lnTo>
                    <a:pt x="9846" y="10086"/>
                  </a:lnTo>
                  <a:lnTo>
                    <a:pt x="11383" y="9173"/>
                  </a:lnTo>
                  <a:lnTo>
                    <a:pt x="12247" y="8597"/>
                  </a:lnTo>
                  <a:lnTo>
                    <a:pt x="13111" y="8021"/>
                  </a:lnTo>
                  <a:lnTo>
                    <a:pt x="13880" y="7444"/>
                  </a:lnTo>
                  <a:lnTo>
                    <a:pt x="14408" y="6916"/>
                  </a:lnTo>
                  <a:lnTo>
                    <a:pt x="14696" y="6532"/>
                  </a:lnTo>
                  <a:lnTo>
                    <a:pt x="14888" y="6148"/>
                  </a:lnTo>
                  <a:lnTo>
                    <a:pt x="15080" y="5667"/>
                  </a:lnTo>
                  <a:lnTo>
                    <a:pt x="15176" y="5235"/>
                  </a:lnTo>
                  <a:lnTo>
                    <a:pt x="15273" y="4755"/>
                  </a:lnTo>
                  <a:lnTo>
                    <a:pt x="15321" y="4323"/>
                  </a:lnTo>
                  <a:lnTo>
                    <a:pt x="15369" y="3554"/>
                  </a:lnTo>
                  <a:lnTo>
                    <a:pt x="15369" y="3074"/>
                  </a:lnTo>
                  <a:lnTo>
                    <a:pt x="15032" y="4083"/>
                  </a:lnTo>
                  <a:lnTo>
                    <a:pt x="14504" y="4131"/>
                  </a:lnTo>
                  <a:lnTo>
                    <a:pt x="13928" y="4179"/>
                  </a:lnTo>
                  <a:lnTo>
                    <a:pt x="13255" y="4131"/>
                  </a:lnTo>
                  <a:lnTo>
                    <a:pt x="12535" y="4035"/>
                  </a:lnTo>
                  <a:lnTo>
                    <a:pt x="11863" y="3890"/>
                  </a:lnTo>
                  <a:lnTo>
                    <a:pt x="11190" y="3698"/>
                  </a:lnTo>
                  <a:lnTo>
                    <a:pt x="10470" y="3506"/>
                  </a:lnTo>
                  <a:lnTo>
                    <a:pt x="9798" y="3218"/>
                  </a:lnTo>
                  <a:lnTo>
                    <a:pt x="8453" y="2642"/>
                  </a:lnTo>
                  <a:lnTo>
                    <a:pt x="7204" y="2017"/>
                  </a:lnTo>
                  <a:lnTo>
                    <a:pt x="5956" y="1393"/>
                  </a:lnTo>
                  <a:lnTo>
                    <a:pt x="4803" y="769"/>
                  </a:lnTo>
                  <a:lnTo>
                    <a:pt x="3698" y="241"/>
                  </a:lnTo>
                  <a:lnTo>
                    <a:pt x="3795" y="0"/>
                  </a:lnTo>
                  <a:close/>
                </a:path>
              </a:pathLst>
            </a:custGeom>
            <a:solidFill>
              <a:srgbClr val="5B8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76"/>
            <p:cNvSpPr/>
            <p:nvPr/>
          </p:nvSpPr>
          <p:spPr>
            <a:xfrm>
              <a:off x="3930050" y="4711250"/>
              <a:ext cx="384225" cy="261750"/>
            </a:xfrm>
            <a:custGeom>
              <a:avLst/>
              <a:gdLst/>
              <a:ahLst/>
              <a:cxnLst/>
              <a:rect l="l" t="t" r="r" b="b"/>
              <a:pathLst>
                <a:path w="15369" h="10470" fill="none" extrusionOk="0">
                  <a:moveTo>
                    <a:pt x="3795" y="0"/>
                  </a:moveTo>
                  <a:lnTo>
                    <a:pt x="1" y="48"/>
                  </a:lnTo>
                  <a:lnTo>
                    <a:pt x="1297" y="4947"/>
                  </a:lnTo>
                  <a:lnTo>
                    <a:pt x="1297" y="4947"/>
                  </a:lnTo>
                  <a:lnTo>
                    <a:pt x="2162" y="4947"/>
                  </a:lnTo>
                  <a:lnTo>
                    <a:pt x="2162" y="4947"/>
                  </a:lnTo>
                  <a:lnTo>
                    <a:pt x="3362" y="4947"/>
                  </a:lnTo>
                  <a:lnTo>
                    <a:pt x="4515" y="5043"/>
                  </a:lnTo>
                  <a:lnTo>
                    <a:pt x="5716" y="5139"/>
                  </a:lnTo>
                  <a:lnTo>
                    <a:pt x="5716" y="5139"/>
                  </a:lnTo>
                  <a:lnTo>
                    <a:pt x="5716" y="5139"/>
                  </a:lnTo>
                  <a:lnTo>
                    <a:pt x="4323" y="6244"/>
                  </a:lnTo>
                  <a:lnTo>
                    <a:pt x="9173" y="10470"/>
                  </a:lnTo>
                  <a:lnTo>
                    <a:pt x="9173" y="10470"/>
                  </a:lnTo>
                  <a:lnTo>
                    <a:pt x="9846" y="10086"/>
                  </a:lnTo>
                  <a:lnTo>
                    <a:pt x="11383" y="9173"/>
                  </a:lnTo>
                  <a:lnTo>
                    <a:pt x="12247" y="8597"/>
                  </a:lnTo>
                  <a:lnTo>
                    <a:pt x="13111" y="8021"/>
                  </a:lnTo>
                  <a:lnTo>
                    <a:pt x="13880" y="7444"/>
                  </a:lnTo>
                  <a:lnTo>
                    <a:pt x="14408" y="6916"/>
                  </a:lnTo>
                  <a:lnTo>
                    <a:pt x="14408" y="6916"/>
                  </a:lnTo>
                  <a:lnTo>
                    <a:pt x="14696" y="6532"/>
                  </a:lnTo>
                  <a:lnTo>
                    <a:pt x="14888" y="6148"/>
                  </a:lnTo>
                  <a:lnTo>
                    <a:pt x="15080" y="5667"/>
                  </a:lnTo>
                  <a:lnTo>
                    <a:pt x="15176" y="5235"/>
                  </a:lnTo>
                  <a:lnTo>
                    <a:pt x="15273" y="4755"/>
                  </a:lnTo>
                  <a:lnTo>
                    <a:pt x="15321" y="4323"/>
                  </a:lnTo>
                  <a:lnTo>
                    <a:pt x="15369" y="3554"/>
                  </a:lnTo>
                  <a:lnTo>
                    <a:pt x="15369" y="3554"/>
                  </a:lnTo>
                  <a:lnTo>
                    <a:pt x="15369" y="3074"/>
                  </a:lnTo>
                  <a:lnTo>
                    <a:pt x="15369" y="3074"/>
                  </a:lnTo>
                  <a:lnTo>
                    <a:pt x="15032" y="4083"/>
                  </a:lnTo>
                  <a:lnTo>
                    <a:pt x="15032" y="4083"/>
                  </a:lnTo>
                  <a:lnTo>
                    <a:pt x="14504" y="4131"/>
                  </a:lnTo>
                  <a:lnTo>
                    <a:pt x="13928" y="4179"/>
                  </a:lnTo>
                  <a:lnTo>
                    <a:pt x="13928" y="4179"/>
                  </a:lnTo>
                  <a:lnTo>
                    <a:pt x="13255" y="4131"/>
                  </a:lnTo>
                  <a:lnTo>
                    <a:pt x="12535" y="4035"/>
                  </a:lnTo>
                  <a:lnTo>
                    <a:pt x="11863" y="3890"/>
                  </a:lnTo>
                  <a:lnTo>
                    <a:pt x="11190" y="3698"/>
                  </a:lnTo>
                  <a:lnTo>
                    <a:pt x="10470" y="3506"/>
                  </a:lnTo>
                  <a:lnTo>
                    <a:pt x="9798" y="3218"/>
                  </a:lnTo>
                  <a:lnTo>
                    <a:pt x="8453" y="2642"/>
                  </a:lnTo>
                  <a:lnTo>
                    <a:pt x="7204" y="2017"/>
                  </a:lnTo>
                  <a:lnTo>
                    <a:pt x="5956" y="1393"/>
                  </a:lnTo>
                  <a:lnTo>
                    <a:pt x="4803" y="769"/>
                  </a:lnTo>
                  <a:lnTo>
                    <a:pt x="3698" y="241"/>
                  </a:lnTo>
                  <a:lnTo>
                    <a:pt x="3698" y="241"/>
                  </a:lnTo>
                  <a:lnTo>
                    <a:pt x="37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76"/>
            <p:cNvSpPr/>
            <p:nvPr/>
          </p:nvSpPr>
          <p:spPr>
            <a:xfrm>
              <a:off x="4361075" y="4361875"/>
              <a:ext cx="426250" cy="228125"/>
            </a:xfrm>
            <a:custGeom>
              <a:avLst/>
              <a:gdLst/>
              <a:ahLst/>
              <a:cxnLst/>
              <a:rect l="l" t="t" r="r" b="b"/>
              <a:pathLst>
                <a:path w="17050" h="9125" extrusionOk="0">
                  <a:moveTo>
                    <a:pt x="15561" y="0"/>
                  </a:moveTo>
                  <a:lnTo>
                    <a:pt x="13544" y="1345"/>
                  </a:lnTo>
                  <a:lnTo>
                    <a:pt x="11767" y="2497"/>
                  </a:lnTo>
                  <a:lnTo>
                    <a:pt x="10134" y="3362"/>
                  </a:lnTo>
                  <a:lnTo>
                    <a:pt x="8741" y="4082"/>
                  </a:lnTo>
                  <a:lnTo>
                    <a:pt x="7444" y="4610"/>
                  </a:lnTo>
                  <a:lnTo>
                    <a:pt x="6388" y="4947"/>
                  </a:lnTo>
                  <a:lnTo>
                    <a:pt x="5427" y="5187"/>
                  </a:lnTo>
                  <a:lnTo>
                    <a:pt x="4611" y="5283"/>
                  </a:lnTo>
                  <a:lnTo>
                    <a:pt x="3939" y="5283"/>
                  </a:lnTo>
                  <a:lnTo>
                    <a:pt x="3410" y="5235"/>
                  </a:lnTo>
                  <a:lnTo>
                    <a:pt x="2978" y="5139"/>
                  </a:lnTo>
                  <a:lnTo>
                    <a:pt x="2642" y="4995"/>
                  </a:lnTo>
                  <a:lnTo>
                    <a:pt x="2402" y="4851"/>
                  </a:lnTo>
                  <a:lnTo>
                    <a:pt x="2210" y="4707"/>
                  </a:lnTo>
                  <a:lnTo>
                    <a:pt x="2114" y="4562"/>
                  </a:lnTo>
                  <a:lnTo>
                    <a:pt x="1" y="8212"/>
                  </a:lnTo>
                  <a:lnTo>
                    <a:pt x="913" y="8549"/>
                  </a:lnTo>
                  <a:lnTo>
                    <a:pt x="1826" y="8789"/>
                  </a:lnTo>
                  <a:lnTo>
                    <a:pt x="2690" y="8981"/>
                  </a:lnTo>
                  <a:lnTo>
                    <a:pt x="3554" y="9125"/>
                  </a:lnTo>
                  <a:lnTo>
                    <a:pt x="5235" y="9125"/>
                  </a:lnTo>
                  <a:lnTo>
                    <a:pt x="6052" y="9077"/>
                  </a:lnTo>
                  <a:lnTo>
                    <a:pt x="6820" y="8933"/>
                  </a:lnTo>
                  <a:lnTo>
                    <a:pt x="7589" y="8741"/>
                  </a:lnTo>
                  <a:lnTo>
                    <a:pt x="8309" y="8549"/>
                  </a:lnTo>
                  <a:lnTo>
                    <a:pt x="9029" y="8260"/>
                  </a:lnTo>
                  <a:lnTo>
                    <a:pt x="9750" y="7972"/>
                  </a:lnTo>
                  <a:lnTo>
                    <a:pt x="10374" y="7684"/>
                  </a:lnTo>
                  <a:lnTo>
                    <a:pt x="11046" y="7300"/>
                  </a:lnTo>
                  <a:lnTo>
                    <a:pt x="11623" y="6964"/>
                  </a:lnTo>
                  <a:lnTo>
                    <a:pt x="12247" y="6580"/>
                  </a:lnTo>
                  <a:lnTo>
                    <a:pt x="13304" y="5763"/>
                  </a:lnTo>
                  <a:lnTo>
                    <a:pt x="14264" y="4947"/>
                  </a:lnTo>
                  <a:lnTo>
                    <a:pt x="15080" y="4178"/>
                  </a:lnTo>
                  <a:lnTo>
                    <a:pt x="15801" y="3410"/>
                  </a:lnTo>
                  <a:lnTo>
                    <a:pt x="16329" y="2786"/>
                  </a:lnTo>
                  <a:lnTo>
                    <a:pt x="16713" y="2305"/>
                  </a:lnTo>
                  <a:lnTo>
                    <a:pt x="17050" y="1873"/>
                  </a:lnTo>
                  <a:lnTo>
                    <a:pt x="15561"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76"/>
            <p:cNvSpPr/>
            <p:nvPr/>
          </p:nvSpPr>
          <p:spPr>
            <a:xfrm>
              <a:off x="4361075" y="4361875"/>
              <a:ext cx="426250" cy="228125"/>
            </a:xfrm>
            <a:custGeom>
              <a:avLst/>
              <a:gdLst/>
              <a:ahLst/>
              <a:cxnLst/>
              <a:rect l="l" t="t" r="r" b="b"/>
              <a:pathLst>
                <a:path w="17050" h="9125" fill="none" extrusionOk="0">
                  <a:moveTo>
                    <a:pt x="2114" y="4562"/>
                  </a:moveTo>
                  <a:lnTo>
                    <a:pt x="2114" y="4562"/>
                  </a:lnTo>
                  <a:lnTo>
                    <a:pt x="2210" y="4707"/>
                  </a:lnTo>
                  <a:lnTo>
                    <a:pt x="2402" y="4851"/>
                  </a:lnTo>
                  <a:lnTo>
                    <a:pt x="2642" y="4995"/>
                  </a:lnTo>
                  <a:lnTo>
                    <a:pt x="2978" y="5139"/>
                  </a:lnTo>
                  <a:lnTo>
                    <a:pt x="3410" y="5235"/>
                  </a:lnTo>
                  <a:lnTo>
                    <a:pt x="3939" y="5283"/>
                  </a:lnTo>
                  <a:lnTo>
                    <a:pt x="4611" y="5283"/>
                  </a:lnTo>
                  <a:lnTo>
                    <a:pt x="5427" y="5187"/>
                  </a:lnTo>
                  <a:lnTo>
                    <a:pt x="6388" y="4947"/>
                  </a:lnTo>
                  <a:lnTo>
                    <a:pt x="7444" y="4610"/>
                  </a:lnTo>
                  <a:lnTo>
                    <a:pt x="8741" y="4082"/>
                  </a:lnTo>
                  <a:lnTo>
                    <a:pt x="10134" y="3362"/>
                  </a:lnTo>
                  <a:lnTo>
                    <a:pt x="11767" y="2497"/>
                  </a:lnTo>
                  <a:lnTo>
                    <a:pt x="13544" y="1345"/>
                  </a:lnTo>
                  <a:lnTo>
                    <a:pt x="15561" y="0"/>
                  </a:lnTo>
                  <a:lnTo>
                    <a:pt x="17050" y="1873"/>
                  </a:lnTo>
                  <a:lnTo>
                    <a:pt x="17050" y="1873"/>
                  </a:lnTo>
                  <a:lnTo>
                    <a:pt x="16713" y="2305"/>
                  </a:lnTo>
                  <a:lnTo>
                    <a:pt x="16329" y="2786"/>
                  </a:lnTo>
                  <a:lnTo>
                    <a:pt x="15801" y="3410"/>
                  </a:lnTo>
                  <a:lnTo>
                    <a:pt x="15080" y="4178"/>
                  </a:lnTo>
                  <a:lnTo>
                    <a:pt x="14264" y="4947"/>
                  </a:lnTo>
                  <a:lnTo>
                    <a:pt x="13304" y="5763"/>
                  </a:lnTo>
                  <a:lnTo>
                    <a:pt x="12247" y="6580"/>
                  </a:lnTo>
                  <a:lnTo>
                    <a:pt x="11623" y="6964"/>
                  </a:lnTo>
                  <a:lnTo>
                    <a:pt x="11046" y="7300"/>
                  </a:lnTo>
                  <a:lnTo>
                    <a:pt x="10374" y="7684"/>
                  </a:lnTo>
                  <a:lnTo>
                    <a:pt x="9750" y="7972"/>
                  </a:lnTo>
                  <a:lnTo>
                    <a:pt x="9029" y="8260"/>
                  </a:lnTo>
                  <a:lnTo>
                    <a:pt x="8309" y="8549"/>
                  </a:lnTo>
                  <a:lnTo>
                    <a:pt x="7589" y="8741"/>
                  </a:lnTo>
                  <a:lnTo>
                    <a:pt x="6820" y="8933"/>
                  </a:lnTo>
                  <a:lnTo>
                    <a:pt x="6052" y="9077"/>
                  </a:lnTo>
                  <a:lnTo>
                    <a:pt x="5235" y="9125"/>
                  </a:lnTo>
                  <a:lnTo>
                    <a:pt x="4419" y="9125"/>
                  </a:lnTo>
                  <a:lnTo>
                    <a:pt x="3554" y="9125"/>
                  </a:lnTo>
                  <a:lnTo>
                    <a:pt x="2690" y="8981"/>
                  </a:lnTo>
                  <a:lnTo>
                    <a:pt x="1826" y="8789"/>
                  </a:lnTo>
                  <a:lnTo>
                    <a:pt x="913" y="8549"/>
                  </a:lnTo>
                  <a:lnTo>
                    <a:pt x="1" y="8212"/>
                  </a:lnTo>
                  <a:lnTo>
                    <a:pt x="2114" y="456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76"/>
            <p:cNvSpPr/>
            <p:nvPr/>
          </p:nvSpPr>
          <p:spPr>
            <a:xfrm>
              <a:off x="4451125" y="4379875"/>
              <a:ext cx="313400" cy="213725"/>
            </a:xfrm>
            <a:custGeom>
              <a:avLst/>
              <a:gdLst/>
              <a:ahLst/>
              <a:cxnLst/>
              <a:rect l="l" t="t" r="r" b="b"/>
              <a:pathLst>
                <a:path w="12536" h="8549" extrusionOk="0">
                  <a:moveTo>
                    <a:pt x="10422" y="0"/>
                  </a:moveTo>
                  <a:lnTo>
                    <a:pt x="10038" y="48"/>
                  </a:lnTo>
                  <a:lnTo>
                    <a:pt x="9606" y="241"/>
                  </a:lnTo>
                  <a:lnTo>
                    <a:pt x="9029" y="481"/>
                  </a:lnTo>
                  <a:lnTo>
                    <a:pt x="8741" y="625"/>
                  </a:lnTo>
                  <a:lnTo>
                    <a:pt x="8357" y="913"/>
                  </a:lnTo>
                  <a:lnTo>
                    <a:pt x="7492" y="1537"/>
                  </a:lnTo>
                  <a:lnTo>
                    <a:pt x="6964" y="1873"/>
                  </a:lnTo>
                  <a:lnTo>
                    <a:pt x="6436" y="2162"/>
                  </a:lnTo>
                  <a:lnTo>
                    <a:pt x="5812" y="2402"/>
                  </a:lnTo>
                  <a:lnTo>
                    <a:pt x="5235" y="2594"/>
                  </a:lnTo>
                  <a:lnTo>
                    <a:pt x="4659" y="2690"/>
                  </a:lnTo>
                  <a:lnTo>
                    <a:pt x="4179" y="2834"/>
                  </a:lnTo>
                  <a:lnTo>
                    <a:pt x="3410" y="3122"/>
                  </a:lnTo>
                  <a:lnTo>
                    <a:pt x="2786" y="3410"/>
                  </a:lnTo>
                  <a:lnTo>
                    <a:pt x="2114" y="3650"/>
                  </a:lnTo>
                  <a:lnTo>
                    <a:pt x="1441" y="3890"/>
                  </a:lnTo>
                  <a:lnTo>
                    <a:pt x="769" y="4083"/>
                  </a:lnTo>
                  <a:lnTo>
                    <a:pt x="0" y="4323"/>
                  </a:lnTo>
                  <a:lnTo>
                    <a:pt x="0" y="4899"/>
                  </a:lnTo>
                  <a:lnTo>
                    <a:pt x="0" y="6244"/>
                  </a:lnTo>
                  <a:lnTo>
                    <a:pt x="48" y="7012"/>
                  </a:lnTo>
                  <a:lnTo>
                    <a:pt x="145" y="7636"/>
                  </a:lnTo>
                  <a:lnTo>
                    <a:pt x="289" y="8165"/>
                  </a:lnTo>
                  <a:lnTo>
                    <a:pt x="385" y="8357"/>
                  </a:lnTo>
                  <a:lnTo>
                    <a:pt x="481" y="8453"/>
                  </a:lnTo>
                  <a:lnTo>
                    <a:pt x="625" y="8501"/>
                  </a:lnTo>
                  <a:lnTo>
                    <a:pt x="865" y="8549"/>
                  </a:lnTo>
                  <a:lnTo>
                    <a:pt x="1441" y="8549"/>
                  </a:lnTo>
                  <a:lnTo>
                    <a:pt x="2258" y="8453"/>
                  </a:lnTo>
                  <a:lnTo>
                    <a:pt x="3122" y="8309"/>
                  </a:lnTo>
                  <a:lnTo>
                    <a:pt x="4131" y="8117"/>
                  </a:lnTo>
                  <a:lnTo>
                    <a:pt x="5139" y="7877"/>
                  </a:lnTo>
                  <a:lnTo>
                    <a:pt x="6100" y="7588"/>
                  </a:lnTo>
                  <a:lnTo>
                    <a:pt x="6964" y="7252"/>
                  </a:lnTo>
                  <a:lnTo>
                    <a:pt x="7685" y="6916"/>
                  </a:lnTo>
                  <a:lnTo>
                    <a:pt x="8261" y="6628"/>
                  </a:lnTo>
                  <a:lnTo>
                    <a:pt x="8741" y="6340"/>
                  </a:lnTo>
                  <a:lnTo>
                    <a:pt x="9125" y="6100"/>
                  </a:lnTo>
                  <a:lnTo>
                    <a:pt x="9750" y="5523"/>
                  </a:lnTo>
                  <a:lnTo>
                    <a:pt x="10038" y="5235"/>
                  </a:lnTo>
                  <a:lnTo>
                    <a:pt x="10422" y="4947"/>
                  </a:lnTo>
                  <a:lnTo>
                    <a:pt x="10806" y="4659"/>
                  </a:lnTo>
                  <a:lnTo>
                    <a:pt x="11238" y="4275"/>
                  </a:lnTo>
                  <a:lnTo>
                    <a:pt x="11959" y="3506"/>
                  </a:lnTo>
                  <a:lnTo>
                    <a:pt x="12439" y="2930"/>
                  </a:lnTo>
                  <a:lnTo>
                    <a:pt x="12535" y="2738"/>
                  </a:lnTo>
                  <a:lnTo>
                    <a:pt x="12535" y="2690"/>
                  </a:lnTo>
                  <a:lnTo>
                    <a:pt x="12391" y="2594"/>
                  </a:lnTo>
                  <a:lnTo>
                    <a:pt x="12199" y="2306"/>
                  </a:lnTo>
                  <a:lnTo>
                    <a:pt x="11671" y="1441"/>
                  </a:lnTo>
                  <a:lnTo>
                    <a:pt x="11094" y="529"/>
                  </a:lnTo>
                  <a:lnTo>
                    <a:pt x="10854" y="193"/>
                  </a:lnTo>
                  <a:lnTo>
                    <a:pt x="10710" y="48"/>
                  </a:lnTo>
                  <a:lnTo>
                    <a:pt x="10566"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76"/>
            <p:cNvSpPr/>
            <p:nvPr/>
          </p:nvSpPr>
          <p:spPr>
            <a:xfrm>
              <a:off x="4451125" y="4379875"/>
              <a:ext cx="313400" cy="213725"/>
            </a:xfrm>
            <a:custGeom>
              <a:avLst/>
              <a:gdLst/>
              <a:ahLst/>
              <a:cxnLst/>
              <a:rect l="l" t="t" r="r" b="b"/>
              <a:pathLst>
                <a:path w="12536" h="8549" fill="none" extrusionOk="0">
                  <a:moveTo>
                    <a:pt x="0" y="4323"/>
                  </a:moveTo>
                  <a:lnTo>
                    <a:pt x="0" y="4323"/>
                  </a:lnTo>
                  <a:lnTo>
                    <a:pt x="769" y="4083"/>
                  </a:lnTo>
                  <a:lnTo>
                    <a:pt x="1441" y="3890"/>
                  </a:lnTo>
                  <a:lnTo>
                    <a:pt x="2114" y="3650"/>
                  </a:lnTo>
                  <a:lnTo>
                    <a:pt x="2114" y="3650"/>
                  </a:lnTo>
                  <a:lnTo>
                    <a:pt x="2786" y="3410"/>
                  </a:lnTo>
                  <a:lnTo>
                    <a:pt x="3410" y="3122"/>
                  </a:lnTo>
                  <a:lnTo>
                    <a:pt x="4179" y="2834"/>
                  </a:lnTo>
                  <a:lnTo>
                    <a:pt x="4659" y="2690"/>
                  </a:lnTo>
                  <a:lnTo>
                    <a:pt x="5235" y="2594"/>
                  </a:lnTo>
                  <a:lnTo>
                    <a:pt x="5235" y="2594"/>
                  </a:lnTo>
                  <a:lnTo>
                    <a:pt x="5812" y="2402"/>
                  </a:lnTo>
                  <a:lnTo>
                    <a:pt x="6436" y="2162"/>
                  </a:lnTo>
                  <a:lnTo>
                    <a:pt x="6964" y="1873"/>
                  </a:lnTo>
                  <a:lnTo>
                    <a:pt x="7492" y="1537"/>
                  </a:lnTo>
                  <a:lnTo>
                    <a:pt x="8357" y="913"/>
                  </a:lnTo>
                  <a:lnTo>
                    <a:pt x="8741" y="625"/>
                  </a:lnTo>
                  <a:lnTo>
                    <a:pt x="9029" y="481"/>
                  </a:lnTo>
                  <a:lnTo>
                    <a:pt x="9029" y="481"/>
                  </a:lnTo>
                  <a:lnTo>
                    <a:pt x="9606" y="241"/>
                  </a:lnTo>
                  <a:lnTo>
                    <a:pt x="10038" y="48"/>
                  </a:lnTo>
                  <a:lnTo>
                    <a:pt x="10422" y="0"/>
                  </a:lnTo>
                  <a:lnTo>
                    <a:pt x="10566" y="0"/>
                  </a:lnTo>
                  <a:lnTo>
                    <a:pt x="10710" y="48"/>
                  </a:lnTo>
                  <a:lnTo>
                    <a:pt x="10710" y="48"/>
                  </a:lnTo>
                  <a:lnTo>
                    <a:pt x="10854" y="193"/>
                  </a:lnTo>
                  <a:lnTo>
                    <a:pt x="11094" y="529"/>
                  </a:lnTo>
                  <a:lnTo>
                    <a:pt x="11671" y="1441"/>
                  </a:lnTo>
                  <a:lnTo>
                    <a:pt x="12199" y="2306"/>
                  </a:lnTo>
                  <a:lnTo>
                    <a:pt x="12391" y="2594"/>
                  </a:lnTo>
                  <a:lnTo>
                    <a:pt x="12535" y="2690"/>
                  </a:lnTo>
                  <a:lnTo>
                    <a:pt x="12535" y="2690"/>
                  </a:lnTo>
                  <a:lnTo>
                    <a:pt x="12535" y="2690"/>
                  </a:lnTo>
                  <a:lnTo>
                    <a:pt x="12535" y="2738"/>
                  </a:lnTo>
                  <a:lnTo>
                    <a:pt x="12439" y="2930"/>
                  </a:lnTo>
                  <a:lnTo>
                    <a:pt x="11959" y="3506"/>
                  </a:lnTo>
                  <a:lnTo>
                    <a:pt x="11238" y="4275"/>
                  </a:lnTo>
                  <a:lnTo>
                    <a:pt x="10806" y="4659"/>
                  </a:lnTo>
                  <a:lnTo>
                    <a:pt x="10422" y="4947"/>
                  </a:lnTo>
                  <a:lnTo>
                    <a:pt x="10422" y="4947"/>
                  </a:lnTo>
                  <a:lnTo>
                    <a:pt x="10038" y="5235"/>
                  </a:lnTo>
                  <a:lnTo>
                    <a:pt x="9750" y="5523"/>
                  </a:lnTo>
                  <a:lnTo>
                    <a:pt x="9125" y="6100"/>
                  </a:lnTo>
                  <a:lnTo>
                    <a:pt x="8741" y="6340"/>
                  </a:lnTo>
                  <a:lnTo>
                    <a:pt x="8261" y="6628"/>
                  </a:lnTo>
                  <a:lnTo>
                    <a:pt x="7685" y="6916"/>
                  </a:lnTo>
                  <a:lnTo>
                    <a:pt x="6964" y="7252"/>
                  </a:lnTo>
                  <a:lnTo>
                    <a:pt x="6964" y="7252"/>
                  </a:lnTo>
                  <a:lnTo>
                    <a:pt x="6100" y="7588"/>
                  </a:lnTo>
                  <a:lnTo>
                    <a:pt x="5139" y="7877"/>
                  </a:lnTo>
                  <a:lnTo>
                    <a:pt x="4131" y="8117"/>
                  </a:lnTo>
                  <a:lnTo>
                    <a:pt x="3122" y="8309"/>
                  </a:lnTo>
                  <a:lnTo>
                    <a:pt x="2258" y="8453"/>
                  </a:lnTo>
                  <a:lnTo>
                    <a:pt x="1441" y="8549"/>
                  </a:lnTo>
                  <a:lnTo>
                    <a:pt x="865" y="8549"/>
                  </a:lnTo>
                  <a:lnTo>
                    <a:pt x="625" y="8501"/>
                  </a:lnTo>
                  <a:lnTo>
                    <a:pt x="481" y="8453"/>
                  </a:lnTo>
                  <a:lnTo>
                    <a:pt x="481" y="8453"/>
                  </a:lnTo>
                  <a:lnTo>
                    <a:pt x="385" y="8357"/>
                  </a:lnTo>
                  <a:lnTo>
                    <a:pt x="289" y="8165"/>
                  </a:lnTo>
                  <a:lnTo>
                    <a:pt x="145" y="7636"/>
                  </a:lnTo>
                  <a:lnTo>
                    <a:pt x="48" y="7012"/>
                  </a:lnTo>
                  <a:lnTo>
                    <a:pt x="0" y="6244"/>
                  </a:lnTo>
                  <a:lnTo>
                    <a:pt x="0" y="4899"/>
                  </a:lnTo>
                  <a:lnTo>
                    <a:pt x="0" y="43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76"/>
            <p:cNvSpPr/>
            <p:nvPr/>
          </p:nvSpPr>
          <p:spPr>
            <a:xfrm>
              <a:off x="4451125" y="4475925"/>
              <a:ext cx="39650" cy="115275"/>
            </a:xfrm>
            <a:custGeom>
              <a:avLst/>
              <a:gdLst/>
              <a:ahLst/>
              <a:cxnLst/>
              <a:rect l="l" t="t" r="r" b="b"/>
              <a:pathLst>
                <a:path w="1586" h="4611" extrusionOk="0">
                  <a:moveTo>
                    <a:pt x="481" y="4611"/>
                  </a:moveTo>
                  <a:lnTo>
                    <a:pt x="481" y="4611"/>
                  </a:lnTo>
                  <a:lnTo>
                    <a:pt x="529" y="4611"/>
                  </a:lnTo>
                  <a:lnTo>
                    <a:pt x="529" y="4611"/>
                  </a:lnTo>
                  <a:lnTo>
                    <a:pt x="481" y="4611"/>
                  </a:lnTo>
                  <a:close/>
                  <a:moveTo>
                    <a:pt x="0" y="481"/>
                  </a:moveTo>
                  <a:lnTo>
                    <a:pt x="0" y="481"/>
                  </a:lnTo>
                  <a:lnTo>
                    <a:pt x="0" y="481"/>
                  </a:lnTo>
                  <a:lnTo>
                    <a:pt x="0" y="481"/>
                  </a:lnTo>
                  <a:lnTo>
                    <a:pt x="0" y="673"/>
                  </a:lnTo>
                  <a:lnTo>
                    <a:pt x="0" y="673"/>
                  </a:lnTo>
                  <a:lnTo>
                    <a:pt x="0" y="673"/>
                  </a:lnTo>
                  <a:lnTo>
                    <a:pt x="0" y="481"/>
                  </a:lnTo>
                  <a:lnTo>
                    <a:pt x="0" y="481"/>
                  </a:lnTo>
                  <a:lnTo>
                    <a:pt x="0" y="481"/>
                  </a:lnTo>
                  <a:close/>
                  <a:moveTo>
                    <a:pt x="0" y="481"/>
                  </a:moveTo>
                  <a:lnTo>
                    <a:pt x="0" y="481"/>
                  </a:lnTo>
                  <a:lnTo>
                    <a:pt x="0" y="481"/>
                  </a:lnTo>
                  <a:lnTo>
                    <a:pt x="0" y="481"/>
                  </a:lnTo>
                  <a:lnTo>
                    <a:pt x="0" y="481"/>
                  </a:lnTo>
                  <a:close/>
                  <a:moveTo>
                    <a:pt x="0" y="481"/>
                  </a:moveTo>
                  <a:lnTo>
                    <a:pt x="0" y="481"/>
                  </a:lnTo>
                  <a:lnTo>
                    <a:pt x="0" y="481"/>
                  </a:lnTo>
                  <a:lnTo>
                    <a:pt x="0" y="481"/>
                  </a:lnTo>
                  <a:lnTo>
                    <a:pt x="0" y="481"/>
                  </a:lnTo>
                  <a:close/>
                  <a:moveTo>
                    <a:pt x="0" y="433"/>
                  </a:moveTo>
                  <a:lnTo>
                    <a:pt x="0" y="433"/>
                  </a:lnTo>
                  <a:lnTo>
                    <a:pt x="0" y="433"/>
                  </a:lnTo>
                  <a:lnTo>
                    <a:pt x="0" y="433"/>
                  </a:lnTo>
                  <a:lnTo>
                    <a:pt x="0" y="433"/>
                  </a:lnTo>
                  <a:close/>
                  <a:moveTo>
                    <a:pt x="0" y="433"/>
                  </a:moveTo>
                  <a:lnTo>
                    <a:pt x="0" y="433"/>
                  </a:lnTo>
                  <a:lnTo>
                    <a:pt x="0" y="433"/>
                  </a:lnTo>
                  <a:lnTo>
                    <a:pt x="0" y="433"/>
                  </a:lnTo>
                  <a:lnTo>
                    <a:pt x="0" y="433"/>
                  </a:lnTo>
                  <a:close/>
                  <a:moveTo>
                    <a:pt x="1585" y="0"/>
                  </a:moveTo>
                  <a:lnTo>
                    <a:pt x="1585" y="0"/>
                  </a:lnTo>
                  <a:lnTo>
                    <a:pt x="577" y="289"/>
                  </a:lnTo>
                  <a:lnTo>
                    <a:pt x="0" y="433"/>
                  </a:lnTo>
                  <a:lnTo>
                    <a:pt x="0" y="433"/>
                  </a:lnTo>
                  <a:lnTo>
                    <a:pt x="577" y="289"/>
                  </a:lnTo>
                  <a:lnTo>
                    <a:pt x="1585" y="0"/>
                  </a:lnTo>
                  <a:lnTo>
                    <a:pt x="1585" y="0"/>
                  </a:lnTo>
                  <a:close/>
                </a:path>
              </a:pathLst>
            </a:custGeom>
            <a:solidFill>
              <a:srgbClr val="F8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76"/>
            <p:cNvSpPr/>
            <p:nvPr/>
          </p:nvSpPr>
          <p:spPr>
            <a:xfrm>
              <a:off x="4463125" y="4591175"/>
              <a:ext cx="1225" cy="25"/>
            </a:xfrm>
            <a:custGeom>
              <a:avLst/>
              <a:gdLst/>
              <a:ahLst/>
              <a:cxnLst/>
              <a:rect l="l" t="t" r="r" b="b"/>
              <a:pathLst>
                <a:path w="49" h="1" fill="none" extrusionOk="0">
                  <a:moveTo>
                    <a:pt x="1" y="1"/>
                  </a:moveTo>
                  <a:lnTo>
                    <a:pt x="1" y="1"/>
                  </a:lnTo>
                  <a:lnTo>
                    <a:pt x="49" y="1"/>
                  </a:lnTo>
                  <a:lnTo>
                    <a:pt x="49"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76"/>
            <p:cNvSpPr/>
            <p:nvPr/>
          </p:nvSpPr>
          <p:spPr>
            <a:xfrm>
              <a:off x="4451125" y="4487925"/>
              <a:ext cx="25" cy="4825"/>
            </a:xfrm>
            <a:custGeom>
              <a:avLst/>
              <a:gdLst/>
              <a:ahLst/>
              <a:cxnLst/>
              <a:rect l="l" t="t" r="r" b="b"/>
              <a:pathLst>
                <a:path w="1" h="193" fill="none" extrusionOk="0">
                  <a:moveTo>
                    <a:pt x="0" y="1"/>
                  </a:moveTo>
                  <a:lnTo>
                    <a:pt x="0" y="1"/>
                  </a:lnTo>
                  <a:lnTo>
                    <a:pt x="0" y="1"/>
                  </a:lnTo>
                  <a:lnTo>
                    <a:pt x="0" y="1"/>
                  </a:lnTo>
                  <a:lnTo>
                    <a:pt x="0" y="193"/>
                  </a:lnTo>
                  <a:lnTo>
                    <a:pt x="0" y="193"/>
                  </a:lnTo>
                  <a:lnTo>
                    <a:pt x="0" y="193"/>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76"/>
            <p:cNvSpPr/>
            <p:nvPr/>
          </p:nvSpPr>
          <p:spPr>
            <a:xfrm>
              <a:off x="4451125" y="44879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76"/>
            <p:cNvSpPr/>
            <p:nvPr/>
          </p:nvSpPr>
          <p:spPr>
            <a:xfrm>
              <a:off x="4451125" y="44879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76"/>
            <p:cNvSpPr/>
            <p:nvPr/>
          </p:nvSpPr>
          <p:spPr>
            <a:xfrm>
              <a:off x="4451125" y="4486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76"/>
            <p:cNvSpPr/>
            <p:nvPr/>
          </p:nvSpPr>
          <p:spPr>
            <a:xfrm>
              <a:off x="4451125" y="4486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76"/>
            <p:cNvSpPr/>
            <p:nvPr/>
          </p:nvSpPr>
          <p:spPr>
            <a:xfrm>
              <a:off x="4451125" y="4475925"/>
              <a:ext cx="39650" cy="10825"/>
            </a:xfrm>
            <a:custGeom>
              <a:avLst/>
              <a:gdLst/>
              <a:ahLst/>
              <a:cxnLst/>
              <a:rect l="l" t="t" r="r" b="b"/>
              <a:pathLst>
                <a:path w="1586" h="433" fill="none" extrusionOk="0">
                  <a:moveTo>
                    <a:pt x="1585" y="0"/>
                  </a:moveTo>
                  <a:lnTo>
                    <a:pt x="1585" y="0"/>
                  </a:lnTo>
                  <a:lnTo>
                    <a:pt x="577" y="289"/>
                  </a:lnTo>
                  <a:lnTo>
                    <a:pt x="0" y="433"/>
                  </a:lnTo>
                  <a:lnTo>
                    <a:pt x="0" y="433"/>
                  </a:lnTo>
                  <a:lnTo>
                    <a:pt x="577" y="289"/>
                  </a:lnTo>
                  <a:lnTo>
                    <a:pt x="1585" y="0"/>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76"/>
            <p:cNvSpPr/>
            <p:nvPr/>
          </p:nvSpPr>
          <p:spPr>
            <a:xfrm>
              <a:off x="4449925" y="4475925"/>
              <a:ext cx="46850" cy="117675"/>
            </a:xfrm>
            <a:custGeom>
              <a:avLst/>
              <a:gdLst/>
              <a:ahLst/>
              <a:cxnLst/>
              <a:rect l="l" t="t" r="r" b="b"/>
              <a:pathLst>
                <a:path w="1874" h="4707" extrusionOk="0">
                  <a:moveTo>
                    <a:pt x="1633" y="0"/>
                  </a:moveTo>
                  <a:lnTo>
                    <a:pt x="625" y="289"/>
                  </a:lnTo>
                  <a:lnTo>
                    <a:pt x="48" y="433"/>
                  </a:lnTo>
                  <a:lnTo>
                    <a:pt x="48" y="481"/>
                  </a:lnTo>
                  <a:lnTo>
                    <a:pt x="48" y="673"/>
                  </a:lnTo>
                  <a:lnTo>
                    <a:pt x="0" y="1249"/>
                  </a:lnTo>
                  <a:lnTo>
                    <a:pt x="48" y="2210"/>
                  </a:lnTo>
                  <a:lnTo>
                    <a:pt x="96" y="3266"/>
                  </a:lnTo>
                  <a:lnTo>
                    <a:pt x="193" y="3746"/>
                  </a:lnTo>
                  <a:lnTo>
                    <a:pt x="289" y="4131"/>
                  </a:lnTo>
                  <a:lnTo>
                    <a:pt x="385" y="4467"/>
                  </a:lnTo>
                  <a:lnTo>
                    <a:pt x="481" y="4563"/>
                  </a:lnTo>
                  <a:lnTo>
                    <a:pt x="529" y="4611"/>
                  </a:lnTo>
                  <a:lnTo>
                    <a:pt x="577" y="4611"/>
                  </a:lnTo>
                  <a:lnTo>
                    <a:pt x="817" y="4707"/>
                  </a:lnTo>
                  <a:lnTo>
                    <a:pt x="1153" y="4707"/>
                  </a:lnTo>
                  <a:lnTo>
                    <a:pt x="1873" y="4659"/>
                  </a:lnTo>
                  <a:lnTo>
                    <a:pt x="1633" y="0"/>
                  </a:lnTo>
                  <a:close/>
                </a:path>
              </a:pathLst>
            </a:custGeom>
            <a:solidFill>
              <a:srgbClr val="768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76"/>
            <p:cNvSpPr/>
            <p:nvPr/>
          </p:nvSpPr>
          <p:spPr>
            <a:xfrm>
              <a:off x="4449925" y="4475925"/>
              <a:ext cx="46850" cy="117675"/>
            </a:xfrm>
            <a:custGeom>
              <a:avLst/>
              <a:gdLst/>
              <a:ahLst/>
              <a:cxnLst/>
              <a:rect l="l" t="t" r="r" b="b"/>
              <a:pathLst>
                <a:path w="1874" h="4707" fill="none" extrusionOk="0">
                  <a:moveTo>
                    <a:pt x="1633" y="0"/>
                  </a:moveTo>
                  <a:lnTo>
                    <a:pt x="1633" y="0"/>
                  </a:lnTo>
                  <a:lnTo>
                    <a:pt x="625" y="289"/>
                  </a:lnTo>
                  <a:lnTo>
                    <a:pt x="48" y="433"/>
                  </a:lnTo>
                  <a:lnTo>
                    <a:pt x="48" y="433"/>
                  </a:lnTo>
                  <a:lnTo>
                    <a:pt x="48" y="433"/>
                  </a:lnTo>
                  <a:lnTo>
                    <a:pt x="48" y="433"/>
                  </a:lnTo>
                  <a:lnTo>
                    <a:pt x="48" y="433"/>
                  </a:lnTo>
                  <a:lnTo>
                    <a:pt x="48" y="433"/>
                  </a:lnTo>
                  <a:lnTo>
                    <a:pt x="48" y="433"/>
                  </a:lnTo>
                  <a:lnTo>
                    <a:pt x="48" y="433"/>
                  </a:lnTo>
                  <a:lnTo>
                    <a:pt x="48" y="433"/>
                  </a:lnTo>
                  <a:lnTo>
                    <a:pt x="48" y="433"/>
                  </a:lnTo>
                  <a:lnTo>
                    <a:pt x="48" y="481"/>
                  </a:lnTo>
                  <a:lnTo>
                    <a:pt x="48" y="481"/>
                  </a:lnTo>
                  <a:lnTo>
                    <a:pt x="48" y="481"/>
                  </a:lnTo>
                  <a:lnTo>
                    <a:pt x="48" y="481"/>
                  </a:lnTo>
                  <a:lnTo>
                    <a:pt x="48" y="481"/>
                  </a:lnTo>
                  <a:lnTo>
                    <a:pt x="48" y="481"/>
                  </a:lnTo>
                  <a:lnTo>
                    <a:pt x="48" y="481"/>
                  </a:lnTo>
                  <a:lnTo>
                    <a:pt x="48" y="481"/>
                  </a:lnTo>
                  <a:lnTo>
                    <a:pt x="48" y="481"/>
                  </a:lnTo>
                  <a:lnTo>
                    <a:pt x="48" y="481"/>
                  </a:lnTo>
                  <a:lnTo>
                    <a:pt x="48" y="481"/>
                  </a:lnTo>
                  <a:lnTo>
                    <a:pt x="48" y="481"/>
                  </a:lnTo>
                  <a:lnTo>
                    <a:pt x="48" y="673"/>
                  </a:lnTo>
                  <a:lnTo>
                    <a:pt x="48" y="673"/>
                  </a:lnTo>
                  <a:lnTo>
                    <a:pt x="0" y="1249"/>
                  </a:lnTo>
                  <a:lnTo>
                    <a:pt x="0" y="1249"/>
                  </a:lnTo>
                  <a:lnTo>
                    <a:pt x="48" y="2210"/>
                  </a:lnTo>
                  <a:lnTo>
                    <a:pt x="96" y="3266"/>
                  </a:lnTo>
                  <a:lnTo>
                    <a:pt x="193" y="3746"/>
                  </a:lnTo>
                  <a:lnTo>
                    <a:pt x="289" y="4131"/>
                  </a:lnTo>
                  <a:lnTo>
                    <a:pt x="385" y="4467"/>
                  </a:lnTo>
                  <a:lnTo>
                    <a:pt x="481" y="4563"/>
                  </a:lnTo>
                  <a:lnTo>
                    <a:pt x="529" y="4611"/>
                  </a:lnTo>
                  <a:lnTo>
                    <a:pt x="529" y="4611"/>
                  </a:lnTo>
                  <a:lnTo>
                    <a:pt x="529" y="4611"/>
                  </a:lnTo>
                  <a:lnTo>
                    <a:pt x="577" y="4611"/>
                  </a:lnTo>
                  <a:lnTo>
                    <a:pt x="577" y="4611"/>
                  </a:lnTo>
                  <a:lnTo>
                    <a:pt x="817" y="4707"/>
                  </a:lnTo>
                  <a:lnTo>
                    <a:pt x="1153" y="4707"/>
                  </a:lnTo>
                  <a:lnTo>
                    <a:pt x="1153" y="4707"/>
                  </a:lnTo>
                  <a:lnTo>
                    <a:pt x="1873" y="4659"/>
                  </a:lnTo>
                  <a:lnTo>
                    <a:pt x="16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76"/>
            <p:cNvSpPr/>
            <p:nvPr/>
          </p:nvSpPr>
          <p:spPr>
            <a:xfrm>
              <a:off x="4722475" y="4281425"/>
              <a:ext cx="141700" cy="148900"/>
            </a:xfrm>
            <a:custGeom>
              <a:avLst/>
              <a:gdLst/>
              <a:ahLst/>
              <a:cxnLst/>
              <a:rect l="l" t="t" r="r" b="b"/>
              <a:pathLst>
                <a:path w="5668" h="5956" extrusionOk="0">
                  <a:moveTo>
                    <a:pt x="3698" y="0"/>
                  </a:moveTo>
                  <a:lnTo>
                    <a:pt x="3506" y="96"/>
                  </a:lnTo>
                  <a:lnTo>
                    <a:pt x="3218" y="289"/>
                  </a:lnTo>
                  <a:lnTo>
                    <a:pt x="2930" y="577"/>
                  </a:lnTo>
                  <a:lnTo>
                    <a:pt x="2305" y="1249"/>
                  </a:lnTo>
                  <a:lnTo>
                    <a:pt x="1873" y="1825"/>
                  </a:lnTo>
                  <a:lnTo>
                    <a:pt x="1633" y="1825"/>
                  </a:lnTo>
                  <a:lnTo>
                    <a:pt x="1393" y="1873"/>
                  </a:lnTo>
                  <a:lnTo>
                    <a:pt x="1441" y="1441"/>
                  </a:lnTo>
                  <a:lnTo>
                    <a:pt x="1441" y="1057"/>
                  </a:lnTo>
                  <a:lnTo>
                    <a:pt x="1393" y="913"/>
                  </a:lnTo>
                  <a:lnTo>
                    <a:pt x="1345" y="769"/>
                  </a:lnTo>
                  <a:lnTo>
                    <a:pt x="1249" y="673"/>
                  </a:lnTo>
                  <a:lnTo>
                    <a:pt x="1153" y="577"/>
                  </a:lnTo>
                  <a:lnTo>
                    <a:pt x="961" y="577"/>
                  </a:lnTo>
                  <a:lnTo>
                    <a:pt x="817" y="769"/>
                  </a:lnTo>
                  <a:lnTo>
                    <a:pt x="673" y="1009"/>
                  </a:lnTo>
                  <a:lnTo>
                    <a:pt x="528" y="1345"/>
                  </a:lnTo>
                  <a:lnTo>
                    <a:pt x="384" y="2017"/>
                  </a:lnTo>
                  <a:lnTo>
                    <a:pt x="288" y="2594"/>
                  </a:lnTo>
                  <a:lnTo>
                    <a:pt x="144" y="2834"/>
                  </a:lnTo>
                  <a:lnTo>
                    <a:pt x="48" y="3122"/>
                  </a:lnTo>
                  <a:lnTo>
                    <a:pt x="0" y="3410"/>
                  </a:lnTo>
                  <a:lnTo>
                    <a:pt x="0" y="3746"/>
                  </a:lnTo>
                  <a:lnTo>
                    <a:pt x="48" y="4034"/>
                  </a:lnTo>
                  <a:lnTo>
                    <a:pt x="144" y="4323"/>
                  </a:lnTo>
                  <a:lnTo>
                    <a:pt x="288" y="4563"/>
                  </a:lnTo>
                  <a:lnTo>
                    <a:pt x="480" y="4803"/>
                  </a:lnTo>
                  <a:lnTo>
                    <a:pt x="1105" y="5427"/>
                  </a:lnTo>
                  <a:lnTo>
                    <a:pt x="1345" y="5619"/>
                  </a:lnTo>
                  <a:lnTo>
                    <a:pt x="1681" y="5811"/>
                  </a:lnTo>
                  <a:lnTo>
                    <a:pt x="1969" y="5907"/>
                  </a:lnTo>
                  <a:lnTo>
                    <a:pt x="2305" y="5956"/>
                  </a:lnTo>
                  <a:lnTo>
                    <a:pt x="2642" y="5907"/>
                  </a:lnTo>
                  <a:lnTo>
                    <a:pt x="2978" y="5811"/>
                  </a:lnTo>
                  <a:lnTo>
                    <a:pt x="3266" y="5667"/>
                  </a:lnTo>
                  <a:lnTo>
                    <a:pt x="3554" y="5427"/>
                  </a:lnTo>
                  <a:lnTo>
                    <a:pt x="3746" y="5235"/>
                  </a:lnTo>
                  <a:lnTo>
                    <a:pt x="3890" y="4995"/>
                  </a:lnTo>
                  <a:lnTo>
                    <a:pt x="3986" y="4755"/>
                  </a:lnTo>
                  <a:lnTo>
                    <a:pt x="4034" y="4515"/>
                  </a:lnTo>
                  <a:lnTo>
                    <a:pt x="4611" y="4275"/>
                  </a:lnTo>
                  <a:lnTo>
                    <a:pt x="5139" y="4034"/>
                  </a:lnTo>
                  <a:lnTo>
                    <a:pt x="5523" y="3794"/>
                  </a:lnTo>
                  <a:lnTo>
                    <a:pt x="5619" y="3698"/>
                  </a:lnTo>
                  <a:lnTo>
                    <a:pt x="5667" y="3602"/>
                  </a:lnTo>
                  <a:lnTo>
                    <a:pt x="5619" y="3554"/>
                  </a:lnTo>
                  <a:lnTo>
                    <a:pt x="5571" y="3506"/>
                  </a:lnTo>
                  <a:lnTo>
                    <a:pt x="5427" y="3458"/>
                  </a:lnTo>
                  <a:lnTo>
                    <a:pt x="5187" y="3410"/>
                  </a:lnTo>
                  <a:lnTo>
                    <a:pt x="4899" y="3458"/>
                  </a:lnTo>
                  <a:lnTo>
                    <a:pt x="4322" y="3506"/>
                  </a:lnTo>
                  <a:lnTo>
                    <a:pt x="3986" y="3602"/>
                  </a:lnTo>
                  <a:lnTo>
                    <a:pt x="3986" y="3602"/>
                  </a:lnTo>
                  <a:lnTo>
                    <a:pt x="4322" y="3362"/>
                  </a:lnTo>
                  <a:lnTo>
                    <a:pt x="4899" y="2978"/>
                  </a:lnTo>
                  <a:lnTo>
                    <a:pt x="5187" y="2786"/>
                  </a:lnTo>
                  <a:lnTo>
                    <a:pt x="5379" y="2546"/>
                  </a:lnTo>
                  <a:lnTo>
                    <a:pt x="5571" y="2354"/>
                  </a:lnTo>
                  <a:lnTo>
                    <a:pt x="5619" y="2258"/>
                  </a:lnTo>
                  <a:lnTo>
                    <a:pt x="5619" y="2162"/>
                  </a:lnTo>
                  <a:lnTo>
                    <a:pt x="5571" y="2113"/>
                  </a:lnTo>
                  <a:lnTo>
                    <a:pt x="5475" y="2065"/>
                  </a:lnTo>
                  <a:lnTo>
                    <a:pt x="5283" y="2113"/>
                  </a:lnTo>
                  <a:lnTo>
                    <a:pt x="4947" y="2210"/>
                  </a:lnTo>
                  <a:lnTo>
                    <a:pt x="4563" y="2402"/>
                  </a:lnTo>
                  <a:lnTo>
                    <a:pt x="3890" y="2786"/>
                  </a:lnTo>
                  <a:lnTo>
                    <a:pt x="3554" y="2930"/>
                  </a:lnTo>
                  <a:lnTo>
                    <a:pt x="3842" y="2690"/>
                  </a:lnTo>
                  <a:lnTo>
                    <a:pt x="4370" y="2113"/>
                  </a:lnTo>
                  <a:lnTo>
                    <a:pt x="4659" y="1777"/>
                  </a:lnTo>
                  <a:lnTo>
                    <a:pt x="4899" y="1441"/>
                  </a:lnTo>
                  <a:lnTo>
                    <a:pt x="5043" y="1105"/>
                  </a:lnTo>
                  <a:lnTo>
                    <a:pt x="5043" y="1009"/>
                  </a:lnTo>
                  <a:lnTo>
                    <a:pt x="5043" y="865"/>
                  </a:lnTo>
                  <a:lnTo>
                    <a:pt x="4995" y="817"/>
                  </a:lnTo>
                  <a:lnTo>
                    <a:pt x="4899" y="769"/>
                  </a:lnTo>
                  <a:lnTo>
                    <a:pt x="4659" y="817"/>
                  </a:lnTo>
                  <a:lnTo>
                    <a:pt x="4322" y="1009"/>
                  </a:lnTo>
                  <a:lnTo>
                    <a:pt x="3938" y="1249"/>
                  </a:lnTo>
                  <a:lnTo>
                    <a:pt x="3170" y="1777"/>
                  </a:lnTo>
                  <a:lnTo>
                    <a:pt x="2738" y="2162"/>
                  </a:lnTo>
                  <a:lnTo>
                    <a:pt x="2690" y="2113"/>
                  </a:lnTo>
                  <a:lnTo>
                    <a:pt x="2978" y="1729"/>
                  </a:lnTo>
                  <a:lnTo>
                    <a:pt x="3362" y="1153"/>
                  </a:lnTo>
                  <a:lnTo>
                    <a:pt x="3554" y="817"/>
                  </a:lnTo>
                  <a:lnTo>
                    <a:pt x="3698" y="529"/>
                  </a:lnTo>
                  <a:lnTo>
                    <a:pt x="3794" y="241"/>
                  </a:lnTo>
                  <a:lnTo>
                    <a:pt x="3794" y="48"/>
                  </a:lnTo>
                  <a:lnTo>
                    <a:pt x="3746"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76"/>
            <p:cNvSpPr/>
            <p:nvPr/>
          </p:nvSpPr>
          <p:spPr>
            <a:xfrm>
              <a:off x="4301050" y="4468725"/>
              <a:ext cx="172900" cy="147700"/>
            </a:xfrm>
            <a:custGeom>
              <a:avLst/>
              <a:gdLst/>
              <a:ahLst/>
              <a:cxnLst/>
              <a:rect l="l" t="t" r="r" b="b"/>
              <a:pathLst>
                <a:path w="6916" h="5908" extrusionOk="0">
                  <a:moveTo>
                    <a:pt x="2882" y="0"/>
                  </a:moveTo>
                  <a:lnTo>
                    <a:pt x="2402" y="48"/>
                  </a:lnTo>
                  <a:lnTo>
                    <a:pt x="1969" y="144"/>
                  </a:lnTo>
                  <a:lnTo>
                    <a:pt x="1585" y="240"/>
                  </a:lnTo>
                  <a:lnTo>
                    <a:pt x="1249" y="385"/>
                  </a:lnTo>
                  <a:lnTo>
                    <a:pt x="961" y="577"/>
                  </a:lnTo>
                  <a:lnTo>
                    <a:pt x="673" y="817"/>
                  </a:lnTo>
                  <a:lnTo>
                    <a:pt x="481" y="1057"/>
                  </a:lnTo>
                  <a:lnTo>
                    <a:pt x="288" y="1393"/>
                  </a:lnTo>
                  <a:lnTo>
                    <a:pt x="144" y="1777"/>
                  </a:lnTo>
                  <a:lnTo>
                    <a:pt x="48" y="2209"/>
                  </a:lnTo>
                  <a:lnTo>
                    <a:pt x="0" y="2402"/>
                  </a:lnTo>
                  <a:lnTo>
                    <a:pt x="0" y="2642"/>
                  </a:lnTo>
                  <a:lnTo>
                    <a:pt x="96" y="2834"/>
                  </a:lnTo>
                  <a:lnTo>
                    <a:pt x="192" y="3026"/>
                  </a:lnTo>
                  <a:lnTo>
                    <a:pt x="288" y="3218"/>
                  </a:lnTo>
                  <a:lnTo>
                    <a:pt x="481" y="3410"/>
                  </a:lnTo>
                  <a:lnTo>
                    <a:pt x="865" y="3794"/>
                  </a:lnTo>
                  <a:lnTo>
                    <a:pt x="1393" y="4130"/>
                  </a:lnTo>
                  <a:lnTo>
                    <a:pt x="1969" y="4419"/>
                  </a:lnTo>
                  <a:lnTo>
                    <a:pt x="2594" y="4707"/>
                  </a:lnTo>
                  <a:lnTo>
                    <a:pt x="3266" y="4947"/>
                  </a:lnTo>
                  <a:lnTo>
                    <a:pt x="4563" y="5379"/>
                  </a:lnTo>
                  <a:lnTo>
                    <a:pt x="5715" y="5667"/>
                  </a:lnTo>
                  <a:lnTo>
                    <a:pt x="6868" y="5907"/>
                  </a:lnTo>
                  <a:lnTo>
                    <a:pt x="6916" y="96"/>
                  </a:lnTo>
                  <a:lnTo>
                    <a:pt x="53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76"/>
            <p:cNvSpPr/>
            <p:nvPr/>
          </p:nvSpPr>
          <p:spPr>
            <a:xfrm>
              <a:off x="3902425" y="4145750"/>
              <a:ext cx="272575" cy="387825"/>
            </a:xfrm>
            <a:custGeom>
              <a:avLst/>
              <a:gdLst/>
              <a:ahLst/>
              <a:cxnLst/>
              <a:rect l="l" t="t" r="r" b="b"/>
              <a:pathLst>
                <a:path w="10903" h="15513" extrusionOk="0">
                  <a:moveTo>
                    <a:pt x="2306" y="1"/>
                  </a:moveTo>
                  <a:lnTo>
                    <a:pt x="1" y="721"/>
                  </a:lnTo>
                  <a:lnTo>
                    <a:pt x="49" y="1297"/>
                  </a:lnTo>
                  <a:lnTo>
                    <a:pt x="97" y="1922"/>
                  </a:lnTo>
                  <a:lnTo>
                    <a:pt x="193" y="2738"/>
                  </a:lnTo>
                  <a:lnTo>
                    <a:pt x="385" y="3746"/>
                  </a:lnTo>
                  <a:lnTo>
                    <a:pt x="625" y="4851"/>
                  </a:lnTo>
                  <a:lnTo>
                    <a:pt x="961" y="6052"/>
                  </a:lnTo>
                  <a:lnTo>
                    <a:pt x="1394" y="7300"/>
                  </a:lnTo>
                  <a:lnTo>
                    <a:pt x="1682" y="7973"/>
                  </a:lnTo>
                  <a:lnTo>
                    <a:pt x="1970" y="8597"/>
                  </a:lnTo>
                  <a:lnTo>
                    <a:pt x="2306" y="9269"/>
                  </a:lnTo>
                  <a:lnTo>
                    <a:pt x="2642" y="9894"/>
                  </a:lnTo>
                  <a:lnTo>
                    <a:pt x="3075" y="10518"/>
                  </a:lnTo>
                  <a:lnTo>
                    <a:pt x="3507" y="11142"/>
                  </a:lnTo>
                  <a:lnTo>
                    <a:pt x="3987" y="11719"/>
                  </a:lnTo>
                  <a:lnTo>
                    <a:pt x="4563" y="12295"/>
                  </a:lnTo>
                  <a:lnTo>
                    <a:pt x="5140" y="12823"/>
                  </a:lnTo>
                  <a:lnTo>
                    <a:pt x="5764" y="13352"/>
                  </a:lnTo>
                  <a:lnTo>
                    <a:pt x="6436" y="13832"/>
                  </a:lnTo>
                  <a:lnTo>
                    <a:pt x="7157" y="14264"/>
                  </a:lnTo>
                  <a:lnTo>
                    <a:pt x="7925" y="14648"/>
                  </a:lnTo>
                  <a:lnTo>
                    <a:pt x="8742" y="14984"/>
                  </a:lnTo>
                  <a:lnTo>
                    <a:pt x="9654" y="15321"/>
                  </a:lnTo>
                  <a:lnTo>
                    <a:pt x="10566" y="15513"/>
                  </a:lnTo>
                  <a:lnTo>
                    <a:pt x="10903" y="11334"/>
                  </a:lnTo>
                  <a:lnTo>
                    <a:pt x="10711" y="11383"/>
                  </a:lnTo>
                  <a:lnTo>
                    <a:pt x="10230" y="11383"/>
                  </a:lnTo>
                  <a:lnTo>
                    <a:pt x="9894" y="11286"/>
                  </a:lnTo>
                  <a:lnTo>
                    <a:pt x="9462" y="11142"/>
                  </a:lnTo>
                  <a:lnTo>
                    <a:pt x="8982" y="10902"/>
                  </a:lnTo>
                  <a:lnTo>
                    <a:pt x="8405" y="10518"/>
                  </a:lnTo>
                  <a:lnTo>
                    <a:pt x="7829" y="9990"/>
                  </a:lnTo>
                  <a:lnTo>
                    <a:pt x="7157" y="9269"/>
                  </a:lnTo>
                  <a:lnTo>
                    <a:pt x="6436" y="8357"/>
                  </a:lnTo>
                  <a:lnTo>
                    <a:pt x="5716" y="7204"/>
                  </a:lnTo>
                  <a:lnTo>
                    <a:pt x="4900" y="5860"/>
                  </a:lnTo>
                  <a:lnTo>
                    <a:pt x="4083" y="4179"/>
                  </a:lnTo>
                  <a:lnTo>
                    <a:pt x="3219" y="2258"/>
                  </a:lnTo>
                  <a:lnTo>
                    <a:pt x="230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76"/>
            <p:cNvSpPr/>
            <p:nvPr/>
          </p:nvSpPr>
          <p:spPr>
            <a:xfrm>
              <a:off x="3902425" y="4145750"/>
              <a:ext cx="272575" cy="387825"/>
            </a:xfrm>
            <a:custGeom>
              <a:avLst/>
              <a:gdLst/>
              <a:ahLst/>
              <a:cxnLst/>
              <a:rect l="l" t="t" r="r" b="b"/>
              <a:pathLst>
                <a:path w="10903" h="15513" fill="none" extrusionOk="0">
                  <a:moveTo>
                    <a:pt x="10903" y="11334"/>
                  </a:moveTo>
                  <a:lnTo>
                    <a:pt x="10903" y="11334"/>
                  </a:lnTo>
                  <a:lnTo>
                    <a:pt x="10711" y="11383"/>
                  </a:lnTo>
                  <a:lnTo>
                    <a:pt x="10518" y="11383"/>
                  </a:lnTo>
                  <a:lnTo>
                    <a:pt x="10230" y="11383"/>
                  </a:lnTo>
                  <a:lnTo>
                    <a:pt x="9894" y="11286"/>
                  </a:lnTo>
                  <a:lnTo>
                    <a:pt x="9462" y="11142"/>
                  </a:lnTo>
                  <a:lnTo>
                    <a:pt x="8982" y="10902"/>
                  </a:lnTo>
                  <a:lnTo>
                    <a:pt x="8405" y="10518"/>
                  </a:lnTo>
                  <a:lnTo>
                    <a:pt x="7829" y="9990"/>
                  </a:lnTo>
                  <a:lnTo>
                    <a:pt x="7157" y="9269"/>
                  </a:lnTo>
                  <a:lnTo>
                    <a:pt x="6436" y="8357"/>
                  </a:lnTo>
                  <a:lnTo>
                    <a:pt x="5716" y="7204"/>
                  </a:lnTo>
                  <a:lnTo>
                    <a:pt x="4900" y="5860"/>
                  </a:lnTo>
                  <a:lnTo>
                    <a:pt x="4083" y="4179"/>
                  </a:lnTo>
                  <a:lnTo>
                    <a:pt x="3219" y="2258"/>
                  </a:lnTo>
                  <a:lnTo>
                    <a:pt x="2306" y="1"/>
                  </a:lnTo>
                  <a:lnTo>
                    <a:pt x="1" y="721"/>
                  </a:lnTo>
                  <a:lnTo>
                    <a:pt x="1" y="721"/>
                  </a:lnTo>
                  <a:lnTo>
                    <a:pt x="49" y="1297"/>
                  </a:lnTo>
                  <a:lnTo>
                    <a:pt x="97" y="1922"/>
                  </a:lnTo>
                  <a:lnTo>
                    <a:pt x="193" y="2738"/>
                  </a:lnTo>
                  <a:lnTo>
                    <a:pt x="385" y="3746"/>
                  </a:lnTo>
                  <a:lnTo>
                    <a:pt x="625" y="4851"/>
                  </a:lnTo>
                  <a:lnTo>
                    <a:pt x="961" y="6052"/>
                  </a:lnTo>
                  <a:lnTo>
                    <a:pt x="1394" y="7300"/>
                  </a:lnTo>
                  <a:lnTo>
                    <a:pt x="1682" y="7973"/>
                  </a:lnTo>
                  <a:lnTo>
                    <a:pt x="1970" y="8597"/>
                  </a:lnTo>
                  <a:lnTo>
                    <a:pt x="2306" y="9269"/>
                  </a:lnTo>
                  <a:lnTo>
                    <a:pt x="2642" y="9894"/>
                  </a:lnTo>
                  <a:lnTo>
                    <a:pt x="3075" y="10518"/>
                  </a:lnTo>
                  <a:lnTo>
                    <a:pt x="3507" y="11142"/>
                  </a:lnTo>
                  <a:lnTo>
                    <a:pt x="3987" y="11719"/>
                  </a:lnTo>
                  <a:lnTo>
                    <a:pt x="4563" y="12295"/>
                  </a:lnTo>
                  <a:lnTo>
                    <a:pt x="5140" y="12823"/>
                  </a:lnTo>
                  <a:lnTo>
                    <a:pt x="5764" y="13352"/>
                  </a:lnTo>
                  <a:lnTo>
                    <a:pt x="6436" y="13832"/>
                  </a:lnTo>
                  <a:lnTo>
                    <a:pt x="7157" y="14264"/>
                  </a:lnTo>
                  <a:lnTo>
                    <a:pt x="7925" y="14648"/>
                  </a:lnTo>
                  <a:lnTo>
                    <a:pt x="8742" y="14984"/>
                  </a:lnTo>
                  <a:lnTo>
                    <a:pt x="9654" y="15321"/>
                  </a:lnTo>
                  <a:lnTo>
                    <a:pt x="10566" y="15513"/>
                  </a:lnTo>
                  <a:lnTo>
                    <a:pt x="10903" y="113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76"/>
            <p:cNvSpPr/>
            <p:nvPr/>
          </p:nvSpPr>
          <p:spPr>
            <a:xfrm>
              <a:off x="3895225" y="4182975"/>
              <a:ext cx="231750" cy="312175"/>
            </a:xfrm>
            <a:custGeom>
              <a:avLst/>
              <a:gdLst/>
              <a:ahLst/>
              <a:cxnLst/>
              <a:rect l="l" t="t" r="r" b="b"/>
              <a:pathLst>
                <a:path w="9270" h="12487" extrusionOk="0">
                  <a:moveTo>
                    <a:pt x="3507" y="0"/>
                  </a:moveTo>
                  <a:lnTo>
                    <a:pt x="3026" y="48"/>
                  </a:lnTo>
                  <a:lnTo>
                    <a:pt x="1730" y="336"/>
                  </a:lnTo>
                  <a:lnTo>
                    <a:pt x="529" y="673"/>
                  </a:lnTo>
                  <a:lnTo>
                    <a:pt x="145" y="817"/>
                  </a:lnTo>
                  <a:lnTo>
                    <a:pt x="49" y="865"/>
                  </a:lnTo>
                  <a:lnTo>
                    <a:pt x="1" y="961"/>
                  </a:lnTo>
                  <a:lnTo>
                    <a:pt x="1" y="1201"/>
                  </a:lnTo>
                  <a:lnTo>
                    <a:pt x="97" y="1441"/>
                  </a:lnTo>
                  <a:lnTo>
                    <a:pt x="193" y="1729"/>
                  </a:lnTo>
                  <a:lnTo>
                    <a:pt x="145" y="1777"/>
                  </a:lnTo>
                  <a:lnTo>
                    <a:pt x="97" y="1921"/>
                  </a:lnTo>
                  <a:lnTo>
                    <a:pt x="49" y="2209"/>
                  </a:lnTo>
                  <a:lnTo>
                    <a:pt x="49" y="2402"/>
                  </a:lnTo>
                  <a:lnTo>
                    <a:pt x="97" y="2642"/>
                  </a:lnTo>
                  <a:lnTo>
                    <a:pt x="337" y="3458"/>
                  </a:lnTo>
                  <a:lnTo>
                    <a:pt x="481" y="3746"/>
                  </a:lnTo>
                  <a:lnTo>
                    <a:pt x="577" y="4082"/>
                  </a:lnTo>
                  <a:lnTo>
                    <a:pt x="817" y="4899"/>
                  </a:lnTo>
                  <a:lnTo>
                    <a:pt x="1249" y="6148"/>
                  </a:lnTo>
                  <a:lnTo>
                    <a:pt x="1538" y="6820"/>
                  </a:lnTo>
                  <a:lnTo>
                    <a:pt x="1922" y="7588"/>
                  </a:lnTo>
                  <a:lnTo>
                    <a:pt x="2306" y="8309"/>
                  </a:lnTo>
                  <a:lnTo>
                    <a:pt x="2738" y="9077"/>
                  </a:lnTo>
                  <a:lnTo>
                    <a:pt x="3218" y="9797"/>
                  </a:lnTo>
                  <a:lnTo>
                    <a:pt x="3795" y="10518"/>
                  </a:lnTo>
                  <a:lnTo>
                    <a:pt x="4419" y="11142"/>
                  </a:lnTo>
                  <a:lnTo>
                    <a:pt x="5091" y="11718"/>
                  </a:lnTo>
                  <a:lnTo>
                    <a:pt x="5428" y="11959"/>
                  </a:lnTo>
                  <a:lnTo>
                    <a:pt x="5812" y="12151"/>
                  </a:lnTo>
                  <a:lnTo>
                    <a:pt x="6196" y="12343"/>
                  </a:lnTo>
                  <a:lnTo>
                    <a:pt x="6580" y="12487"/>
                  </a:lnTo>
                  <a:lnTo>
                    <a:pt x="9270" y="9413"/>
                  </a:lnTo>
                  <a:lnTo>
                    <a:pt x="8982" y="9029"/>
                  </a:lnTo>
                  <a:lnTo>
                    <a:pt x="8261" y="8213"/>
                  </a:lnTo>
                  <a:lnTo>
                    <a:pt x="7445" y="7204"/>
                  </a:lnTo>
                  <a:lnTo>
                    <a:pt x="7109" y="6820"/>
                  </a:lnTo>
                  <a:lnTo>
                    <a:pt x="6916" y="6484"/>
                  </a:lnTo>
                  <a:lnTo>
                    <a:pt x="6628" y="5715"/>
                  </a:lnTo>
                  <a:lnTo>
                    <a:pt x="6292" y="4707"/>
                  </a:lnTo>
                  <a:lnTo>
                    <a:pt x="5908" y="3746"/>
                  </a:lnTo>
                  <a:lnTo>
                    <a:pt x="5716" y="3362"/>
                  </a:lnTo>
                  <a:lnTo>
                    <a:pt x="5572" y="3170"/>
                  </a:lnTo>
                  <a:lnTo>
                    <a:pt x="5236" y="2834"/>
                  </a:lnTo>
                  <a:lnTo>
                    <a:pt x="4899" y="2450"/>
                  </a:lnTo>
                  <a:lnTo>
                    <a:pt x="4659" y="2017"/>
                  </a:lnTo>
                  <a:lnTo>
                    <a:pt x="4563" y="1873"/>
                  </a:lnTo>
                  <a:lnTo>
                    <a:pt x="4515" y="1729"/>
                  </a:lnTo>
                  <a:lnTo>
                    <a:pt x="4467" y="1345"/>
                  </a:lnTo>
                  <a:lnTo>
                    <a:pt x="4323" y="769"/>
                  </a:lnTo>
                  <a:lnTo>
                    <a:pt x="4179" y="481"/>
                  </a:lnTo>
                  <a:lnTo>
                    <a:pt x="4083" y="240"/>
                  </a:lnTo>
                  <a:lnTo>
                    <a:pt x="3939" y="96"/>
                  </a:lnTo>
                  <a:lnTo>
                    <a:pt x="3795"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76"/>
            <p:cNvSpPr/>
            <p:nvPr/>
          </p:nvSpPr>
          <p:spPr>
            <a:xfrm>
              <a:off x="3895225" y="4182975"/>
              <a:ext cx="231750" cy="312175"/>
            </a:xfrm>
            <a:custGeom>
              <a:avLst/>
              <a:gdLst/>
              <a:ahLst/>
              <a:cxnLst/>
              <a:rect l="l" t="t" r="r" b="b"/>
              <a:pathLst>
                <a:path w="9270" h="12487" fill="none" extrusionOk="0">
                  <a:moveTo>
                    <a:pt x="9270" y="9413"/>
                  </a:moveTo>
                  <a:lnTo>
                    <a:pt x="9270" y="9413"/>
                  </a:lnTo>
                  <a:lnTo>
                    <a:pt x="8982" y="9029"/>
                  </a:lnTo>
                  <a:lnTo>
                    <a:pt x="8261" y="8213"/>
                  </a:lnTo>
                  <a:lnTo>
                    <a:pt x="7445" y="7204"/>
                  </a:lnTo>
                  <a:lnTo>
                    <a:pt x="7109" y="6820"/>
                  </a:lnTo>
                  <a:lnTo>
                    <a:pt x="6916" y="6484"/>
                  </a:lnTo>
                  <a:lnTo>
                    <a:pt x="6916" y="6484"/>
                  </a:lnTo>
                  <a:lnTo>
                    <a:pt x="6628" y="5715"/>
                  </a:lnTo>
                  <a:lnTo>
                    <a:pt x="6292" y="4707"/>
                  </a:lnTo>
                  <a:lnTo>
                    <a:pt x="5908" y="3746"/>
                  </a:lnTo>
                  <a:lnTo>
                    <a:pt x="5716" y="3362"/>
                  </a:lnTo>
                  <a:lnTo>
                    <a:pt x="5572" y="3170"/>
                  </a:lnTo>
                  <a:lnTo>
                    <a:pt x="5572" y="3170"/>
                  </a:lnTo>
                  <a:lnTo>
                    <a:pt x="5236" y="2834"/>
                  </a:lnTo>
                  <a:lnTo>
                    <a:pt x="4899" y="2450"/>
                  </a:lnTo>
                  <a:lnTo>
                    <a:pt x="4659" y="2017"/>
                  </a:lnTo>
                  <a:lnTo>
                    <a:pt x="4563" y="1873"/>
                  </a:lnTo>
                  <a:lnTo>
                    <a:pt x="4515" y="1729"/>
                  </a:lnTo>
                  <a:lnTo>
                    <a:pt x="4515" y="1729"/>
                  </a:lnTo>
                  <a:lnTo>
                    <a:pt x="4467" y="1345"/>
                  </a:lnTo>
                  <a:lnTo>
                    <a:pt x="4323" y="769"/>
                  </a:lnTo>
                  <a:lnTo>
                    <a:pt x="4179" y="481"/>
                  </a:lnTo>
                  <a:lnTo>
                    <a:pt x="4083" y="240"/>
                  </a:lnTo>
                  <a:lnTo>
                    <a:pt x="3939" y="96"/>
                  </a:lnTo>
                  <a:lnTo>
                    <a:pt x="3795" y="0"/>
                  </a:lnTo>
                  <a:lnTo>
                    <a:pt x="3795" y="0"/>
                  </a:lnTo>
                  <a:lnTo>
                    <a:pt x="3507" y="0"/>
                  </a:lnTo>
                  <a:lnTo>
                    <a:pt x="3026" y="48"/>
                  </a:lnTo>
                  <a:lnTo>
                    <a:pt x="1730" y="336"/>
                  </a:lnTo>
                  <a:lnTo>
                    <a:pt x="529" y="673"/>
                  </a:lnTo>
                  <a:lnTo>
                    <a:pt x="145" y="817"/>
                  </a:lnTo>
                  <a:lnTo>
                    <a:pt x="49" y="865"/>
                  </a:lnTo>
                  <a:lnTo>
                    <a:pt x="1" y="961"/>
                  </a:lnTo>
                  <a:lnTo>
                    <a:pt x="1" y="961"/>
                  </a:lnTo>
                  <a:lnTo>
                    <a:pt x="1" y="1201"/>
                  </a:lnTo>
                  <a:lnTo>
                    <a:pt x="97" y="1441"/>
                  </a:lnTo>
                  <a:lnTo>
                    <a:pt x="193" y="1729"/>
                  </a:lnTo>
                  <a:lnTo>
                    <a:pt x="193" y="1729"/>
                  </a:lnTo>
                  <a:lnTo>
                    <a:pt x="145" y="1777"/>
                  </a:lnTo>
                  <a:lnTo>
                    <a:pt x="97" y="1921"/>
                  </a:lnTo>
                  <a:lnTo>
                    <a:pt x="49" y="2209"/>
                  </a:lnTo>
                  <a:lnTo>
                    <a:pt x="49" y="2402"/>
                  </a:lnTo>
                  <a:lnTo>
                    <a:pt x="97" y="2642"/>
                  </a:lnTo>
                  <a:lnTo>
                    <a:pt x="97" y="2642"/>
                  </a:lnTo>
                  <a:lnTo>
                    <a:pt x="337" y="3458"/>
                  </a:lnTo>
                  <a:lnTo>
                    <a:pt x="481" y="3746"/>
                  </a:lnTo>
                  <a:lnTo>
                    <a:pt x="481" y="3746"/>
                  </a:lnTo>
                  <a:lnTo>
                    <a:pt x="577" y="4082"/>
                  </a:lnTo>
                  <a:lnTo>
                    <a:pt x="817" y="4899"/>
                  </a:lnTo>
                  <a:lnTo>
                    <a:pt x="1249" y="6148"/>
                  </a:lnTo>
                  <a:lnTo>
                    <a:pt x="1538" y="6820"/>
                  </a:lnTo>
                  <a:lnTo>
                    <a:pt x="1922" y="7588"/>
                  </a:lnTo>
                  <a:lnTo>
                    <a:pt x="2306" y="8309"/>
                  </a:lnTo>
                  <a:lnTo>
                    <a:pt x="2738" y="9077"/>
                  </a:lnTo>
                  <a:lnTo>
                    <a:pt x="3218" y="9797"/>
                  </a:lnTo>
                  <a:lnTo>
                    <a:pt x="3795" y="10518"/>
                  </a:lnTo>
                  <a:lnTo>
                    <a:pt x="4419" y="11142"/>
                  </a:lnTo>
                  <a:lnTo>
                    <a:pt x="5091" y="11718"/>
                  </a:lnTo>
                  <a:lnTo>
                    <a:pt x="5428" y="11959"/>
                  </a:lnTo>
                  <a:lnTo>
                    <a:pt x="5812" y="12151"/>
                  </a:lnTo>
                  <a:lnTo>
                    <a:pt x="6196" y="12343"/>
                  </a:lnTo>
                  <a:lnTo>
                    <a:pt x="6580" y="12487"/>
                  </a:lnTo>
                  <a:lnTo>
                    <a:pt x="9270" y="941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76"/>
            <p:cNvSpPr/>
            <p:nvPr/>
          </p:nvSpPr>
          <p:spPr>
            <a:xfrm>
              <a:off x="4081325" y="4364275"/>
              <a:ext cx="10825" cy="13225"/>
            </a:xfrm>
            <a:custGeom>
              <a:avLst/>
              <a:gdLst/>
              <a:ahLst/>
              <a:cxnLst/>
              <a:rect l="l" t="t" r="r" b="b"/>
              <a:pathLst>
                <a:path w="433" h="529" extrusionOk="0">
                  <a:moveTo>
                    <a:pt x="193" y="240"/>
                  </a:moveTo>
                  <a:lnTo>
                    <a:pt x="193" y="240"/>
                  </a:lnTo>
                  <a:lnTo>
                    <a:pt x="433" y="528"/>
                  </a:lnTo>
                  <a:lnTo>
                    <a:pt x="433" y="528"/>
                  </a:lnTo>
                  <a:lnTo>
                    <a:pt x="433" y="528"/>
                  </a:lnTo>
                  <a:lnTo>
                    <a:pt x="193" y="240"/>
                  </a:lnTo>
                  <a:close/>
                  <a:moveTo>
                    <a:pt x="193" y="240"/>
                  </a:moveTo>
                  <a:lnTo>
                    <a:pt x="193" y="240"/>
                  </a:lnTo>
                  <a:lnTo>
                    <a:pt x="193" y="240"/>
                  </a:lnTo>
                  <a:lnTo>
                    <a:pt x="193" y="240"/>
                  </a:lnTo>
                  <a:lnTo>
                    <a:pt x="193" y="240"/>
                  </a:lnTo>
                  <a:close/>
                  <a:moveTo>
                    <a:pt x="193" y="192"/>
                  </a:moveTo>
                  <a:lnTo>
                    <a:pt x="193" y="192"/>
                  </a:lnTo>
                  <a:lnTo>
                    <a:pt x="193" y="240"/>
                  </a:lnTo>
                  <a:lnTo>
                    <a:pt x="193" y="240"/>
                  </a:lnTo>
                  <a:lnTo>
                    <a:pt x="193" y="192"/>
                  </a:lnTo>
                  <a:close/>
                  <a:moveTo>
                    <a:pt x="193" y="192"/>
                  </a:moveTo>
                  <a:lnTo>
                    <a:pt x="193" y="192"/>
                  </a:lnTo>
                  <a:lnTo>
                    <a:pt x="193" y="192"/>
                  </a:lnTo>
                  <a:lnTo>
                    <a:pt x="193" y="192"/>
                  </a:lnTo>
                  <a:lnTo>
                    <a:pt x="193" y="192"/>
                  </a:lnTo>
                  <a:close/>
                  <a:moveTo>
                    <a:pt x="193" y="192"/>
                  </a:moveTo>
                  <a:lnTo>
                    <a:pt x="193" y="192"/>
                  </a:lnTo>
                  <a:lnTo>
                    <a:pt x="193" y="192"/>
                  </a:lnTo>
                  <a:lnTo>
                    <a:pt x="193" y="192"/>
                  </a:lnTo>
                  <a:lnTo>
                    <a:pt x="193" y="192"/>
                  </a:lnTo>
                  <a:close/>
                  <a:moveTo>
                    <a:pt x="145" y="192"/>
                  </a:moveTo>
                  <a:lnTo>
                    <a:pt x="145" y="192"/>
                  </a:lnTo>
                  <a:lnTo>
                    <a:pt x="193" y="192"/>
                  </a:lnTo>
                  <a:lnTo>
                    <a:pt x="193" y="192"/>
                  </a:lnTo>
                  <a:lnTo>
                    <a:pt x="145" y="192"/>
                  </a:lnTo>
                  <a:close/>
                  <a:moveTo>
                    <a:pt x="145" y="192"/>
                  </a:moveTo>
                  <a:lnTo>
                    <a:pt x="145" y="192"/>
                  </a:lnTo>
                  <a:lnTo>
                    <a:pt x="145" y="192"/>
                  </a:lnTo>
                  <a:lnTo>
                    <a:pt x="145" y="192"/>
                  </a:lnTo>
                  <a:lnTo>
                    <a:pt x="145" y="192"/>
                  </a:lnTo>
                  <a:close/>
                  <a:moveTo>
                    <a:pt x="145" y="192"/>
                  </a:moveTo>
                  <a:lnTo>
                    <a:pt x="145" y="192"/>
                  </a:lnTo>
                  <a:lnTo>
                    <a:pt x="145" y="192"/>
                  </a:lnTo>
                  <a:lnTo>
                    <a:pt x="145" y="192"/>
                  </a:lnTo>
                  <a:lnTo>
                    <a:pt x="145" y="192"/>
                  </a:lnTo>
                  <a:close/>
                  <a:moveTo>
                    <a:pt x="1" y="0"/>
                  </a:moveTo>
                  <a:lnTo>
                    <a:pt x="1" y="0"/>
                  </a:lnTo>
                  <a:lnTo>
                    <a:pt x="1" y="0"/>
                  </a:lnTo>
                  <a:lnTo>
                    <a:pt x="145" y="192"/>
                  </a:lnTo>
                  <a:lnTo>
                    <a:pt x="145" y="192"/>
                  </a:lnTo>
                  <a:lnTo>
                    <a:pt x="1" y="0"/>
                  </a:lnTo>
                  <a:close/>
                </a:path>
              </a:pathLst>
            </a:custGeom>
            <a:solidFill>
              <a:srgbClr val="F8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76"/>
            <p:cNvSpPr/>
            <p:nvPr/>
          </p:nvSpPr>
          <p:spPr>
            <a:xfrm>
              <a:off x="4086125" y="4370275"/>
              <a:ext cx="6025" cy="7225"/>
            </a:xfrm>
            <a:custGeom>
              <a:avLst/>
              <a:gdLst/>
              <a:ahLst/>
              <a:cxnLst/>
              <a:rect l="l" t="t" r="r" b="b"/>
              <a:pathLst>
                <a:path w="241" h="289" fill="none" extrusionOk="0">
                  <a:moveTo>
                    <a:pt x="1" y="0"/>
                  </a:moveTo>
                  <a:lnTo>
                    <a:pt x="1" y="0"/>
                  </a:lnTo>
                  <a:lnTo>
                    <a:pt x="241" y="288"/>
                  </a:lnTo>
                  <a:lnTo>
                    <a:pt x="241" y="288"/>
                  </a:lnTo>
                  <a:lnTo>
                    <a:pt x="241" y="28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76"/>
            <p:cNvSpPr/>
            <p:nvPr/>
          </p:nvSpPr>
          <p:spPr>
            <a:xfrm>
              <a:off x="4086125" y="43702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76"/>
            <p:cNvSpPr/>
            <p:nvPr/>
          </p:nvSpPr>
          <p:spPr>
            <a:xfrm>
              <a:off x="4086125" y="4369075"/>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76"/>
            <p:cNvSpPr/>
            <p:nvPr/>
          </p:nvSpPr>
          <p:spPr>
            <a:xfrm>
              <a:off x="4086125" y="4369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76"/>
            <p:cNvSpPr/>
            <p:nvPr/>
          </p:nvSpPr>
          <p:spPr>
            <a:xfrm>
              <a:off x="4086125" y="4369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76"/>
            <p:cNvSpPr/>
            <p:nvPr/>
          </p:nvSpPr>
          <p:spPr>
            <a:xfrm>
              <a:off x="4084925" y="4369075"/>
              <a:ext cx="1225" cy="25"/>
            </a:xfrm>
            <a:custGeom>
              <a:avLst/>
              <a:gdLst/>
              <a:ahLst/>
              <a:cxnLst/>
              <a:rect l="l" t="t" r="r" b="b"/>
              <a:pathLst>
                <a:path w="49" h="1" fill="none" extrusionOk="0">
                  <a:moveTo>
                    <a:pt x="1" y="0"/>
                  </a:moveTo>
                  <a:lnTo>
                    <a:pt x="1" y="0"/>
                  </a:lnTo>
                  <a:lnTo>
                    <a:pt x="49" y="0"/>
                  </a:lnTo>
                  <a:lnTo>
                    <a:pt x="49"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76"/>
            <p:cNvSpPr/>
            <p:nvPr/>
          </p:nvSpPr>
          <p:spPr>
            <a:xfrm>
              <a:off x="4084925" y="4369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76"/>
            <p:cNvSpPr/>
            <p:nvPr/>
          </p:nvSpPr>
          <p:spPr>
            <a:xfrm>
              <a:off x="4084925" y="4369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76"/>
            <p:cNvSpPr/>
            <p:nvPr/>
          </p:nvSpPr>
          <p:spPr>
            <a:xfrm>
              <a:off x="4081325" y="4364275"/>
              <a:ext cx="3625" cy="4825"/>
            </a:xfrm>
            <a:custGeom>
              <a:avLst/>
              <a:gdLst/>
              <a:ahLst/>
              <a:cxnLst/>
              <a:rect l="l" t="t" r="r" b="b"/>
              <a:pathLst>
                <a:path w="145" h="193" fill="none" extrusionOk="0">
                  <a:moveTo>
                    <a:pt x="1" y="0"/>
                  </a:moveTo>
                  <a:lnTo>
                    <a:pt x="1" y="0"/>
                  </a:lnTo>
                  <a:lnTo>
                    <a:pt x="1" y="0"/>
                  </a:lnTo>
                  <a:lnTo>
                    <a:pt x="145" y="192"/>
                  </a:lnTo>
                  <a:lnTo>
                    <a:pt x="145" y="19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76"/>
            <p:cNvSpPr/>
            <p:nvPr/>
          </p:nvSpPr>
          <p:spPr>
            <a:xfrm>
              <a:off x="4014100" y="4364275"/>
              <a:ext cx="78050" cy="116475"/>
            </a:xfrm>
            <a:custGeom>
              <a:avLst/>
              <a:gdLst/>
              <a:ahLst/>
              <a:cxnLst/>
              <a:rect l="l" t="t" r="r" b="b"/>
              <a:pathLst>
                <a:path w="3122" h="4659" extrusionOk="0">
                  <a:moveTo>
                    <a:pt x="2690" y="0"/>
                  </a:moveTo>
                  <a:lnTo>
                    <a:pt x="0" y="4226"/>
                  </a:lnTo>
                  <a:lnTo>
                    <a:pt x="625" y="4659"/>
                  </a:lnTo>
                  <a:lnTo>
                    <a:pt x="3122" y="528"/>
                  </a:lnTo>
                  <a:lnTo>
                    <a:pt x="2882" y="240"/>
                  </a:lnTo>
                  <a:lnTo>
                    <a:pt x="2882" y="192"/>
                  </a:lnTo>
                  <a:lnTo>
                    <a:pt x="2834" y="192"/>
                  </a:lnTo>
                  <a:lnTo>
                    <a:pt x="2690" y="0"/>
                  </a:lnTo>
                  <a:close/>
                </a:path>
              </a:pathLst>
            </a:custGeom>
            <a:solidFill>
              <a:srgbClr val="768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76"/>
            <p:cNvSpPr/>
            <p:nvPr/>
          </p:nvSpPr>
          <p:spPr>
            <a:xfrm>
              <a:off x="4014100" y="4364275"/>
              <a:ext cx="78050" cy="116475"/>
            </a:xfrm>
            <a:custGeom>
              <a:avLst/>
              <a:gdLst/>
              <a:ahLst/>
              <a:cxnLst/>
              <a:rect l="l" t="t" r="r" b="b"/>
              <a:pathLst>
                <a:path w="3122" h="4659" fill="none" extrusionOk="0">
                  <a:moveTo>
                    <a:pt x="2690" y="0"/>
                  </a:moveTo>
                  <a:lnTo>
                    <a:pt x="0" y="4226"/>
                  </a:lnTo>
                  <a:lnTo>
                    <a:pt x="0" y="4226"/>
                  </a:lnTo>
                  <a:lnTo>
                    <a:pt x="625" y="4659"/>
                  </a:lnTo>
                  <a:lnTo>
                    <a:pt x="3122" y="528"/>
                  </a:lnTo>
                  <a:lnTo>
                    <a:pt x="3122" y="528"/>
                  </a:lnTo>
                  <a:lnTo>
                    <a:pt x="2882" y="240"/>
                  </a:lnTo>
                  <a:lnTo>
                    <a:pt x="2882" y="240"/>
                  </a:lnTo>
                  <a:lnTo>
                    <a:pt x="2882" y="240"/>
                  </a:lnTo>
                  <a:lnTo>
                    <a:pt x="2882" y="240"/>
                  </a:lnTo>
                  <a:lnTo>
                    <a:pt x="2882" y="240"/>
                  </a:lnTo>
                  <a:lnTo>
                    <a:pt x="2882" y="240"/>
                  </a:lnTo>
                  <a:lnTo>
                    <a:pt x="2882" y="240"/>
                  </a:lnTo>
                  <a:lnTo>
                    <a:pt x="2882" y="240"/>
                  </a:lnTo>
                  <a:lnTo>
                    <a:pt x="2882" y="192"/>
                  </a:lnTo>
                  <a:lnTo>
                    <a:pt x="2882" y="192"/>
                  </a:lnTo>
                  <a:lnTo>
                    <a:pt x="2882" y="192"/>
                  </a:lnTo>
                  <a:lnTo>
                    <a:pt x="2882" y="192"/>
                  </a:lnTo>
                  <a:lnTo>
                    <a:pt x="2882" y="192"/>
                  </a:lnTo>
                  <a:lnTo>
                    <a:pt x="2882" y="192"/>
                  </a:lnTo>
                  <a:lnTo>
                    <a:pt x="2882" y="192"/>
                  </a:lnTo>
                  <a:lnTo>
                    <a:pt x="2882" y="192"/>
                  </a:lnTo>
                  <a:lnTo>
                    <a:pt x="2882" y="192"/>
                  </a:lnTo>
                  <a:lnTo>
                    <a:pt x="2882" y="192"/>
                  </a:lnTo>
                  <a:lnTo>
                    <a:pt x="2882" y="192"/>
                  </a:lnTo>
                  <a:lnTo>
                    <a:pt x="2882" y="192"/>
                  </a:lnTo>
                  <a:lnTo>
                    <a:pt x="2834" y="192"/>
                  </a:lnTo>
                  <a:lnTo>
                    <a:pt x="2834" y="192"/>
                  </a:lnTo>
                  <a:lnTo>
                    <a:pt x="2834" y="192"/>
                  </a:lnTo>
                  <a:lnTo>
                    <a:pt x="2834" y="192"/>
                  </a:lnTo>
                  <a:lnTo>
                    <a:pt x="2834" y="192"/>
                  </a:lnTo>
                  <a:lnTo>
                    <a:pt x="2834" y="192"/>
                  </a:lnTo>
                  <a:lnTo>
                    <a:pt x="2834" y="192"/>
                  </a:lnTo>
                  <a:lnTo>
                    <a:pt x="2834" y="192"/>
                  </a:lnTo>
                  <a:lnTo>
                    <a:pt x="2834" y="192"/>
                  </a:lnTo>
                  <a:lnTo>
                    <a:pt x="2834" y="192"/>
                  </a:lnTo>
                  <a:lnTo>
                    <a:pt x="2834" y="192"/>
                  </a:lnTo>
                  <a:lnTo>
                    <a:pt x="2834" y="192"/>
                  </a:lnTo>
                  <a:lnTo>
                    <a:pt x="26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76"/>
            <p:cNvSpPr/>
            <p:nvPr/>
          </p:nvSpPr>
          <p:spPr>
            <a:xfrm>
              <a:off x="4016500" y="4375075"/>
              <a:ext cx="201725" cy="168100"/>
            </a:xfrm>
            <a:custGeom>
              <a:avLst/>
              <a:gdLst/>
              <a:ahLst/>
              <a:cxnLst/>
              <a:rect l="l" t="t" r="r" b="b"/>
              <a:pathLst>
                <a:path w="8069" h="6724" extrusionOk="0">
                  <a:moveTo>
                    <a:pt x="3074" y="0"/>
                  </a:moveTo>
                  <a:lnTo>
                    <a:pt x="0" y="5139"/>
                  </a:lnTo>
                  <a:lnTo>
                    <a:pt x="1969" y="5955"/>
                  </a:lnTo>
                  <a:lnTo>
                    <a:pt x="3410" y="6484"/>
                  </a:lnTo>
                  <a:lnTo>
                    <a:pt x="3890" y="6676"/>
                  </a:lnTo>
                  <a:lnTo>
                    <a:pt x="4131" y="6724"/>
                  </a:lnTo>
                  <a:lnTo>
                    <a:pt x="4371" y="6532"/>
                  </a:lnTo>
                  <a:lnTo>
                    <a:pt x="4851" y="6052"/>
                  </a:lnTo>
                  <a:lnTo>
                    <a:pt x="6196" y="4659"/>
                  </a:lnTo>
                  <a:lnTo>
                    <a:pt x="8069" y="2642"/>
                  </a:lnTo>
                  <a:lnTo>
                    <a:pt x="7540" y="2450"/>
                  </a:lnTo>
                  <a:lnTo>
                    <a:pt x="6388" y="1873"/>
                  </a:lnTo>
                  <a:lnTo>
                    <a:pt x="4803" y="1057"/>
                  </a:lnTo>
                  <a:lnTo>
                    <a:pt x="3938" y="529"/>
                  </a:lnTo>
                  <a:lnTo>
                    <a:pt x="3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76"/>
            <p:cNvSpPr/>
            <p:nvPr/>
          </p:nvSpPr>
          <p:spPr>
            <a:xfrm>
              <a:off x="4016500" y="4375075"/>
              <a:ext cx="201725" cy="168100"/>
            </a:xfrm>
            <a:custGeom>
              <a:avLst/>
              <a:gdLst/>
              <a:ahLst/>
              <a:cxnLst/>
              <a:rect l="l" t="t" r="r" b="b"/>
              <a:pathLst>
                <a:path w="8069" h="6724" fill="none" extrusionOk="0">
                  <a:moveTo>
                    <a:pt x="8069" y="2642"/>
                  </a:moveTo>
                  <a:lnTo>
                    <a:pt x="8069" y="2642"/>
                  </a:lnTo>
                  <a:lnTo>
                    <a:pt x="7540" y="2450"/>
                  </a:lnTo>
                  <a:lnTo>
                    <a:pt x="6388" y="1873"/>
                  </a:lnTo>
                  <a:lnTo>
                    <a:pt x="4803" y="1057"/>
                  </a:lnTo>
                  <a:lnTo>
                    <a:pt x="3938" y="529"/>
                  </a:lnTo>
                  <a:lnTo>
                    <a:pt x="3074" y="0"/>
                  </a:lnTo>
                  <a:lnTo>
                    <a:pt x="0" y="5139"/>
                  </a:lnTo>
                  <a:lnTo>
                    <a:pt x="0" y="5139"/>
                  </a:lnTo>
                  <a:lnTo>
                    <a:pt x="1969" y="5955"/>
                  </a:lnTo>
                  <a:lnTo>
                    <a:pt x="3410" y="6484"/>
                  </a:lnTo>
                  <a:lnTo>
                    <a:pt x="3890" y="6676"/>
                  </a:lnTo>
                  <a:lnTo>
                    <a:pt x="4131" y="6724"/>
                  </a:lnTo>
                  <a:lnTo>
                    <a:pt x="4131" y="6724"/>
                  </a:lnTo>
                  <a:lnTo>
                    <a:pt x="4371" y="6532"/>
                  </a:lnTo>
                  <a:lnTo>
                    <a:pt x="4851" y="6052"/>
                  </a:lnTo>
                  <a:lnTo>
                    <a:pt x="6196" y="4659"/>
                  </a:lnTo>
                  <a:lnTo>
                    <a:pt x="8069" y="26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76"/>
            <p:cNvSpPr/>
            <p:nvPr/>
          </p:nvSpPr>
          <p:spPr>
            <a:xfrm>
              <a:off x="4082525" y="4529950"/>
              <a:ext cx="14450" cy="6025"/>
            </a:xfrm>
            <a:custGeom>
              <a:avLst/>
              <a:gdLst/>
              <a:ahLst/>
              <a:cxnLst/>
              <a:rect l="l" t="t" r="r" b="b"/>
              <a:pathLst>
                <a:path w="578" h="241" fill="none" extrusionOk="0">
                  <a:moveTo>
                    <a:pt x="1" y="1"/>
                  </a:moveTo>
                  <a:lnTo>
                    <a:pt x="1" y="1"/>
                  </a:lnTo>
                  <a:lnTo>
                    <a:pt x="577" y="241"/>
                  </a:lnTo>
                  <a:lnTo>
                    <a:pt x="577" y="241"/>
                  </a:lnTo>
                  <a:lnTo>
                    <a:pt x="577" y="24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76"/>
            <p:cNvSpPr/>
            <p:nvPr/>
          </p:nvSpPr>
          <p:spPr>
            <a:xfrm>
              <a:off x="4082525" y="45299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76"/>
            <p:cNvSpPr/>
            <p:nvPr/>
          </p:nvSpPr>
          <p:spPr>
            <a:xfrm>
              <a:off x="4082525" y="45299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76"/>
            <p:cNvSpPr/>
            <p:nvPr/>
          </p:nvSpPr>
          <p:spPr>
            <a:xfrm>
              <a:off x="4016500" y="4375075"/>
              <a:ext cx="142900" cy="146500"/>
            </a:xfrm>
            <a:custGeom>
              <a:avLst/>
              <a:gdLst/>
              <a:ahLst/>
              <a:cxnLst/>
              <a:rect l="l" t="t" r="r" b="b"/>
              <a:pathLst>
                <a:path w="5716" h="5860" fill="none" extrusionOk="0">
                  <a:moveTo>
                    <a:pt x="3074" y="0"/>
                  </a:moveTo>
                  <a:lnTo>
                    <a:pt x="3026" y="96"/>
                  </a:lnTo>
                  <a:lnTo>
                    <a:pt x="529" y="4227"/>
                  </a:lnTo>
                  <a:lnTo>
                    <a:pt x="0" y="5139"/>
                  </a:lnTo>
                  <a:lnTo>
                    <a:pt x="0" y="5139"/>
                  </a:lnTo>
                  <a:lnTo>
                    <a:pt x="1825" y="5859"/>
                  </a:lnTo>
                  <a:lnTo>
                    <a:pt x="1825" y="5859"/>
                  </a:lnTo>
                  <a:lnTo>
                    <a:pt x="2786" y="4515"/>
                  </a:lnTo>
                  <a:lnTo>
                    <a:pt x="3314" y="3842"/>
                  </a:lnTo>
                  <a:lnTo>
                    <a:pt x="3794" y="3266"/>
                  </a:lnTo>
                  <a:lnTo>
                    <a:pt x="4275" y="2738"/>
                  </a:lnTo>
                  <a:lnTo>
                    <a:pt x="4755" y="2258"/>
                  </a:lnTo>
                  <a:lnTo>
                    <a:pt x="5235" y="1825"/>
                  </a:lnTo>
                  <a:lnTo>
                    <a:pt x="5715" y="1537"/>
                  </a:lnTo>
                  <a:lnTo>
                    <a:pt x="5715" y="1537"/>
                  </a:lnTo>
                  <a:lnTo>
                    <a:pt x="4419" y="817"/>
                  </a:lnTo>
                  <a:lnTo>
                    <a:pt x="307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76"/>
            <p:cNvSpPr/>
            <p:nvPr/>
          </p:nvSpPr>
          <p:spPr>
            <a:xfrm>
              <a:off x="4062125" y="4413500"/>
              <a:ext cx="118875" cy="116475"/>
            </a:xfrm>
            <a:custGeom>
              <a:avLst/>
              <a:gdLst/>
              <a:ahLst/>
              <a:cxnLst/>
              <a:rect l="l" t="t" r="r" b="b"/>
              <a:pathLst>
                <a:path w="4755" h="4659" extrusionOk="0">
                  <a:moveTo>
                    <a:pt x="817" y="4659"/>
                  </a:moveTo>
                  <a:lnTo>
                    <a:pt x="817" y="4659"/>
                  </a:lnTo>
                  <a:lnTo>
                    <a:pt x="817" y="4659"/>
                  </a:lnTo>
                  <a:lnTo>
                    <a:pt x="817" y="4659"/>
                  </a:lnTo>
                  <a:close/>
                  <a:moveTo>
                    <a:pt x="817" y="4659"/>
                  </a:moveTo>
                  <a:lnTo>
                    <a:pt x="817" y="4659"/>
                  </a:lnTo>
                  <a:lnTo>
                    <a:pt x="817" y="4659"/>
                  </a:lnTo>
                  <a:lnTo>
                    <a:pt x="817" y="4659"/>
                  </a:lnTo>
                  <a:lnTo>
                    <a:pt x="817" y="4659"/>
                  </a:lnTo>
                  <a:close/>
                  <a:moveTo>
                    <a:pt x="0" y="4322"/>
                  </a:moveTo>
                  <a:lnTo>
                    <a:pt x="0" y="4322"/>
                  </a:lnTo>
                  <a:lnTo>
                    <a:pt x="0" y="4322"/>
                  </a:lnTo>
                  <a:lnTo>
                    <a:pt x="817" y="4659"/>
                  </a:lnTo>
                  <a:lnTo>
                    <a:pt x="817" y="4659"/>
                  </a:lnTo>
                  <a:lnTo>
                    <a:pt x="0" y="4322"/>
                  </a:lnTo>
                  <a:close/>
                  <a:moveTo>
                    <a:pt x="3890" y="0"/>
                  </a:moveTo>
                  <a:lnTo>
                    <a:pt x="3890" y="0"/>
                  </a:lnTo>
                  <a:lnTo>
                    <a:pt x="3890" y="0"/>
                  </a:lnTo>
                  <a:lnTo>
                    <a:pt x="3890" y="0"/>
                  </a:lnTo>
                  <a:lnTo>
                    <a:pt x="4755" y="432"/>
                  </a:lnTo>
                  <a:lnTo>
                    <a:pt x="4755" y="432"/>
                  </a:lnTo>
                  <a:lnTo>
                    <a:pt x="4755" y="432"/>
                  </a:lnTo>
                  <a:lnTo>
                    <a:pt x="4755" y="432"/>
                  </a:lnTo>
                  <a:lnTo>
                    <a:pt x="3890"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76"/>
            <p:cNvSpPr/>
            <p:nvPr/>
          </p:nvSpPr>
          <p:spPr>
            <a:xfrm>
              <a:off x="4082525" y="452995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76"/>
            <p:cNvSpPr/>
            <p:nvPr/>
          </p:nvSpPr>
          <p:spPr>
            <a:xfrm>
              <a:off x="4082525" y="45299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76"/>
            <p:cNvSpPr/>
            <p:nvPr/>
          </p:nvSpPr>
          <p:spPr>
            <a:xfrm>
              <a:off x="4062125" y="4521550"/>
              <a:ext cx="20425" cy="8425"/>
            </a:xfrm>
            <a:custGeom>
              <a:avLst/>
              <a:gdLst/>
              <a:ahLst/>
              <a:cxnLst/>
              <a:rect l="l" t="t" r="r" b="b"/>
              <a:pathLst>
                <a:path w="817" h="337" fill="none" extrusionOk="0">
                  <a:moveTo>
                    <a:pt x="0" y="0"/>
                  </a:moveTo>
                  <a:lnTo>
                    <a:pt x="0" y="0"/>
                  </a:lnTo>
                  <a:lnTo>
                    <a:pt x="0" y="0"/>
                  </a:lnTo>
                  <a:lnTo>
                    <a:pt x="817" y="337"/>
                  </a:lnTo>
                  <a:lnTo>
                    <a:pt x="817" y="33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76"/>
            <p:cNvSpPr/>
            <p:nvPr/>
          </p:nvSpPr>
          <p:spPr>
            <a:xfrm>
              <a:off x="4159375" y="4413500"/>
              <a:ext cx="21625" cy="10825"/>
            </a:xfrm>
            <a:custGeom>
              <a:avLst/>
              <a:gdLst/>
              <a:ahLst/>
              <a:cxnLst/>
              <a:rect l="l" t="t" r="r" b="b"/>
              <a:pathLst>
                <a:path w="865" h="433" fill="none" extrusionOk="0">
                  <a:moveTo>
                    <a:pt x="0" y="0"/>
                  </a:moveTo>
                  <a:lnTo>
                    <a:pt x="0" y="0"/>
                  </a:lnTo>
                  <a:lnTo>
                    <a:pt x="0" y="0"/>
                  </a:lnTo>
                  <a:lnTo>
                    <a:pt x="0" y="0"/>
                  </a:lnTo>
                  <a:lnTo>
                    <a:pt x="865" y="432"/>
                  </a:lnTo>
                  <a:lnTo>
                    <a:pt x="865" y="432"/>
                  </a:lnTo>
                  <a:lnTo>
                    <a:pt x="865" y="432"/>
                  </a:lnTo>
                  <a:lnTo>
                    <a:pt x="865" y="43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76"/>
            <p:cNvSpPr/>
            <p:nvPr/>
          </p:nvSpPr>
          <p:spPr>
            <a:xfrm>
              <a:off x="3859225" y="4041300"/>
              <a:ext cx="141700" cy="151300"/>
            </a:xfrm>
            <a:custGeom>
              <a:avLst/>
              <a:gdLst/>
              <a:ahLst/>
              <a:cxnLst/>
              <a:rect l="l" t="t" r="r" b="b"/>
              <a:pathLst>
                <a:path w="5668" h="6052" extrusionOk="0">
                  <a:moveTo>
                    <a:pt x="2161" y="0"/>
                  </a:moveTo>
                  <a:lnTo>
                    <a:pt x="2113" y="48"/>
                  </a:lnTo>
                  <a:lnTo>
                    <a:pt x="2017" y="144"/>
                  </a:lnTo>
                  <a:lnTo>
                    <a:pt x="1969" y="240"/>
                  </a:lnTo>
                  <a:lnTo>
                    <a:pt x="1921" y="577"/>
                  </a:lnTo>
                  <a:lnTo>
                    <a:pt x="1921" y="1009"/>
                  </a:lnTo>
                  <a:lnTo>
                    <a:pt x="1969" y="1441"/>
                  </a:lnTo>
                  <a:lnTo>
                    <a:pt x="2065" y="2258"/>
                  </a:lnTo>
                  <a:lnTo>
                    <a:pt x="2161" y="2594"/>
                  </a:lnTo>
                  <a:lnTo>
                    <a:pt x="2017" y="2258"/>
                  </a:lnTo>
                  <a:lnTo>
                    <a:pt x="1633" y="1585"/>
                  </a:lnTo>
                  <a:lnTo>
                    <a:pt x="1441" y="1201"/>
                  </a:lnTo>
                  <a:lnTo>
                    <a:pt x="1201" y="961"/>
                  </a:lnTo>
                  <a:lnTo>
                    <a:pt x="1057" y="769"/>
                  </a:lnTo>
                  <a:lnTo>
                    <a:pt x="961" y="769"/>
                  </a:lnTo>
                  <a:lnTo>
                    <a:pt x="913" y="817"/>
                  </a:lnTo>
                  <a:lnTo>
                    <a:pt x="864" y="865"/>
                  </a:lnTo>
                  <a:lnTo>
                    <a:pt x="816" y="961"/>
                  </a:lnTo>
                  <a:lnTo>
                    <a:pt x="864" y="1249"/>
                  </a:lnTo>
                  <a:lnTo>
                    <a:pt x="913" y="1537"/>
                  </a:lnTo>
                  <a:lnTo>
                    <a:pt x="1057" y="1873"/>
                  </a:lnTo>
                  <a:lnTo>
                    <a:pt x="1297" y="2498"/>
                  </a:lnTo>
                  <a:lnTo>
                    <a:pt x="1441" y="2882"/>
                  </a:lnTo>
                  <a:lnTo>
                    <a:pt x="1441" y="2882"/>
                  </a:lnTo>
                  <a:lnTo>
                    <a:pt x="1201" y="2642"/>
                  </a:lnTo>
                  <a:lnTo>
                    <a:pt x="768" y="2258"/>
                  </a:lnTo>
                  <a:lnTo>
                    <a:pt x="576" y="2113"/>
                  </a:lnTo>
                  <a:lnTo>
                    <a:pt x="336" y="1969"/>
                  </a:lnTo>
                  <a:lnTo>
                    <a:pt x="192" y="1921"/>
                  </a:lnTo>
                  <a:lnTo>
                    <a:pt x="96" y="1921"/>
                  </a:lnTo>
                  <a:lnTo>
                    <a:pt x="48" y="1969"/>
                  </a:lnTo>
                  <a:lnTo>
                    <a:pt x="0" y="2065"/>
                  </a:lnTo>
                  <a:lnTo>
                    <a:pt x="48" y="2209"/>
                  </a:lnTo>
                  <a:lnTo>
                    <a:pt x="240" y="2642"/>
                  </a:lnTo>
                  <a:lnTo>
                    <a:pt x="576" y="3122"/>
                  </a:lnTo>
                  <a:lnTo>
                    <a:pt x="864" y="3602"/>
                  </a:lnTo>
                  <a:lnTo>
                    <a:pt x="816" y="3842"/>
                  </a:lnTo>
                  <a:lnTo>
                    <a:pt x="768" y="4131"/>
                  </a:lnTo>
                  <a:lnTo>
                    <a:pt x="720" y="4371"/>
                  </a:lnTo>
                  <a:lnTo>
                    <a:pt x="768" y="4659"/>
                  </a:lnTo>
                  <a:lnTo>
                    <a:pt x="864" y="4995"/>
                  </a:lnTo>
                  <a:lnTo>
                    <a:pt x="1057" y="5283"/>
                  </a:lnTo>
                  <a:lnTo>
                    <a:pt x="1249" y="5571"/>
                  </a:lnTo>
                  <a:lnTo>
                    <a:pt x="1489" y="5763"/>
                  </a:lnTo>
                  <a:lnTo>
                    <a:pt x="1825" y="5907"/>
                  </a:lnTo>
                  <a:lnTo>
                    <a:pt x="2113" y="6003"/>
                  </a:lnTo>
                  <a:lnTo>
                    <a:pt x="2449" y="6052"/>
                  </a:lnTo>
                  <a:lnTo>
                    <a:pt x="2834" y="6003"/>
                  </a:lnTo>
                  <a:lnTo>
                    <a:pt x="3650" y="5859"/>
                  </a:lnTo>
                  <a:lnTo>
                    <a:pt x="3986" y="5763"/>
                  </a:lnTo>
                  <a:lnTo>
                    <a:pt x="4226" y="5619"/>
                  </a:lnTo>
                  <a:lnTo>
                    <a:pt x="4466" y="5475"/>
                  </a:lnTo>
                  <a:lnTo>
                    <a:pt x="4707" y="5235"/>
                  </a:lnTo>
                  <a:lnTo>
                    <a:pt x="4851" y="4995"/>
                  </a:lnTo>
                  <a:lnTo>
                    <a:pt x="4995" y="4707"/>
                  </a:lnTo>
                  <a:lnTo>
                    <a:pt x="5043" y="4419"/>
                  </a:lnTo>
                  <a:lnTo>
                    <a:pt x="5091" y="4131"/>
                  </a:lnTo>
                  <a:lnTo>
                    <a:pt x="5331" y="3650"/>
                  </a:lnTo>
                  <a:lnTo>
                    <a:pt x="5571" y="2930"/>
                  </a:lnTo>
                  <a:lnTo>
                    <a:pt x="5619" y="2594"/>
                  </a:lnTo>
                  <a:lnTo>
                    <a:pt x="5667" y="2306"/>
                  </a:lnTo>
                  <a:lnTo>
                    <a:pt x="5619" y="2113"/>
                  </a:lnTo>
                  <a:lnTo>
                    <a:pt x="5571" y="2017"/>
                  </a:lnTo>
                  <a:lnTo>
                    <a:pt x="5475" y="1969"/>
                  </a:lnTo>
                  <a:lnTo>
                    <a:pt x="5331" y="1969"/>
                  </a:lnTo>
                  <a:lnTo>
                    <a:pt x="5187" y="2017"/>
                  </a:lnTo>
                  <a:lnTo>
                    <a:pt x="5091" y="2113"/>
                  </a:lnTo>
                  <a:lnTo>
                    <a:pt x="4995" y="2258"/>
                  </a:lnTo>
                  <a:lnTo>
                    <a:pt x="4755" y="2546"/>
                  </a:lnTo>
                  <a:lnTo>
                    <a:pt x="4562" y="2882"/>
                  </a:lnTo>
                  <a:lnTo>
                    <a:pt x="4370" y="2738"/>
                  </a:lnTo>
                  <a:lnTo>
                    <a:pt x="4178" y="2642"/>
                  </a:lnTo>
                  <a:lnTo>
                    <a:pt x="4130" y="1873"/>
                  </a:lnTo>
                  <a:lnTo>
                    <a:pt x="3986" y="961"/>
                  </a:lnTo>
                  <a:lnTo>
                    <a:pt x="3938" y="577"/>
                  </a:lnTo>
                  <a:lnTo>
                    <a:pt x="3842" y="240"/>
                  </a:lnTo>
                  <a:lnTo>
                    <a:pt x="3698" y="48"/>
                  </a:lnTo>
                  <a:lnTo>
                    <a:pt x="3602" y="48"/>
                  </a:lnTo>
                  <a:lnTo>
                    <a:pt x="3506" y="240"/>
                  </a:lnTo>
                  <a:lnTo>
                    <a:pt x="3410" y="481"/>
                  </a:lnTo>
                  <a:lnTo>
                    <a:pt x="3362" y="817"/>
                  </a:lnTo>
                  <a:lnTo>
                    <a:pt x="3314" y="1201"/>
                  </a:lnTo>
                  <a:lnTo>
                    <a:pt x="3314" y="1921"/>
                  </a:lnTo>
                  <a:lnTo>
                    <a:pt x="3314" y="2402"/>
                  </a:lnTo>
                  <a:lnTo>
                    <a:pt x="3122" y="1825"/>
                  </a:lnTo>
                  <a:lnTo>
                    <a:pt x="2786" y="961"/>
                  </a:lnTo>
                  <a:lnTo>
                    <a:pt x="2641" y="577"/>
                  </a:lnTo>
                  <a:lnTo>
                    <a:pt x="2449" y="240"/>
                  </a:lnTo>
                  <a:lnTo>
                    <a:pt x="2257" y="48"/>
                  </a:lnTo>
                  <a:lnTo>
                    <a:pt x="2161"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76"/>
            <p:cNvSpPr/>
            <p:nvPr/>
          </p:nvSpPr>
          <p:spPr>
            <a:xfrm>
              <a:off x="4022500" y="4419500"/>
              <a:ext cx="338600" cy="395025"/>
            </a:xfrm>
            <a:custGeom>
              <a:avLst/>
              <a:gdLst/>
              <a:ahLst/>
              <a:cxnLst/>
              <a:rect l="l" t="t" r="r" b="b"/>
              <a:pathLst>
                <a:path w="13544" h="15801" extrusionOk="0">
                  <a:moveTo>
                    <a:pt x="7540" y="0"/>
                  </a:moveTo>
                  <a:lnTo>
                    <a:pt x="7108" y="48"/>
                  </a:lnTo>
                  <a:lnTo>
                    <a:pt x="6724" y="96"/>
                  </a:lnTo>
                  <a:lnTo>
                    <a:pt x="6340" y="192"/>
                  </a:lnTo>
                  <a:lnTo>
                    <a:pt x="6100" y="336"/>
                  </a:lnTo>
                  <a:lnTo>
                    <a:pt x="5812" y="481"/>
                  </a:lnTo>
                  <a:lnTo>
                    <a:pt x="5523" y="721"/>
                  </a:lnTo>
                  <a:lnTo>
                    <a:pt x="5283" y="1009"/>
                  </a:lnTo>
                  <a:lnTo>
                    <a:pt x="4707" y="1681"/>
                  </a:lnTo>
                  <a:lnTo>
                    <a:pt x="4179" y="2450"/>
                  </a:lnTo>
                  <a:lnTo>
                    <a:pt x="3650" y="3362"/>
                  </a:lnTo>
                  <a:lnTo>
                    <a:pt x="3122" y="4371"/>
                  </a:lnTo>
                  <a:lnTo>
                    <a:pt x="2594" y="5379"/>
                  </a:lnTo>
                  <a:lnTo>
                    <a:pt x="2114" y="6436"/>
                  </a:lnTo>
                  <a:lnTo>
                    <a:pt x="1249" y="8501"/>
                  </a:lnTo>
                  <a:lnTo>
                    <a:pt x="577" y="10230"/>
                  </a:lnTo>
                  <a:lnTo>
                    <a:pt x="0" y="11911"/>
                  </a:lnTo>
                  <a:lnTo>
                    <a:pt x="1201" y="12487"/>
                  </a:lnTo>
                  <a:lnTo>
                    <a:pt x="2498" y="13159"/>
                  </a:lnTo>
                  <a:lnTo>
                    <a:pt x="3842" y="13880"/>
                  </a:lnTo>
                  <a:lnTo>
                    <a:pt x="5283" y="14552"/>
                  </a:lnTo>
                  <a:lnTo>
                    <a:pt x="6004" y="14888"/>
                  </a:lnTo>
                  <a:lnTo>
                    <a:pt x="6772" y="15176"/>
                  </a:lnTo>
                  <a:lnTo>
                    <a:pt x="7540" y="15416"/>
                  </a:lnTo>
                  <a:lnTo>
                    <a:pt x="8261" y="15608"/>
                  </a:lnTo>
                  <a:lnTo>
                    <a:pt x="9029" y="15753"/>
                  </a:lnTo>
                  <a:lnTo>
                    <a:pt x="9798" y="15801"/>
                  </a:lnTo>
                  <a:lnTo>
                    <a:pt x="10566" y="15801"/>
                  </a:lnTo>
                  <a:lnTo>
                    <a:pt x="11334" y="15753"/>
                  </a:lnTo>
                  <a:lnTo>
                    <a:pt x="11911" y="13880"/>
                  </a:lnTo>
                  <a:lnTo>
                    <a:pt x="12439" y="11862"/>
                  </a:lnTo>
                  <a:lnTo>
                    <a:pt x="12967" y="9557"/>
                  </a:lnTo>
                  <a:lnTo>
                    <a:pt x="13159" y="8309"/>
                  </a:lnTo>
                  <a:lnTo>
                    <a:pt x="13351" y="7108"/>
                  </a:lnTo>
                  <a:lnTo>
                    <a:pt x="13496" y="5907"/>
                  </a:lnTo>
                  <a:lnTo>
                    <a:pt x="13544" y="4803"/>
                  </a:lnTo>
                  <a:lnTo>
                    <a:pt x="13544" y="3794"/>
                  </a:lnTo>
                  <a:lnTo>
                    <a:pt x="13496" y="3314"/>
                  </a:lnTo>
                  <a:lnTo>
                    <a:pt x="13400" y="2930"/>
                  </a:lnTo>
                  <a:lnTo>
                    <a:pt x="13303" y="2546"/>
                  </a:lnTo>
                  <a:lnTo>
                    <a:pt x="13159" y="2209"/>
                  </a:lnTo>
                  <a:lnTo>
                    <a:pt x="13015" y="1921"/>
                  </a:lnTo>
                  <a:lnTo>
                    <a:pt x="12775" y="1681"/>
                  </a:lnTo>
                  <a:lnTo>
                    <a:pt x="12583" y="1489"/>
                  </a:lnTo>
                  <a:lnTo>
                    <a:pt x="12295" y="1345"/>
                  </a:lnTo>
                  <a:lnTo>
                    <a:pt x="11623" y="961"/>
                  </a:lnTo>
                  <a:lnTo>
                    <a:pt x="10806" y="625"/>
                  </a:lnTo>
                  <a:lnTo>
                    <a:pt x="9894" y="336"/>
                  </a:lnTo>
                  <a:lnTo>
                    <a:pt x="8933" y="144"/>
                  </a:lnTo>
                  <a:lnTo>
                    <a:pt x="79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76"/>
            <p:cNvSpPr/>
            <p:nvPr/>
          </p:nvSpPr>
          <p:spPr>
            <a:xfrm>
              <a:off x="4022500" y="4419500"/>
              <a:ext cx="338600" cy="395025"/>
            </a:xfrm>
            <a:custGeom>
              <a:avLst/>
              <a:gdLst/>
              <a:ahLst/>
              <a:cxnLst/>
              <a:rect l="l" t="t" r="r" b="b"/>
              <a:pathLst>
                <a:path w="13544" h="15801" fill="none" extrusionOk="0">
                  <a:moveTo>
                    <a:pt x="0" y="11911"/>
                  </a:moveTo>
                  <a:lnTo>
                    <a:pt x="0" y="11911"/>
                  </a:lnTo>
                  <a:lnTo>
                    <a:pt x="1201" y="12487"/>
                  </a:lnTo>
                  <a:lnTo>
                    <a:pt x="2498" y="13159"/>
                  </a:lnTo>
                  <a:lnTo>
                    <a:pt x="3842" y="13880"/>
                  </a:lnTo>
                  <a:lnTo>
                    <a:pt x="5283" y="14552"/>
                  </a:lnTo>
                  <a:lnTo>
                    <a:pt x="6004" y="14888"/>
                  </a:lnTo>
                  <a:lnTo>
                    <a:pt x="6772" y="15176"/>
                  </a:lnTo>
                  <a:lnTo>
                    <a:pt x="7540" y="15416"/>
                  </a:lnTo>
                  <a:lnTo>
                    <a:pt x="8261" y="15608"/>
                  </a:lnTo>
                  <a:lnTo>
                    <a:pt x="9029" y="15753"/>
                  </a:lnTo>
                  <a:lnTo>
                    <a:pt x="9798" y="15801"/>
                  </a:lnTo>
                  <a:lnTo>
                    <a:pt x="10566" y="15801"/>
                  </a:lnTo>
                  <a:lnTo>
                    <a:pt x="11334" y="15753"/>
                  </a:lnTo>
                  <a:lnTo>
                    <a:pt x="11334" y="15753"/>
                  </a:lnTo>
                  <a:lnTo>
                    <a:pt x="11911" y="13880"/>
                  </a:lnTo>
                  <a:lnTo>
                    <a:pt x="12439" y="11862"/>
                  </a:lnTo>
                  <a:lnTo>
                    <a:pt x="12967" y="9557"/>
                  </a:lnTo>
                  <a:lnTo>
                    <a:pt x="13159" y="8309"/>
                  </a:lnTo>
                  <a:lnTo>
                    <a:pt x="13351" y="7108"/>
                  </a:lnTo>
                  <a:lnTo>
                    <a:pt x="13496" y="5907"/>
                  </a:lnTo>
                  <a:lnTo>
                    <a:pt x="13544" y="4803"/>
                  </a:lnTo>
                  <a:lnTo>
                    <a:pt x="13544" y="3794"/>
                  </a:lnTo>
                  <a:lnTo>
                    <a:pt x="13496" y="3314"/>
                  </a:lnTo>
                  <a:lnTo>
                    <a:pt x="13400" y="2930"/>
                  </a:lnTo>
                  <a:lnTo>
                    <a:pt x="13303" y="2546"/>
                  </a:lnTo>
                  <a:lnTo>
                    <a:pt x="13159" y="2209"/>
                  </a:lnTo>
                  <a:lnTo>
                    <a:pt x="13015" y="1921"/>
                  </a:lnTo>
                  <a:lnTo>
                    <a:pt x="12775" y="1681"/>
                  </a:lnTo>
                  <a:lnTo>
                    <a:pt x="12775" y="1681"/>
                  </a:lnTo>
                  <a:lnTo>
                    <a:pt x="12583" y="1489"/>
                  </a:lnTo>
                  <a:lnTo>
                    <a:pt x="12295" y="1345"/>
                  </a:lnTo>
                  <a:lnTo>
                    <a:pt x="11623" y="961"/>
                  </a:lnTo>
                  <a:lnTo>
                    <a:pt x="10806" y="625"/>
                  </a:lnTo>
                  <a:lnTo>
                    <a:pt x="9894" y="336"/>
                  </a:lnTo>
                  <a:lnTo>
                    <a:pt x="8933" y="144"/>
                  </a:lnTo>
                  <a:lnTo>
                    <a:pt x="7973" y="0"/>
                  </a:lnTo>
                  <a:lnTo>
                    <a:pt x="7540" y="0"/>
                  </a:lnTo>
                  <a:lnTo>
                    <a:pt x="7108" y="48"/>
                  </a:lnTo>
                  <a:lnTo>
                    <a:pt x="6724" y="96"/>
                  </a:lnTo>
                  <a:lnTo>
                    <a:pt x="6340" y="192"/>
                  </a:lnTo>
                  <a:lnTo>
                    <a:pt x="6340" y="192"/>
                  </a:lnTo>
                  <a:lnTo>
                    <a:pt x="6100" y="336"/>
                  </a:lnTo>
                  <a:lnTo>
                    <a:pt x="5812" y="481"/>
                  </a:lnTo>
                  <a:lnTo>
                    <a:pt x="5523" y="721"/>
                  </a:lnTo>
                  <a:lnTo>
                    <a:pt x="5283" y="1009"/>
                  </a:lnTo>
                  <a:lnTo>
                    <a:pt x="4707" y="1681"/>
                  </a:lnTo>
                  <a:lnTo>
                    <a:pt x="4179" y="2450"/>
                  </a:lnTo>
                  <a:lnTo>
                    <a:pt x="3650" y="3362"/>
                  </a:lnTo>
                  <a:lnTo>
                    <a:pt x="3122" y="4371"/>
                  </a:lnTo>
                  <a:lnTo>
                    <a:pt x="2594" y="5379"/>
                  </a:lnTo>
                  <a:lnTo>
                    <a:pt x="2114" y="6436"/>
                  </a:lnTo>
                  <a:lnTo>
                    <a:pt x="1249" y="8501"/>
                  </a:lnTo>
                  <a:lnTo>
                    <a:pt x="577" y="10230"/>
                  </a:lnTo>
                  <a:lnTo>
                    <a:pt x="0" y="119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76"/>
            <p:cNvSpPr/>
            <p:nvPr/>
          </p:nvSpPr>
          <p:spPr>
            <a:xfrm>
              <a:off x="4235000" y="4555175"/>
              <a:ext cx="86475" cy="86450"/>
            </a:xfrm>
            <a:custGeom>
              <a:avLst/>
              <a:gdLst/>
              <a:ahLst/>
              <a:cxnLst/>
              <a:rect l="l" t="t" r="r" b="b"/>
              <a:pathLst>
                <a:path w="3459" h="3458" extrusionOk="0">
                  <a:moveTo>
                    <a:pt x="769" y="0"/>
                  </a:moveTo>
                  <a:lnTo>
                    <a:pt x="385" y="961"/>
                  </a:lnTo>
                  <a:lnTo>
                    <a:pt x="97" y="1681"/>
                  </a:lnTo>
                  <a:lnTo>
                    <a:pt x="49" y="1969"/>
                  </a:lnTo>
                  <a:lnTo>
                    <a:pt x="1" y="2161"/>
                  </a:lnTo>
                  <a:lnTo>
                    <a:pt x="49" y="2353"/>
                  </a:lnTo>
                  <a:lnTo>
                    <a:pt x="145" y="2497"/>
                  </a:lnTo>
                  <a:lnTo>
                    <a:pt x="385" y="2930"/>
                  </a:lnTo>
                  <a:lnTo>
                    <a:pt x="625" y="3266"/>
                  </a:lnTo>
                  <a:lnTo>
                    <a:pt x="769" y="3362"/>
                  </a:lnTo>
                  <a:lnTo>
                    <a:pt x="865" y="3410"/>
                  </a:lnTo>
                  <a:lnTo>
                    <a:pt x="1202" y="3458"/>
                  </a:lnTo>
                  <a:lnTo>
                    <a:pt x="1778" y="3458"/>
                  </a:lnTo>
                  <a:lnTo>
                    <a:pt x="2354" y="3410"/>
                  </a:lnTo>
                  <a:lnTo>
                    <a:pt x="2546" y="3362"/>
                  </a:lnTo>
                  <a:lnTo>
                    <a:pt x="2690" y="3266"/>
                  </a:lnTo>
                  <a:lnTo>
                    <a:pt x="2786" y="3122"/>
                  </a:lnTo>
                  <a:lnTo>
                    <a:pt x="2930" y="2834"/>
                  </a:lnTo>
                  <a:lnTo>
                    <a:pt x="3171" y="2017"/>
                  </a:lnTo>
                  <a:lnTo>
                    <a:pt x="3459" y="913"/>
                  </a:lnTo>
                  <a:lnTo>
                    <a:pt x="3123" y="817"/>
                  </a:lnTo>
                  <a:lnTo>
                    <a:pt x="2258" y="624"/>
                  </a:lnTo>
                  <a:lnTo>
                    <a:pt x="1346" y="336"/>
                  </a:lnTo>
                  <a:lnTo>
                    <a:pt x="1009" y="144"/>
                  </a:lnTo>
                  <a:lnTo>
                    <a:pt x="769"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76"/>
            <p:cNvSpPr/>
            <p:nvPr/>
          </p:nvSpPr>
          <p:spPr>
            <a:xfrm>
              <a:off x="4235000" y="4555175"/>
              <a:ext cx="86475" cy="86450"/>
            </a:xfrm>
            <a:custGeom>
              <a:avLst/>
              <a:gdLst/>
              <a:ahLst/>
              <a:cxnLst/>
              <a:rect l="l" t="t" r="r" b="b"/>
              <a:pathLst>
                <a:path w="3459" h="3458" fill="none" extrusionOk="0">
                  <a:moveTo>
                    <a:pt x="3459" y="913"/>
                  </a:moveTo>
                  <a:lnTo>
                    <a:pt x="3459" y="913"/>
                  </a:lnTo>
                  <a:lnTo>
                    <a:pt x="3123" y="817"/>
                  </a:lnTo>
                  <a:lnTo>
                    <a:pt x="2258" y="624"/>
                  </a:lnTo>
                  <a:lnTo>
                    <a:pt x="1346" y="336"/>
                  </a:lnTo>
                  <a:lnTo>
                    <a:pt x="1009" y="144"/>
                  </a:lnTo>
                  <a:lnTo>
                    <a:pt x="769" y="0"/>
                  </a:lnTo>
                  <a:lnTo>
                    <a:pt x="769" y="0"/>
                  </a:lnTo>
                  <a:lnTo>
                    <a:pt x="385" y="961"/>
                  </a:lnTo>
                  <a:lnTo>
                    <a:pt x="97" y="1681"/>
                  </a:lnTo>
                  <a:lnTo>
                    <a:pt x="49" y="1969"/>
                  </a:lnTo>
                  <a:lnTo>
                    <a:pt x="1" y="2161"/>
                  </a:lnTo>
                  <a:lnTo>
                    <a:pt x="1" y="2161"/>
                  </a:lnTo>
                  <a:lnTo>
                    <a:pt x="49" y="2353"/>
                  </a:lnTo>
                  <a:lnTo>
                    <a:pt x="145" y="2497"/>
                  </a:lnTo>
                  <a:lnTo>
                    <a:pt x="385" y="2930"/>
                  </a:lnTo>
                  <a:lnTo>
                    <a:pt x="625" y="3266"/>
                  </a:lnTo>
                  <a:lnTo>
                    <a:pt x="769" y="3362"/>
                  </a:lnTo>
                  <a:lnTo>
                    <a:pt x="865" y="3410"/>
                  </a:lnTo>
                  <a:lnTo>
                    <a:pt x="865" y="3410"/>
                  </a:lnTo>
                  <a:lnTo>
                    <a:pt x="1202" y="3458"/>
                  </a:lnTo>
                  <a:lnTo>
                    <a:pt x="1778" y="3458"/>
                  </a:lnTo>
                  <a:lnTo>
                    <a:pt x="2354" y="3410"/>
                  </a:lnTo>
                  <a:lnTo>
                    <a:pt x="2546" y="3362"/>
                  </a:lnTo>
                  <a:lnTo>
                    <a:pt x="2690" y="3266"/>
                  </a:lnTo>
                  <a:lnTo>
                    <a:pt x="2690" y="3266"/>
                  </a:lnTo>
                  <a:lnTo>
                    <a:pt x="2786" y="3122"/>
                  </a:lnTo>
                  <a:lnTo>
                    <a:pt x="2930" y="2834"/>
                  </a:lnTo>
                  <a:lnTo>
                    <a:pt x="3171" y="2017"/>
                  </a:lnTo>
                  <a:lnTo>
                    <a:pt x="3459" y="91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76"/>
            <p:cNvSpPr/>
            <p:nvPr/>
          </p:nvSpPr>
          <p:spPr>
            <a:xfrm>
              <a:off x="4235000" y="4555175"/>
              <a:ext cx="86475" cy="86450"/>
            </a:xfrm>
            <a:custGeom>
              <a:avLst/>
              <a:gdLst/>
              <a:ahLst/>
              <a:cxnLst/>
              <a:rect l="l" t="t" r="r" b="b"/>
              <a:pathLst>
                <a:path w="3459" h="3458" extrusionOk="0">
                  <a:moveTo>
                    <a:pt x="769" y="0"/>
                  </a:moveTo>
                  <a:lnTo>
                    <a:pt x="385" y="913"/>
                  </a:lnTo>
                  <a:lnTo>
                    <a:pt x="145" y="1633"/>
                  </a:lnTo>
                  <a:lnTo>
                    <a:pt x="49" y="1921"/>
                  </a:lnTo>
                  <a:lnTo>
                    <a:pt x="1" y="2161"/>
                  </a:lnTo>
                  <a:lnTo>
                    <a:pt x="49" y="2353"/>
                  </a:lnTo>
                  <a:lnTo>
                    <a:pt x="145" y="2497"/>
                  </a:lnTo>
                  <a:lnTo>
                    <a:pt x="385" y="2930"/>
                  </a:lnTo>
                  <a:lnTo>
                    <a:pt x="625" y="3266"/>
                  </a:lnTo>
                  <a:lnTo>
                    <a:pt x="769" y="3362"/>
                  </a:lnTo>
                  <a:lnTo>
                    <a:pt x="865" y="3410"/>
                  </a:lnTo>
                  <a:lnTo>
                    <a:pt x="1586" y="3458"/>
                  </a:lnTo>
                  <a:lnTo>
                    <a:pt x="2258" y="3410"/>
                  </a:lnTo>
                  <a:lnTo>
                    <a:pt x="2546" y="3362"/>
                  </a:lnTo>
                  <a:lnTo>
                    <a:pt x="2690" y="3266"/>
                  </a:lnTo>
                  <a:lnTo>
                    <a:pt x="2786" y="3122"/>
                  </a:lnTo>
                  <a:lnTo>
                    <a:pt x="2930" y="2834"/>
                  </a:lnTo>
                  <a:lnTo>
                    <a:pt x="3171" y="2017"/>
                  </a:lnTo>
                  <a:lnTo>
                    <a:pt x="3459" y="913"/>
                  </a:lnTo>
                  <a:lnTo>
                    <a:pt x="3123" y="817"/>
                  </a:lnTo>
                  <a:lnTo>
                    <a:pt x="2258" y="624"/>
                  </a:lnTo>
                  <a:lnTo>
                    <a:pt x="1346" y="336"/>
                  </a:lnTo>
                  <a:lnTo>
                    <a:pt x="1009" y="144"/>
                  </a:lnTo>
                  <a:lnTo>
                    <a:pt x="769" y="0"/>
                  </a:lnTo>
                  <a:close/>
                </a:path>
              </a:pathLst>
            </a:custGeom>
            <a:solidFill>
              <a:srgbClr val="719F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76"/>
            <p:cNvSpPr/>
            <p:nvPr/>
          </p:nvSpPr>
          <p:spPr>
            <a:xfrm>
              <a:off x="4235000" y="4555175"/>
              <a:ext cx="86475" cy="86450"/>
            </a:xfrm>
            <a:custGeom>
              <a:avLst/>
              <a:gdLst/>
              <a:ahLst/>
              <a:cxnLst/>
              <a:rect l="l" t="t" r="r" b="b"/>
              <a:pathLst>
                <a:path w="3459" h="3458" fill="none" extrusionOk="0">
                  <a:moveTo>
                    <a:pt x="769" y="0"/>
                  </a:moveTo>
                  <a:lnTo>
                    <a:pt x="769" y="0"/>
                  </a:lnTo>
                  <a:lnTo>
                    <a:pt x="385" y="913"/>
                  </a:lnTo>
                  <a:lnTo>
                    <a:pt x="145" y="1633"/>
                  </a:lnTo>
                  <a:lnTo>
                    <a:pt x="49" y="1921"/>
                  </a:lnTo>
                  <a:lnTo>
                    <a:pt x="1" y="2161"/>
                  </a:lnTo>
                  <a:lnTo>
                    <a:pt x="1" y="2161"/>
                  </a:lnTo>
                  <a:lnTo>
                    <a:pt x="1" y="2161"/>
                  </a:lnTo>
                  <a:lnTo>
                    <a:pt x="1" y="2161"/>
                  </a:lnTo>
                  <a:lnTo>
                    <a:pt x="49" y="2353"/>
                  </a:lnTo>
                  <a:lnTo>
                    <a:pt x="145" y="2497"/>
                  </a:lnTo>
                  <a:lnTo>
                    <a:pt x="385" y="2930"/>
                  </a:lnTo>
                  <a:lnTo>
                    <a:pt x="625" y="3266"/>
                  </a:lnTo>
                  <a:lnTo>
                    <a:pt x="769" y="3362"/>
                  </a:lnTo>
                  <a:lnTo>
                    <a:pt x="865" y="3410"/>
                  </a:lnTo>
                  <a:lnTo>
                    <a:pt x="865" y="3410"/>
                  </a:lnTo>
                  <a:lnTo>
                    <a:pt x="1586" y="3458"/>
                  </a:lnTo>
                  <a:lnTo>
                    <a:pt x="1586" y="3458"/>
                  </a:lnTo>
                  <a:lnTo>
                    <a:pt x="2258" y="3410"/>
                  </a:lnTo>
                  <a:lnTo>
                    <a:pt x="2546" y="3362"/>
                  </a:lnTo>
                  <a:lnTo>
                    <a:pt x="2690" y="3266"/>
                  </a:lnTo>
                  <a:lnTo>
                    <a:pt x="2690" y="3266"/>
                  </a:lnTo>
                  <a:lnTo>
                    <a:pt x="2786" y="3122"/>
                  </a:lnTo>
                  <a:lnTo>
                    <a:pt x="2930" y="2834"/>
                  </a:lnTo>
                  <a:lnTo>
                    <a:pt x="3171" y="2017"/>
                  </a:lnTo>
                  <a:lnTo>
                    <a:pt x="3459" y="913"/>
                  </a:lnTo>
                  <a:lnTo>
                    <a:pt x="3459" y="913"/>
                  </a:lnTo>
                  <a:lnTo>
                    <a:pt x="3123" y="817"/>
                  </a:lnTo>
                  <a:lnTo>
                    <a:pt x="2258" y="624"/>
                  </a:lnTo>
                  <a:lnTo>
                    <a:pt x="1346" y="336"/>
                  </a:lnTo>
                  <a:lnTo>
                    <a:pt x="1009" y="144"/>
                  </a:lnTo>
                  <a:lnTo>
                    <a:pt x="7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76"/>
            <p:cNvSpPr/>
            <p:nvPr/>
          </p:nvSpPr>
          <p:spPr>
            <a:xfrm>
              <a:off x="4214600" y="4426700"/>
              <a:ext cx="87675" cy="56450"/>
            </a:xfrm>
            <a:custGeom>
              <a:avLst/>
              <a:gdLst/>
              <a:ahLst/>
              <a:cxnLst/>
              <a:rect l="l" t="t" r="r" b="b"/>
              <a:pathLst>
                <a:path w="3507" h="2258" extrusionOk="0">
                  <a:moveTo>
                    <a:pt x="289" y="0"/>
                  </a:moveTo>
                  <a:lnTo>
                    <a:pt x="145" y="193"/>
                  </a:lnTo>
                  <a:lnTo>
                    <a:pt x="49" y="337"/>
                  </a:lnTo>
                  <a:lnTo>
                    <a:pt x="1" y="625"/>
                  </a:lnTo>
                  <a:lnTo>
                    <a:pt x="49" y="865"/>
                  </a:lnTo>
                  <a:lnTo>
                    <a:pt x="145" y="1153"/>
                  </a:lnTo>
                  <a:lnTo>
                    <a:pt x="289" y="1393"/>
                  </a:lnTo>
                  <a:lnTo>
                    <a:pt x="481" y="1633"/>
                  </a:lnTo>
                  <a:lnTo>
                    <a:pt x="721" y="1825"/>
                  </a:lnTo>
                  <a:lnTo>
                    <a:pt x="1009" y="2017"/>
                  </a:lnTo>
                  <a:lnTo>
                    <a:pt x="1345" y="2162"/>
                  </a:lnTo>
                  <a:lnTo>
                    <a:pt x="1681" y="2210"/>
                  </a:lnTo>
                  <a:lnTo>
                    <a:pt x="2018" y="2258"/>
                  </a:lnTo>
                  <a:lnTo>
                    <a:pt x="2354" y="2258"/>
                  </a:lnTo>
                  <a:lnTo>
                    <a:pt x="2690" y="2162"/>
                  </a:lnTo>
                  <a:lnTo>
                    <a:pt x="2930" y="2066"/>
                  </a:lnTo>
                  <a:lnTo>
                    <a:pt x="3170" y="1921"/>
                  </a:lnTo>
                  <a:lnTo>
                    <a:pt x="3314" y="1729"/>
                  </a:lnTo>
                  <a:lnTo>
                    <a:pt x="3458" y="1489"/>
                  </a:lnTo>
                  <a:lnTo>
                    <a:pt x="3506" y="1201"/>
                  </a:lnTo>
                  <a:lnTo>
                    <a:pt x="3458" y="961"/>
                  </a:lnTo>
                  <a:lnTo>
                    <a:pt x="2786" y="625"/>
                  </a:lnTo>
                  <a:lnTo>
                    <a:pt x="1970" y="289"/>
                  </a:lnTo>
                  <a:lnTo>
                    <a:pt x="1105" y="96"/>
                  </a:lnTo>
                  <a:lnTo>
                    <a:pt x="673" y="48"/>
                  </a:lnTo>
                  <a:lnTo>
                    <a:pt x="289"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76"/>
            <p:cNvSpPr/>
            <p:nvPr/>
          </p:nvSpPr>
          <p:spPr>
            <a:xfrm>
              <a:off x="4214600" y="4426700"/>
              <a:ext cx="87675" cy="56450"/>
            </a:xfrm>
            <a:custGeom>
              <a:avLst/>
              <a:gdLst/>
              <a:ahLst/>
              <a:cxnLst/>
              <a:rect l="l" t="t" r="r" b="b"/>
              <a:pathLst>
                <a:path w="3507" h="2258" fill="none" extrusionOk="0">
                  <a:moveTo>
                    <a:pt x="3458" y="1489"/>
                  </a:moveTo>
                  <a:lnTo>
                    <a:pt x="3458" y="1489"/>
                  </a:lnTo>
                  <a:lnTo>
                    <a:pt x="3506" y="1201"/>
                  </a:lnTo>
                  <a:lnTo>
                    <a:pt x="3458" y="961"/>
                  </a:lnTo>
                  <a:lnTo>
                    <a:pt x="3458" y="961"/>
                  </a:lnTo>
                  <a:lnTo>
                    <a:pt x="2786" y="625"/>
                  </a:lnTo>
                  <a:lnTo>
                    <a:pt x="1970" y="289"/>
                  </a:lnTo>
                  <a:lnTo>
                    <a:pt x="1105" y="96"/>
                  </a:lnTo>
                  <a:lnTo>
                    <a:pt x="673" y="48"/>
                  </a:lnTo>
                  <a:lnTo>
                    <a:pt x="289" y="0"/>
                  </a:lnTo>
                  <a:lnTo>
                    <a:pt x="289" y="0"/>
                  </a:lnTo>
                  <a:lnTo>
                    <a:pt x="145" y="193"/>
                  </a:lnTo>
                  <a:lnTo>
                    <a:pt x="49" y="337"/>
                  </a:lnTo>
                  <a:lnTo>
                    <a:pt x="49" y="337"/>
                  </a:lnTo>
                  <a:lnTo>
                    <a:pt x="1" y="625"/>
                  </a:lnTo>
                  <a:lnTo>
                    <a:pt x="49" y="865"/>
                  </a:lnTo>
                  <a:lnTo>
                    <a:pt x="145" y="1153"/>
                  </a:lnTo>
                  <a:lnTo>
                    <a:pt x="289" y="1393"/>
                  </a:lnTo>
                  <a:lnTo>
                    <a:pt x="481" y="1633"/>
                  </a:lnTo>
                  <a:lnTo>
                    <a:pt x="721" y="1825"/>
                  </a:lnTo>
                  <a:lnTo>
                    <a:pt x="1009" y="2017"/>
                  </a:lnTo>
                  <a:lnTo>
                    <a:pt x="1345" y="2162"/>
                  </a:lnTo>
                  <a:lnTo>
                    <a:pt x="1345" y="2162"/>
                  </a:lnTo>
                  <a:lnTo>
                    <a:pt x="1681" y="2210"/>
                  </a:lnTo>
                  <a:lnTo>
                    <a:pt x="2018" y="2258"/>
                  </a:lnTo>
                  <a:lnTo>
                    <a:pt x="2354" y="2258"/>
                  </a:lnTo>
                  <a:lnTo>
                    <a:pt x="2690" y="2162"/>
                  </a:lnTo>
                  <a:lnTo>
                    <a:pt x="2930" y="2066"/>
                  </a:lnTo>
                  <a:lnTo>
                    <a:pt x="3170" y="1921"/>
                  </a:lnTo>
                  <a:lnTo>
                    <a:pt x="3314" y="1729"/>
                  </a:lnTo>
                  <a:lnTo>
                    <a:pt x="3458" y="14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76"/>
            <p:cNvSpPr/>
            <p:nvPr/>
          </p:nvSpPr>
          <p:spPr>
            <a:xfrm>
              <a:off x="4238625" y="4407500"/>
              <a:ext cx="51650" cy="56450"/>
            </a:xfrm>
            <a:custGeom>
              <a:avLst/>
              <a:gdLst/>
              <a:ahLst/>
              <a:cxnLst/>
              <a:rect l="l" t="t" r="r" b="b"/>
              <a:pathLst>
                <a:path w="2066" h="2258" extrusionOk="0">
                  <a:moveTo>
                    <a:pt x="768" y="0"/>
                  </a:moveTo>
                  <a:lnTo>
                    <a:pt x="0" y="1825"/>
                  </a:lnTo>
                  <a:lnTo>
                    <a:pt x="1441" y="2257"/>
                  </a:lnTo>
                  <a:lnTo>
                    <a:pt x="2065" y="624"/>
                  </a:lnTo>
                  <a:lnTo>
                    <a:pt x="768"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76"/>
            <p:cNvSpPr/>
            <p:nvPr/>
          </p:nvSpPr>
          <p:spPr>
            <a:xfrm>
              <a:off x="4238625" y="4407500"/>
              <a:ext cx="51650" cy="56450"/>
            </a:xfrm>
            <a:custGeom>
              <a:avLst/>
              <a:gdLst/>
              <a:ahLst/>
              <a:cxnLst/>
              <a:rect l="l" t="t" r="r" b="b"/>
              <a:pathLst>
                <a:path w="2066" h="2258" fill="none" extrusionOk="0">
                  <a:moveTo>
                    <a:pt x="768" y="0"/>
                  </a:moveTo>
                  <a:lnTo>
                    <a:pt x="0" y="1825"/>
                  </a:lnTo>
                  <a:lnTo>
                    <a:pt x="1441" y="2257"/>
                  </a:lnTo>
                  <a:lnTo>
                    <a:pt x="2065" y="624"/>
                  </a:lnTo>
                  <a:lnTo>
                    <a:pt x="76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76"/>
            <p:cNvSpPr/>
            <p:nvPr/>
          </p:nvSpPr>
          <p:spPr>
            <a:xfrm>
              <a:off x="4238625" y="4426700"/>
              <a:ext cx="45625" cy="37250"/>
            </a:xfrm>
            <a:custGeom>
              <a:avLst/>
              <a:gdLst/>
              <a:ahLst/>
              <a:cxnLst/>
              <a:rect l="l" t="t" r="r" b="b"/>
              <a:pathLst>
                <a:path w="1825" h="1490" extrusionOk="0">
                  <a:moveTo>
                    <a:pt x="432" y="0"/>
                  </a:moveTo>
                  <a:lnTo>
                    <a:pt x="384" y="145"/>
                  </a:lnTo>
                  <a:lnTo>
                    <a:pt x="0" y="1057"/>
                  </a:lnTo>
                  <a:lnTo>
                    <a:pt x="1441" y="1489"/>
                  </a:lnTo>
                  <a:lnTo>
                    <a:pt x="1825" y="433"/>
                  </a:lnTo>
                  <a:lnTo>
                    <a:pt x="432"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76"/>
            <p:cNvSpPr/>
            <p:nvPr/>
          </p:nvSpPr>
          <p:spPr>
            <a:xfrm>
              <a:off x="4238625" y="4426700"/>
              <a:ext cx="45625" cy="37250"/>
            </a:xfrm>
            <a:custGeom>
              <a:avLst/>
              <a:gdLst/>
              <a:ahLst/>
              <a:cxnLst/>
              <a:rect l="l" t="t" r="r" b="b"/>
              <a:pathLst>
                <a:path w="1825" h="1490" fill="none" extrusionOk="0">
                  <a:moveTo>
                    <a:pt x="432" y="0"/>
                  </a:moveTo>
                  <a:lnTo>
                    <a:pt x="384" y="145"/>
                  </a:lnTo>
                  <a:lnTo>
                    <a:pt x="0" y="1057"/>
                  </a:lnTo>
                  <a:lnTo>
                    <a:pt x="1441" y="1489"/>
                  </a:lnTo>
                  <a:lnTo>
                    <a:pt x="1825" y="433"/>
                  </a:lnTo>
                  <a:lnTo>
                    <a:pt x="4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76"/>
            <p:cNvSpPr/>
            <p:nvPr/>
          </p:nvSpPr>
          <p:spPr>
            <a:xfrm>
              <a:off x="4045300" y="4067700"/>
              <a:ext cx="145300" cy="157325"/>
            </a:xfrm>
            <a:custGeom>
              <a:avLst/>
              <a:gdLst/>
              <a:ahLst/>
              <a:cxnLst/>
              <a:rect l="l" t="t" r="r" b="b"/>
              <a:pathLst>
                <a:path w="5812" h="6293" extrusionOk="0">
                  <a:moveTo>
                    <a:pt x="2979" y="1"/>
                  </a:moveTo>
                  <a:lnTo>
                    <a:pt x="2690" y="49"/>
                  </a:lnTo>
                  <a:lnTo>
                    <a:pt x="2402" y="97"/>
                  </a:lnTo>
                  <a:lnTo>
                    <a:pt x="2114" y="145"/>
                  </a:lnTo>
                  <a:lnTo>
                    <a:pt x="1586" y="385"/>
                  </a:lnTo>
                  <a:lnTo>
                    <a:pt x="1154" y="769"/>
                  </a:lnTo>
                  <a:lnTo>
                    <a:pt x="721" y="1202"/>
                  </a:lnTo>
                  <a:lnTo>
                    <a:pt x="385" y="1682"/>
                  </a:lnTo>
                  <a:lnTo>
                    <a:pt x="241" y="1970"/>
                  </a:lnTo>
                  <a:lnTo>
                    <a:pt x="145" y="2306"/>
                  </a:lnTo>
                  <a:lnTo>
                    <a:pt x="49" y="2594"/>
                  </a:lnTo>
                  <a:lnTo>
                    <a:pt x="1" y="2930"/>
                  </a:lnTo>
                  <a:lnTo>
                    <a:pt x="1" y="3507"/>
                  </a:lnTo>
                  <a:lnTo>
                    <a:pt x="97" y="4131"/>
                  </a:lnTo>
                  <a:lnTo>
                    <a:pt x="289" y="4659"/>
                  </a:lnTo>
                  <a:lnTo>
                    <a:pt x="577" y="5188"/>
                  </a:lnTo>
                  <a:lnTo>
                    <a:pt x="769" y="5380"/>
                  </a:lnTo>
                  <a:lnTo>
                    <a:pt x="961" y="5572"/>
                  </a:lnTo>
                  <a:lnTo>
                    <a:pt x="1202" y="5764"/>
                  </a:lnTo>
                  <a:lnTo>
                    <a:pt x="1442" y="5908"/>
                  </a:lnTo>
                  <a:lnTo>
                    <a:pt x="1682" y="6052"/>
                  </a:lnTo>
                  <a:lnTo>
                    <a:pt x="1970" y="6148"/>
                  </a:lnTo>
                  <a:lnTo>
                    <a:pt x="2258" y="6244"/>
                  </a:lnTo>
                  <a:lnTo>
                    <a:pt x="2546" y="6292"/>
                  </a:lnTo>
                  <a:lnTo>
                    <a:pt x="2834" y="6292"/>
                  </a:lnTo>
                  <a:lnTo>
                    <a:pt x="3123" y="6244"/>
                  </a:lnTo>
                  <a:lnTo>
                    <a:pt x="3411" y="6196"/>
                  </a:lnTo>
                  <a:lnTo>
                    <a:pt x="3651" y="6100"/>
                  </a:lnTo>
                  <a:lnTo>
                    <a:pt x="4179" y="5860"/>
                  </a:lnTo>
                  <a:lnTo>
                    <a:pt x="4659" y="5524"/>
                  </a:lnTo>
                  <a:lnTo>
                    <a:pt x="5092" y="5092"/>
                  </a:lnTo>
                  <a:lnTo>
                    <a:pt x="5428" y="4611"/>
                  </a:lnTo>
                  <a:lnTo>
                    <a:pt x="5572" y="4323"/>
                  </a:lnTo>
                  <a:lnTo>
                    <a:pt x="5668" y="3987"/>
                  </a:lnTo>
                  <a:lnTo>
                    <a:pt x="5764" y="3699"/>
                  </a:lnTo>
                  <a:lnTo>
                    <a:pt x="5812" y="3363"/>
                  </a:lnTo>
                  <a:lnTo>
                    <a:pt x="5812" y="2738"/>
                  </a:lnTo>
                  <a:lnTo>
                    <a:pt x="5716" y="2162"/>
                  </a:lnTo>
                  <a:lnTo>
                    <a:pt x="5524" y="1634"/>
                  </a:lnTo>
                  <a:lnTo>
                    <a:pt x="5236" y="1105"/>
                  </a:lnTo>
                  <a:lnTo>
                    <a:pt x="5044" y="913"/>
                  </a:lnTo>
                  <a:lnTo>
                    <a:pt x="4851" y="721"/>
                  </a:lnTo>
                  <a:lnTo>
                    <a:pt x="4611" y="529"/>
                  </a:lnTo>
                  <a:lnTo>
                    <a:pt x="4371" y="385"/>
                  </a:lnTo>
                  <a:lnTo>
                    <a:pt x="4131" y="241"/>
                  </a:lnTo>
                  <a:lnTo>
                    <a:pt x="3843" y="145"/>
                  </a:lnTo>
                  <a:lnTo>
                    <a:pt x="3555" y="49"/>
                  </a:lnTo>
                  <a:lnTo>
                    <a:pt x="3267"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76"/>
            <p:cNvSpPr/>
            <p:nvPr/>
          </p:nvSpPr>
          <p:spPr>
            <a:xfrm>
              <a:off x="4045300" y="4067700"/>
              <a:ext cx="145300" cy="157325"/>
            </a:xfrm>
            <a:custGeom>
              <a:avLst/>
              <a:gdLst/>
              <a:ahLst/>
              <a:cxnLst/>
              <a:rect l="l" t="t" r="r" b="b"/>
              <a:pathLst>
                <a:path w="5812" h="6293" fill="none" extrusionOk="0">
                  <a:moveTo>
                    <a:pt x="145" y="2306"/>
                  </a:moveTo>
                  <a:lnTo>
                    <a:pt x="145" y="2306"/>
                  </a:lnTo>
                  <a:lnTo>
                    <a:pt x="49" y="2594"/>
                  </a:lnTo>
                  <a:lnTo>
                    <a:pt x="1" y="2930"/>
                  </a:lnTo>
                  <a:lnTo>
                    <a:pt x="1" y="3507"/>
                  </a:lnTo>
                  <a:lnTo>
                    <a:pt x="97" y="4131"/>
                  </a:lnTo>
                  <a:lnTo>
                    <a:pt x="289" y="4659"/>
                  </a:lnTo>
                  <a:lnTo>
                    <a:pt x="577" y="5188"/>
                  </a:lnTo>
                  <a:lnTo>
                    <a:pt x="769" y="5380"/>
                  </a:lnTo>
                  <a:lnTo>
                    <a:pt x="961" y="5572"/>
                  </a:lnTo>
                  <a:lnTo>
                    <a:pt x="1202" y="5764"/>
                  </a:lnTo>
                  <a:lnTo>
                    <a:pt x="1442" y="5908"/>
                  </a:lnTo>
                  <a:lnTo>
                    <a:pt x="1682" y="6052"/>
                  </a:lnTo>
                  <a:lnTo>
                    <a:pt x="1970" y="6148"/>
                  </a:lnTo>
                  <a:lnTo>
                    <a:pt x="1970" y="6148"/>
                  </a:lnTo>
                  <a:lnTo>
                    <a:pt x="2258" y="6244"/>
                  </a:lnTo>
                  <a:lnTo>
                    <a:pt x="2546" y="6292"/>
                  </a:lnTo>
                  <a:lnTo>
                    <a:pt x="2834" y="6292"/>
                  </a:lnTo>
                  <a:lnTo>
                    <a:pt x="3123" y="6244"/>
                  </a:lnTo>
                  <a:lnTo>
                    <a:pt x="3411" y="6196"/>
                  </a:lnTo>
                  <a:lnTo>
                    <a:pt x="3651" y="6100"/>
                  </a:lnTo>
                  <a:lnTo>
                    <a:pt x="4179" y="5860"/>
                  </a:lnTo>
                  <a:lnTo>
                    <a:pt x="4659" y="5524"/>
                  </a:lnTo>
                  <a:lnTo>
                    <a:pt x="5092" y="5092"/>
                  </a:lnTo>
                  <a:lnTo>
                    <a:pt x="5428" y="4611"/>
                  </a:lnTo>
                  <a:lnTo>
                    <a:pt x="5572" y="4323"/>
                  </a:lnTo>
                  <a:lnTo>
                    <a:pt x="5668" y="3987"/>
                  </a:lnTo>
                  <a:lnTo>
                    <a:pt x="5668" y="3987"/>
                  </a:lnTo>
                  <a:lnTo>
                    <a:pt x="5764" y="3699"/>
                  </a:lnTo>
                  <a:lnTo>
                    <a:pt x="5812" y="3363"/>
                  </a:lnTo>
                  <a:lnTo>
                    <a:pt x="5812" y="2738"/>
                  </a:lnTo>
                  <a:lnTo>
                    <a:pt x="5716" y="2162"/>
                  </a:lnTo>
                  <a:lnTo>
                    <a:pt x="5524" y="1634"/>
                  </a:lnTo>
                  <a:lnTo>
                    <a:pt x="5236" y="1105"/>
                  </a:lnTo>
                  <a:lnTo>
                    <a:pt x="5044" y="913"/>
                  </a:lnTo>
                  <a:lnTo>
                    <a:pt x="4851" y="721"/>
                  </a:lnTo>
                  <a:lnTo>
                    <a:pt x="4611" y="529"/>
                  </a:lnTo>
                  <a:lnTo>
                    <a:pt x="4371" y="385"/>
                  </a:lnTo>
                  <a:lnTo>
                    <a:pt x="4131" y="241"/>
                  </a:lnTo>
                  <a:lnTo>
                    <a:pt x="3843" y="145"/>
                  </a:lnTo>
                  <a:lnTo>
                    <a:pt x="3843" y="145"/>
                  </a:lnTo>
                  <a:lnTo>
                    <a:pt x="3555" y="49"/>
                  </a:lnTo>
                  <a:lnTo>
                    <a:pt x="3267" y="1"/>
                  </a:lnTo>
                  <a:lnTo>
                    <a:pt x="2979" y="1"/>
                  </a:lnTo>
                  <a:lnTo>
                    <a:pt x="2690" y="49"/>
                  </a:lnTo>
                  <a:lnTo>
                    <a:pt x="2402" y="97"/>
                  </a:lnTo>
                  <a:lnTo>
                    <a:pt x="2114" y="145"/>
                  </a:lnTo>
                  <a:lnTo>
                    <a:pt x="1586" y="385"/>
                  </a:lnTo>
                  <a:lnTo>
                    <a:pt x="1154" y="769"/>
                  </a:lnTo>
                  <a:lnTo>
                    <a:pt x="721" y="1202"/>
                  </a:lnTo>
                  <a:lnTo>
                    <a:pt x="385" y="1682"/>
                  </a:lnTo>
                  <a:lnTo>
                    <a:pt x="241" y="1970"/>
                  </a:lnTo>
                  <a:lnTo>
                    <a:pt x="145" y="23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76"/>
            <p:cNvSpPr/>
            <p:nvPr/>
          </p:nvSpPr>
          <p:spPr>
            <a:xfrm>
              <a:off x="4063325" y="4097725"/>
              <a:ext cx="38450" cy="88875"/>
            </a:xfrm>
            <a:custGeom>
              <a:avLst/>
              <a:gdLst/>
              <a:ahLst/>
              <a:cxnLst/>
              <a:rect l="l" t="t" r="r" b="b"/>
              <a:pathLst>
                <a:path w="1538" h="3555" extrusionOk="0">
                  <a:moveTo>
                    <a:pt x="1537" y="1"/>
                  </a:moveTo>
                  <a:lnTo>
                    <a:pt x="1297" y="49"/>
                  </a:lnTo>
                  <a:lnTo>
                    <a:pt x="1105" y="145"/>
                  </a:lnTo>
                  <a:lnTo>
                    <a:pt x="865" y="289"/>
                  </a:lnTo>
                  <a:lnTo>
                    <a:pt x="673" y="433"/>
                  </a:lnTo>
                  <a:lnTo>
                    <a:pt x="481" y="625"/>
                  </a:lnTo>
                  <a:lnTo>
                    <a:pt x="337" y="817"/>
                  </a:lnTo>
                  <a:lnTo>
                    <a:pt x="192" y="1057"/>
                  </a:lnTo>
                  <a:lnTo>
                    <a:pt x="96" y="1297"/>
                  </a:lnTo>
                  <a:lnTo>
                    <a:pt x="48" y="1681"/>
                  </a:lnTo>
                  <a:lnTo>
                    <a:pt x="0" y="2018"/>
                  </a:lnTo>
                  <a:lnTo>
                    <a:pt x="48" y="2354"/>
                  </a:lnTo>
                  <a:lnTo>
                    <a:pt x="192" y="2642"/>
                  </a:lnTo>
                  <a:lnTo>
                    <a:pt x="337" y="2930"/>
                  </a:lnTo>
                  <a:lnTo>
                    <a:pt x="529" y="3170"/>
                  </a:lnTo>
                  <a:lnTo>
                    <a:pt x="769" y="3410"/>
                  </a:lnTo>
                  <a:lnTo>
                    <a:pt x="1057" y="3554"/>
                  </a:lnTo>
                  <a:lnTo>
                    <a:pt x="1153" y="3170"/>
                  </a:lnTo>
                  <a:lnTo>
                    <a:pt x="1537" y="1970"/>
                  </a:lnTo>
                  <a:lnTo>
                    <a:pt x="1537" y="1922"/>
                  </a:lnTo>
                  <a:lnTo>
                    <a:pt x="1393" y="2210"/>
                  </a:lnTo>
                  <a:lnTo>
                    <a:pt x="1441" y="1105"/>
                  </a:lnTo>
                  <a:lnTo>
                    <a:pt x="153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76"/>
            <p:cNvSpPr/>
            <p:nvPr/>
          </p:nvSpPr>
          <p:spPr>
            <a:xfrm>
              <a:off x="4063325" y="4097725"/>
              <a:ext cx="38450" cy="88875"/>
            </a:xfrm>
            <a:custGeom>
              <a:avLst/>
              <a:gdLst/>
              <a:ahLst/>
              <a:cxnLst/>
              <a:rect l="l" t="t" r="r" b="b"/>
              <a:pathLst>
                <a:path w="1538" h="3555" fill="none" extrusionOk="0">
                  <a:moveTo>
                    <a:pt x="1537" y="1"/>
                  </a:moveTo>
                  <a:lnTo>
                    <a:pt x="1537" y="1"/>
                  </a:lnTo>
                  <a:lnTo>
                    <a:pt x="1297" y="49"/>
                  </a:lnTo>
                  <a:lnTo>
                    <a:pt x="1105" y="145"/>
                  </a:lnTo>
                  <a:lnTo>
                    <a:pt x="865" y="289"/>
                  </a:lnTo>
                  <a:lnTo>
                    <a:pt x="673" y="433"/>
                  </a:lnTo>
                  <a:lnTo>
                    <a:pt x="481" y="625"/>
                  </a:lnTo>
                  <a:lnTo>
                    <a:pt x="337" y="817"/>
                  </a:lnTo>
                  <a:lnTo>
                    <a:pt x="192" y="1057"/>
                  </a:lnTo>
                  <a:lnTo>
                    <a:pt x="96" y="1297"/>
                  </a:lnTo>
                  <a:lnTo>
                    <a:pt x="96" y="1297"/>
                  </a:lnTo>
                  <a:lnTo>
                    <a:pt x="48" y="1681"/>
                  </a:lnTo>
                  <a:lnTo>
                    <a:pt x="0" y="2018"/>
                  </a:lnTo>
                  <a:lnTo>
                    <a:pt x="48" y="2354"/>
                  </a:lnTo>
                  <a:lnTo>
                    <a:pt x="192" y="2642"/>
                  </a:lnTo>
                  <a:lnTo>
                    <a:pt x="337" y="2930"/>
                  </a:lnTo>
                  <a:lnTo>
                    <a:pt x="529" y="3170"/>
                  </a:lnTo>
                  <a:lnTo>
                    <a:pt x="769" y="3410"/>
                  </a:lnTo>
                  <a:lnTo>
                    <a:pt x="1057" y="3554"/>
                  </a:lnTo>
                  <a:lnTo>
                    <a:pt x="1057" y="3554"/>
                  </a:lnTo>
                  <a:lnTo>
                    <a:pt x="1153" y="3170"/>
                  </a:lnTo>
                  <a:lnTo>
                    <a:pt x="1537" y="1970"/>
                  </a:lnTo>
                  <a:lnTo>
                    <a:pt x="1537" y="1970"/>
                  </a:lnTo>
                  <a:lnTo>
                    <a:pt x="1537" y="1922"/>
                  </a:lnTo>
                  <a:lnTo>
                    <a:pt x="1537" y="1922"/>
                  </a:lnTo>
                  <a:lnTo>
                    <a:pt x="1393" y="2210"/>
                  </a:lnTo>
                  <a:lnTo>
                    <a:pt x="1393" y="2210"/>
                  </a:lnTo>
                  <a:lnTo>
                    <a:pt x="1441" y="1105"/>
                  </a:lnTo>
                  <a:lnTo>
                    <a:pt x="15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76"/>
            <p:cNvSpPr/>
            <p:nvPr/>
          </p:nvSpPr>
          <p:spPr>
            <a:xfrm>
              <a:off x="4083725" y="3993275"/>
              <a:ext cx="480275" cy="458650"/>
            </a:xfrm>
            <a:custGeom>
              <a:avLst/>
              <a:gdLst/>
              <a:ahLst/>
              <a:cxnLst/>
              <a:rect l="l" t="t" r="r" b="b"/>
              <a:pathLst>
                <a:path w="19211" h="18346" extrusionOk="0">
                  <a:moveTo>
                    <a:pt x="8213" y="0"/>
                  </a:moveTo>
                  <a:lnTo>
                    <a:pt x="7445" y="96"/>
                  </a:lnTo>
                  <a:lnTo>
                    <a:pt x="6724" y="240"/>
                  </a:lnTo>
                  <a:lnTo>
                    <a:pt x="6004" y="481"/>
                  </a:lnTo>
                  <a:lnTo>
                    <a:pt x="5284" y="817"/>
                  </a:lnTo>
                  <a:lnTo>
                    <a:pt x="4563" y="1201"/>
                  </a:lnTo>
                  <a:lnTo>
                    <a:pt x="3939" y="1633"/>
                  </a:lnTo>
                  <a:lnTo>
                    <a:pt x="3314" y="2161"/>
                  </a:lnTo>
                  <a:lnTo>
                    <a:pt x="2738" y="2738"/>
                  </a:lnTo>
                  <a:lnTo>
                    <a:pt x="2210" y="3314"/>
                  </a:lnTo>
                  <a:lnTo>
                    <a:pt x="1778" y="3986"/>
                  </a:lnTo>
                  <a:lnTo>
                    <a:pt x="1345" y="4659"/>
                  </a:lnTo>
                  <a:lnTo>
                    <a:pt x="1009" y="5379"/>
                  </a:lnTo>
                  <a:lnTo>
                    <a:pt x="721" y="6148"/>
                  </a:lnTo>
                  <a:lnTo>
                    <a:pt x="337" y="7348"/>
                  </a:lnTo>
                  <a:lnTo>
                    <a:pt x="145" y="8117"/>
                  </a:lnTo>
                  <a:lnTo>
                    <a:pt x="49" y="8885"/>
                  </a:lnTo>
                  <a:lnTo>
                    <a:pt x="1" y="9653"/>
                  </a:lnTo>
                  <a:lnTo>
                    <a:pt x="49" y="10374"/>
                  </a:lnTo>
                  <a:lnTo>
                    <a:pt x="145" y="11142"/>
                  </a:lnTo>
                  <a:lnTo>
                    <a:pt x="337" y="11863"/>
                  </a:lnTo>
                  <a:lnTo>
                    <a:pt x="577" y="12535"/>
                  </a:lnTo>
                  <a:lnTo>
                    <a:pt x="913" y="13207"/>
                  </a:lnTo>
                  <a:lnTo>
                    <a:pt x="1297" y="13832"/>
                  </a:lnTo>
                  <a:lnTo>
                    <a:pt x="1730" y="14456"/>
                  </a:lnTo>
                  <a:lnTo>
                    <a:pt x="2210" y="15032"/>
                  </a:lnTo>
                  <a:lnTo>
                    <a:pt x="2738" y="15512"/>
                  </a:lnTo>
                  <a:lnTo>
                    <a:pt x="3363" y="15993"/>
                  </a:lnTo>
                  <a:lnTo>
                    <a:pt x="3987" y="16377"/>
                  </a:lnTo>
                  <a:lnTo>
                    <a:pt x="4707" y="16713"/>
                  </a:lnTo>
                  <a:lnTo>
                    <a:pt x="5428" y="17001"/>
                  </a:lnTo>
                  <a:lnTo>
                    <a:pt x="8597" y="17962"/>
                  </a:lnTo>
                  <a:lnTo>
                    <a:pt x="9366" y="18154"/>
                  </a:lnTo>
                  <a:lnTo>
                    <a:pt x="10182" y="18298"/>
                  </a:lnTo>
                  <a:lnTo>
                    <a:pt x="10999" y="18346"/>
                  </a:lnTo>
                  <a:lnTo>
                    <a:pt x="11815" y="18346"/>
                  </a:lnTo>
                  <a:lnTo>
                    <a:pt x="12631" y="18250"/>
                  </a:lnTo>
                  <a:lnTo>
                    <a:pt x="13448" y="18106"/>
                  </a:lnTo>
                  <a:lnTo>
                    <a:pt x="14216" y="17914"/>
                  </a:lnTo>
                  <a:lnTo>
                    <a:pt x="14985" y="17626"/>
                  </a:lnTo>
                  <a:lnTo>
                    <a:pt x="15657" y="17289"/>
                  </a:lnTo>
                  <a:lnTo>
                    <a:pt x="16281" y="16857"/>
                  </a:lnTo>
                  <a:lnTo>
                    <a:pt x="16858" y="16329"/>
                  </a:lnTo>
                  <a:lnTo>
                    <a:pt x="17338" y="15801"/>
                  </a:lnTo>
                  <a:lnTo>
                    <a:pt x="17530" y="15464"/>
                  </a:lnTo>
                  <a:lnTo>
                    <a:pt x="17722" y="15176"/>
                  </a:lnTo>
                  <a:lnTo>
                    <a:pt x="17866" y="14840"/>
                  </a:lnTo>
                  <a:lnTo>
                    <a:pt x="18010" y="14456"/>
                  </a:lnTo>
                  <a:lnTo>
                    <a:pt x="18106" y="14120"/>
                  </a:lnTo>
                  <a:lnTo>
                    <a:pt x="18202" y="13688"/>
                  </a:lnTo>
                  <a:lnTo>
                    <a:pt x="18202" y="13303"/>
                  </a:lnTo>
                  <a:lnTo>
                    <a:pt x="18250" y="12871"/>
                  </a:lnTo>
                  <a:lnTo>
                    <a:pt x="18635" y="11670"/>
                  </a:lnTo>
                  <a:lnTo>
                    <a:pt x="18827" y="10902"/>
                  </a:lnTo>
                  <a:lnTo>
                    <a:pt x="19019" y="10134"/>
                  </a:lnTo>
                  <a:lnTo>
                    <a:pt x="19115" y="9317"/>
                  </a:lnTo>
                  <a:lnTo>
                    <a:pt x="19211" y="8549"/>
                  </a:lnTo>
                  <a:lnTo>
                    <a:pt x="19211" y="7780"/>
                  </a:lnTo>
                  <a:lnTo>
                    <a:pt x="19163" y="7012"/>
                  </a:lnTo>
                  <a:lnTo>
                    <a:pt x="19019" y="6244"/>
                  </a:lnTo>
                  <a:lnTo>
                    <a:pt x="18875" y="5571"/>
                  </a:lnTo>
                  <a:lnTo>
                    <a:pt x="18587" y="4899"/>
                  </a:lnTo>
                  <a:lnTo>
                    <a:pt x="18250" y="4227"/>
                  </a:lnTo>
                  <a:lnTo>
                    <a:pt x="17866" y="3650"/>
                  </a:lnTo>
                  <a:lnTo>
                    <a:pt x="17338" y="3122"/>
                  </a:lnTo>
                  <a:lnTo>
                    <a:pt x="16762" y="2690"/>
                  </a:lnTo>
                  <a:lnTo>
                    <a:pt x="16041" y="2258"/>
                  </a:lnTo>
                  <a:lnTo>
                    <a:pt x="15273" y="1969"/>
                  </a:lnTo>
                  <a:lnTo>
                    <a:pt x="14360" y="1729"/>
                  </a:lnTo>
                  <a:lnTo>
                    <a:pt x="10518" y="288"/>
                  </a:lnTo>
                  <a:lnTo>
                    <a:pt x="9750" y="96"/>
                  </a:lnTo>
                  <a:lnTo>
                    <a:pt x="8981"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76"/>
            <p:cNvSpPr/>
            <p:nvPr/>
          </p:nvSpPr>
          <p:spPr>
            <a:xfrm>
              <a:off x="4083725" y="3993275"/>
              <a:ext cx="480275" cy="458650"/>
            </a:xfrm>
            <a:custGeom>
              <a:avLst/>
              <a:gdLst/>
              <a:ahLst/>
              <a:cxnLst/>
              <a:rect l="l" t="t" r="r" b="b"/>
              <a:pathLst>
                <a:path w="19211" h="18346" fill="none" extrusionOk="0">
                  <a:moveTo>
                    <a:pt x="10518" y="288"/>
                  </a:moveTo>
                  <a:lnTo>
                    <a:pt x="14360" y="1729"/>
                  </a:lnTo>
                  <a:lnTo>
                    <a:pt x="14360" y="1729"/>
                  </a:lnTo>
                  <a:lnTo>
                    <a:pt x="15273" y="1969"/>
                  </a:lnTo>
                  <a:lnTo>
                    <a:pt x="16041" y="2258"/>
                  </a:lnTo>
                  <a:lnTo>
                    <a:pt x="16762" y="2690"/>
                  </a:lnTo>
                  <a:lnTo>
                    <a:pt x="17338" y="3122"/>
                  </a:lnTo>
                  <a:lnTo>
                    <a:pt x="17866" y="3650"/>
                  </a:lnTo>
                  <a:lnTo>
                    <a:pt x="18250" y="4227"/>
                  </a:lnTo>
                  <a:lnTo>
                    <a:pt x="18587" y="4899"/>
                  </a:lnTo>
                  <a:lnTo>
                    <a:pt x="18875" y="5571"/>
                  </a:lnTo>
                  <a:lnTo>
                    <a:pt x="19019" y="6244"/>
                  </a:lnTo>
                  <a:lnTo>
                    <a:pt x="19163" y="7012"/>
                  </a:lnTo>
                  <a:lnTo>
                    <a:pt x="19211" y="7780"/>
                  </a:lnTo>
                  <a:lnTo>
                    <a:pt x="19211" y="8549"/>
                  </a:lnTo>
                  <a:lnTo>
                    <a:pt x="19115" y="9317"/>
                  </a:lnTo>
                  <a:lnTo>
                    <a:pt x="19019" y="10134"/>
                  </a:lnTo>
                  <a:lnTo>
                    <a:pt x="18827" y="10902"/>
                  </a:lnTo>
                  <a:lnTo>
                    <a:pt x="18635" y="11670"/>
                  </a:lnTo>
                  <a:lnTo>
                    <a:pt x="18250" y="12871"/>
                  </a:lnTo>
                  <a:lnTo>
                    <a:pt x="18250" y="12871"/>
                  </a:lnTo>
                  <a:lnTo>
                    <a:pt x="18202" y="13303"/>
                  </a:lnTo>
                  <a:lnTo>
                    <a:pt x="18202" y="13688"/>
                  </a:lnTo>
                  <a:lnTo>
                    <a:pt x="18106" y="14120"/>
                  </a:lnTo>
                  <a:lnTo>
                    <a:pt x="18010" y="14456"/>
                  </a:lnTo>
                  <a:lnTo>
                    <a:pt x="17866" y="14840"/>
                  </a:lnTo>
                  <a:lnTo>
                    <a:pt x="17722" y="15176"/>
                  </a:lnTo>
                  <a:lnTo>
                    <a:pt x="17530" y="15464"/>
                  </a:lnTo>
                  <a:lnTo>
                    <a:pt x="17338" y="15801"/>
                  </a:lnTo>
                  <a:lnTo>
                    <a:pt x="16858" y="16329"/>
                  </a:lnTo>
                  <a:lnTo>
                    <a:pt x="16281" y="16857"/>
                  </a:lnTo>
                  <a:lnTo>
                    <a:pt x="15657" y="17289"/>
                  </a:lnTo>
                  <a:lnTo>
                    <a:pt x="14985" y="17626"/>
                  </a:lnTo>
                  <a:lnTo>
                    <a:pt x="14216" y="17914"/>
                  </a:lnTo>
                  <a:lnTo>
                    <a:pt x="13448" y="18106"/>
                  </a:lnTo>
                  <a:lnTo>
                    <a:pt x="12631" y="18250"/>
                  </a:lnTo>
                  <a:lnTo>
                    <a:pt x="11815" y="18346"/>
                  </a:lnTo>
                  <a:lnTo>
                    <a:pt x="10999" y="18346"/>
                  </a:lnTo>
                  <a:lnTo>
                    <a:pt x="10182" y="18298"/>
                  </a:lnTo>
                  <a:lnTo>
                    <a:pt x="9366" y="18154"/>
                  </a:lnTo>
                  <a:lnTo>
                    <a:pt x="8597" y="17962"/>
                  </a:lnTo>
                  <a:lnTo>
                    <a:pt x="5428" y="17001"/>
                  </a:lnTo>
                  <a:lnTo>
                    <a:pt x="5428" y="17001"/>
                  </a:lnTo>
                  <a:lnTo>
                    <a:pt x="4707" y="16713"/>
                  </a:lnTo>
                  <a:lnTo>
                    <a:pt x="3987" y="16377"/>
                  </a:lnTo>
                  <a:lnTo>
                    <a:pt x="3363" y="15993"/>
                  </a:lnTo>
                  <a:lnTo>
                    <a:pt x="2738" y="15512"/>
                  </a:lnTo>
                  <a:lnTo>
                    <a:pt x="2210" y="15032"/>
                  </a:lnTo>
                  <a:lnTo>
                    <a:pt x="1730" y="14456"/>
                  </a:lnTo>
                  <a:lnTo>
                    <a:pt x="1297" y="13832"/>
                  </a:lnTo>
                  <a:lnTo>
                    <a:pt x="913" y="13207"/>
                  </a:lnTo>
                  <a:lnTo>
                    <a:pt x="577" y="12535"/>
                  </a:lnTo>
                  <a:lnTo>
                    <a:pt x="337" y="11863"/>
                  </a:lnTo>
                  <a:lnTo>
                    <a:pt x="145" y="11142"/>
                  </a:lnTo>
                  <a:lnTo>
                    <a:pt x="49" y="10374"/>
                  </a:lnTo>
                  <a:lnTo>
                    <a:pt x="1" y="9653"/>
                  </a:lnTo>
                  <a:lnTo>
                    <a:pt x="49" y="8885"/>
                  </a:lnTo>
                  <a:lnTo>
                    <a:pt x="145" y="8117"/>
                  </a:lnTo>
                  <a:lnTo>
                    <a:pt x="337" y="7348"/>
                  </a:lnTo>
                  <a:lnTo>
                    <a:pt x="721" y="6148"/>
                  </a:lnTo>
                  <a:lnTo>
                    <a:pt x="721" y="6148"/>
                  </a:lnTo>
                  <a:lnTo>
                    <a:pt x="1009" y="5379"/>
                  </a:lnTo>
                  <a:lnTo>
                    <a:pt x="1345" y="4659"/>
                  </a:lnTo>
                  <a:lnTo>
                    <a:pt x="1778" y="3986"/>
                  </a:lnTo>
                  <a:lnTo>
                    <a:pt x="2210" y="3314"/>
                  </a:lnTo>
                  <a:lnTo>
                    <a:pt x="2738" y="2738"/>
                  </a:lnTo>
                  <a:lnTo>
                    <a:pt x="3314" y="2161"/>
                  </a:lnTo>
                  <a:lnTo>
                    <a:pt x="3939" y="1633"/>
                  </a:lnTo>
                  <a:lnTo>
                    <a:pt x="4563" y="1201"/>
                  </a:lnTo>
                  <a:lnTo>
                    <a:pt x="5284" y="817"/>
                  </a:lnTo>
                  <a:lnTo>
                    <a:pt x="6004" y="481"/>
                  </a:lnTo>
                  <a:lnTo>
                    <a:pt x="6724" y="240"/>
                  </a:lnTo>
                  <a:lnTo>
                    <a:pt x="7445" y="96"/>
                  </a:lnTo>
                  <a:lnTo>
                    <a:pt x="8213" y="0"/>
                  </a:lnTo>
                  <a:lnTo>
                    <a:pt x="8981" y="0"/>
                  </a:lnTo>
                  <a:lnTo>
                    <a:pt x="9750" y="96"/>
                  </a:lnTo>
                  <a:lnTo>
                    <a:pt x="10518" y="2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76"/>
            <p:cNvSpPr/>
            <p:nvPr/>
          </p:nvSpPr>
          <p:spPr>
            <a:xfrm>
              <a:off x="4184575" y="4140950"/>
              <a:ext cx="99675" cy="80475"/>
            </a:xfrm>
            <a:custGeom>
              <a:avLst/>
              <a:gdLst/>
              <a:ahLst/>
              <a:cxnLst/>
              <a:rect l="l" t="t" r="r" b="b"/>
              <a:pathLst>
                <a:path w="3987" h="3219" extrusionOk="0">
                  <a:moveTo>
                    <a:pt x="1730" y="0"/>
                  </a:moveTo>
                  <a:lnTo>
                    <a:pt x="1442" y="96"/>
                  </a:lnTo>
                  <a:lnTo>
                    <a:pt x="1153" y="193"/>
                  </a:lnTo>
                  <a:lnTo>
                    <a:pt x="865" y="337"/>
                  </a:lnTo>
                  <a:lnTo>
                    <a:pt x="673" y="529"/>
                  </a:lnTo>
                  <a:lnTo>
                    <a:pt x="481" y="769"/>
                  </a:lnTo>
                  <a:lnTo>
                    <a:pt x="337" y="1057"/>
                  </a:lnTo>
                  <a:lnTo>
                    <a:pt x="241" y="1345"/>
                  </a:lnTo>
                  <a:lnTo>
                    <a:pt x="1" y="2210"/>
                  </a:lnTo>
                  <a:lnTo>
                    <a:pt x="1" y="2258"/>
                  </a:lnTo>
                  <a:lnTo>
                    <a:pt x="49" y="2306"/>
                  </a:lnTo>
                  <a:lnTo>
                    <a:pt x="145" y="2306"/>
                  </a:lnTo>
                  <a:lnTo>
                    <a:pt x="193" y="2258"/>
                  </a:lnTo>
                  <a:lnTo>
                    <a:pt x="385" y="1393"/>
                  </a:lnTo>
                  <a:lnTo>
                    <a:pt x="481" y="1105"/>
                  </a:lnTo>
                  <a:lnTo>
                    <a:pt x="625" y="865"/>
                  </a:lnTo>
                  <a:lnTo>
                    <a:pt x="817" y="673"/>
                  </a:lnTo>
                  <a:lnTo>
                    <a:pt x="1009" y="481"/>
                  </a:lnTo>
                  <a:lnTo>
                    <a:pt x="1250" y="385"/>
                  </a:lnTo>
                  <a:lnTo>
                    <a:pt x="1490" y="241"/>
                  </a:lnTo>
                  <a:lnTo>
                    <a:pt x="1730" y="193"/>
                  </a:lnTo>
                  <a:lnTo>
                    <a:pt x="2258" y="193"/>
                  </a:lnTo>
                  <a:lnTo>
                    <a:pt x="2498" y="241"/>
                  </a:lnTo>
                  <a:lnTo>
                    <a:pt x="2786" y="337"/>
                  </a:lnTo>
                  <a:lnTo>
                    <a:pt x="3026" y="481"/>
                  </a:lnTo>
                  <a:lnTo>
                    <a:pt x="3267" y="625"/>
                  </a:lnTo>
                  <a:lnTo>
                    <a:pt x="3459" y="865"/>
                  </a:lnTo>
                  <a:lnTo>
                    <a:pt x="3603" y="1057"/>
                  </a:lnTo>
                  <a:lnTo>
                    <a:pt x="3699" y="1297"/>
                  </a:lnTo>
                  <a:lnTo>
                    <a:pt x="3795" y="1585"/>
                  </a:lnTo>
                  <a:lnTo>
                    <a:pt x="3795" y="1873"/>
                  </a:lnTo>
                  <a:lnTo>
                    <a:pt x="3747" y="2210"/>
                  </a:lnTo>
                  <a:lnTo>
                    <a:pt x="3507" y="3122"/>
                  </a:lnTo>
                  <a:lnTo>
                    <a:pt x="3555" y="3170"/>
                  </a:lnTo>
                  <a:lnTo>
                    <a:pt x="3603" y="3218"/>
                  </a:lnTo>
                  <a:lnTo>
                    <a:pt x="3651" y="3218"/>
                  </a:lnTo>
                  <a:lnTo>
                    <a:pt x="3699" y="3170"/>
                  </a:lnTo>
                  <a:lnTo>
                    <a:pt x="3939" y="2258"/>
                  </a:lnTo>
                  <a:lnTo>
                    <a:pt x="3987" y="1873"/>
                  </a:lnTo>
                  <a:lnTo>
                    <a:pt x="3987" y="1537"/>
                  </a:lnTo>
                  <a:lnTo>
                    <a:pt x="3891" y="1249"/>
                  </a:lnTo>
                  <a:lnTo>
                    <a:pt x="3747" y="961"/>
                  </a:lnTo>
                  <a:lnTo>
                    <a:pt x="3603" y="721"/>
                  </a:lnTo>
                  <a:lnTo>
                    <a:pt x="3363" y="481"/>
                  </a:lnTo>
                  <a:lnTo>
                    <a:pt x="3123" y="289"/>
                  </a:lnTo>
                  <a:lnTo>
                    <a:pt x="2834" y="145"/>
                  </a:lnTo>
                  <a:lnTo>
                    <a:pt x="2546" y="48"/>
                  </a:lnTo>
                  <a:lnTo>
                    <a:pt x="2258"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76"/>
            <p:cNvSpPr/>
            <p:nvPr/>
          </p:nvSpPr>
          <p:spPr>
            <a:xfrm>
              <a:off x="4275825" y="4244200"/>
              <a:ext cx="68475" cy="30050"/>
            </a:xfrm>
            <a:custGeom>
              <a:avLst/>
              <a:gdLst/>
              <a:ahLst/>
              <a:cxnLst/>
              <a:rect l="l" t="t" r="r" b="b"/>
              <a:pathLst>
                <a:path w="2739" h="1202" extrusionOk="0">
                  <a:moveTo>
                    <a:pt x="49" y="1"/>
                  </a:moveTo>
                  <a:lnTo>
                    <a:pt x="1" y="49"/>
                  </a:lnTo>
                  <a:lnTo>
                    <a:pt x="1" y="97"/>
                  </a:lnTo>
                  <a:lnTo>
                    <a:pt x="49" y="145"/>
                  </a:lnTo>
                  <a:lnTo>
                    <a:pt x="193" y="145"/>
                  </a:lnTo>
                  <a:lnTo>
                    <a:pt x="193" y="241"/>
                  </a:lnTo>
                  <a:lnTo>
                    <a:pt x="241" y="385"/>
                  </a:lnTo>
                  <a:lnTo>
                    <a:pt x="337" y="625"/>
                  </a:lnTo>
                  <a:lnTo>
                    <a:pt x="529" y="769"/>
                  </a:lnTo>
                  <a:lnTo>
                    <a:pt x="721" y="913"/>
                  </a:lnTo>
                  <a:lnTo>
                    <a:pt x="961" y="1057"/>
                  </a:lnTo>
                  <a:lnTo>
                    <a:pt x="1153" y="1105"/>
                  </a:lnTo>
                  <a:lnTo>
                    <a:pt x="1394" y="1153"/>
                  </a:lnTo>
                  <a:lnTo>
                    <a:pt x="1634" y="1201"/>
                  </a:lnTo>
                  <a:lnTo>
                    <a:pt x="1874" y="1201"/>
                  </a:lnTo>
                  <a:lnTo>
                    <a:pt x="2114" y="1153"/>
                  </a:lnTo>
                  <a:lnTo>
                    <a:pt x="2306" y="1105"/>
                  </a:lnTo>
                  <a:lnTo>
                    <a:pt x="2546" y="1009"/>
                  </a:lnTo>
                  <a:lnTo>
                    <a:pt x="2738" y="865"/>
                  </a:lnTo>
                  <a:lnTo>
                    <a:pt x="2738" y="817"/>
                  </a:lnTo>
                  <a:lnTo>
                    <a:pt x="2690" y="817"/>
                  </a:lnTo>
                  <a:lnTo>
                    <a:pt x="2354" y="961"/>
                  </a:lnTo>
                  <a:lnTo>
                    <a:pt x="2018" y="1057"/>
                  </a:lnTo>
                  <a:lnTo>
                    <a:pt x="1634" y="1105"/>
                  </a:lnTo>
                  <a:lnTo>
                    <a:pt x="1297" y="1057"/>
                  </a:lnTo>
                  <a:lnTo>
                    <a:pt x="961" y="913"/>
                  </a:lnTo>
                  <a:lnTo>
                    <a:pt x="673" y="721"/>
                  </a:lnTo>
                  <a:lnTo>
                    <a:pt x="481" y="577"/>
                  </a:lnTo>
                  <a:lnTo>
                    <a:pt x="385" y="433"/>
                  </a:lnTo>
                  <a:lnTo>
                    <a:pt x="289" y="337"/>
                  </a:lnTo>
                  <a:lnTo>
                    <a:pt x="289" y="241"/>
                  </a:lnTo>
                  <a:lnTo>
                    <a:pt x="333" y="153"/>
                  </a:lnTo>
                  <a:lnTo>
                    <a:pt x="333" y="153"/>
                  </a:lnTo>
                  <a:lnTo>
                    <a:pt x="529" y="193"/>
                  </a:lnTo>
                  <a:lnTo>
                    <a:pt x="577" y="193"/>
                  </a:lnTo>
                  <a:lnTo>
                    <a:pt x="577" y="145"/>
                  </a:lnTo>
                  <a:lnTo>
                    <a:pt x="33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76"/>
            <p:cNvSpPr/>
            <p:nvPr/>
          </p:nvSpPr>
          <p:spPr>
            <a:xfrm>
              <a:off x="4340675" y="4262200"/>
              <a:ext cx="8425" cy="9650"/>
            </a:xfrm>
            <a:custGeom>
              <a:avLst/>
              <a:gdLst/>
              <a:ahLst/>
              <a:cxnLst/>
              <a:rect l="l" t="t" r="r" b="b"/>
              <a:pathLst>
                <a:path w="337" h="386" extrusionOk="0">
                  <a:moveTo>
                    <a:pt x="0" y="1"/>
                  </a:moveTo>
                  <a:lnTo>
                    <a:pt x="0" y="49"/>
                  </a:lnTo>
                  <a:lnTo>
                    <a:pt x="0" y="97"/>
                  </a:lnTo>
                  <a:lnTo>
                    <a:pt x="48" y="145"/>
                  </a:lnTo>
                  <a:lnTo>
                    <a:pt x="96" y="145"/>
                  </a:lnTo>
                  <a:lnTo>
                    <a:pt x="96" y="193"/>
                  </a:lnTo>
                  <a:lnTo>
                    <a:pt x="144" y="193"/>
                  </a:lnTo>
                  <a:lnTo>
                    <a:pt x="144" y="241"/>
                  </a:lnTo>
                  <a:lnTo>
                    <a:pt x="192" y="241"/>
                  </a:lnTo>
                  <a:lnTo>
                    <a:pt x="192" y="289"/>
                  </a:lnTo>
                  <a:lnTo>
                    <a:pt x="240" y="337"/>
                  </a:lnTo>
                  <a:lnTo>
                    <a:pt x="240" y="385"/>
                  </a:lnTo>
                  <a:lnTo>
                    <a:pt x="288" y="385"/>
                  </a:lnTo>
                  <a:lnTo>
                    <a:pt x="336" y="337"/>
                  </a:lnTo>
                  <a:lnTo>
                    <a:pt x="288" y="241"/>
                  </a:lnTo>
                  <a:lnTo>
                    <a:pt x="288" y="193"/>
                  </a:lnTo>
                  <a:lnTo>
                    <a:pt x="240" y="145"/>
                  </a:lnTo>
                  <a:lnTo>
                    <a:pt x="240" y="97"/>
                  </a:lnTo>
                  <a:lnTo>
                    <a:pt x="192" y="97"/>
                  </a:lnTo>
                  <a:lnTo>
                    <a:pt x="192" y="49"/>
                  </a:lnTo>
                  <a:lnTo>
                    <a:pt x="96"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76"/>
            <p:cNvSpPr/>
            <p:nvPr/>
          </p:nvSpPr>
          <p:spPr>
            <a:xfrm>
              <a:off x="4369475" y="4196175"/>
              <a:ext cx="98475" cy="79275"/>
            </a:xfrm>
            <a:custGeom>
              <a:avLst/>
              <a:gdLst/>
              <a:ahLst/>
              <a:cxnLst/>
              <a:rect l="l" t="t" r="r" b="b"/>
              <a:pathLst>
                <a:path w="3939" h="3171" extrusionOk="0">
                  <a:moveTo>
                    <a:pt x="1682" y="1"/>
                  </a:moveTo>
                  <a:lnTo>
                    <a:pt x="1345" y="97"/>
                  </a:lnTo>
                  <a:lnTo>
                    <a:pt x="1057" y="193"/>
                  </a:lnTo>
                  <a:lnTo>
                    <a:pt x="817" y="385"/>
                  </a:lnTo>
                  <a:lnTo>
                    <a:pt x="577" y="577"/>
                  </a:lnTo>
                  <a:lnTo>
                    <a:pt x="385" y="817"/>
                  </a:lnTo>
                  <a:lnTo>
                    <a:pt x="241" y="1105"/>
                  </a:lnTo>
                  <a:lnTo>
                    <a:pt x="145" y="1441"/>
                  </a:lnTo>
                  <a:lnTo>
                    <a:pt x="1" y="2306"/>
                  </a:lnTo>
                  <a:lnTo>
                    <a:pt x="1" y="2402"/>
                  </a:lnTo>
                  <a:lnTo>
                    <a:pt x="49" y="2450"/>
                  </a:lnTo>
                  <a:lnTo>
                    <a:pt x="145" y="2402"/>
                  </a:lnTo>
                  <a:lnTo>
                    <a:pt x="193" y="2354"/>
                  </a:lnTo>
                  <a:lnTo>
                    <a:pt x="337" y="1441"/>
                  </a:lnTo>
                  <a:lnTo>
                    <a:pt x="433" y="1201"/>
                  </a:lnTo>
                  <a:lnTo>
                    <a:pt x="577" y="961"/>
                  </a:lnTo>
                  <a:lnTo>
                    <a:pt x="721" y="721"/>
                  </a:lnTo>
                  <a:lnTo>
                    <a:pt x="913" y="529"/>
                  </a:lnTo>
                  <a:lnTo>
                    <a:pt x="1153" y="385"/>
                  </a:lnTo>
                  <a:lnTo>
                    <a:pt x="1442" y="289"/>
                  </a:lnTo>
                  <a:lnTo>
                    <a:pt x="1730" y="193"/>
                  </a:lnTo>
                  <a:lnTo>
                    <a:pt x="2354" y="193"/>
                  </a:lnTo>
                  <a:lnTo>
                    <a:pt x="2642" y="289"/>
                  </a:lnTo>
                  <a:lnTo>
                    <a:pt x="2930" y="433"/>
                  </a:lnTo>
                  <a:lnTo>
                    <a:pt x="3170" y="625"/>
                  </a:lnTo>
                  <a:lnTo>
                    <a:pt x="3363" y="817"/>
                  </a:lnTo>
                  <a:lnTo>
                    <a:pt x="3555" y="1057"/>
                  </a:lnTo>
                  <a:lnTo>
                    <a:pt x="3651" y="1297"/>
                  </a:lnTo>
                  <a:lnTo>
                    <a:pt x="3747" y="1585"/>
                  </a:lnTo>
                  <a:lnTo>
                    <a:pt x="3747" y="1826"/>
                  </a:lnTo>
                  <a:lnTo>
                    <a:pt x="3747" y="2162"/>
                  </a:lnTo>
                  <a:lnTo>
                    <a:pt x="3555" y="3026"/>
                  </a:lnTo>
                  <a:lnTo>
                    <a:pt x="3555" y="3122"/>
                  </a:lnTo>
                  <a:lnTo>
                    <a:pt x="3651" y="3170"/>
                  </a:lnTo>
                  <a:lnTo>
                    <a:pt x="3699" y="3122"/>
                  </a:lnTo>
                  <a:lnTo>
                    <a:pt x="3747" y="3074"/>
                  </a:lnTo>
                  <a:lnTo>
                    <a:pt x="3939" y="2210"/>
                  </a:lnTo>
                  <a:lnTo>
                    <a:pt x="3939" y="1826"/>
                  </a:lnTo>
                  <a:lnTo>
                    <a:pt x="3939" y="1537"/>
                  </a:lnTo>
                  <a:lnTo>
                    <a:pt x="3843" y="1201"/>
                  </a:lnTo>
                  <a:lnTo>
                    <a:pt x="3699" y="961"/>
                  </a:lnTo>
                  <a:lnTo>
                    <a:pt x="3507" y="673"/>
                  </a:lnTo>
                  <a:lnTo>
                    <a:pt x="3314" y="433"/>
                  </a:lnTo>
                  <a:lnTo>
                    <a:pt x="3026" y="289"/>
                  </a:lnTo>
                  <a:lnTo>
                    <a:pt x="2738" y="145"/>
                  </a:lnTo>
                  <a:lnTo>
                    <a:pt x="2402" y="49"/>
                  </a:lnTo>
                  <a:lnTo>
                    <a:pt x="2018"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76"/>
            <p:cNvSpPr/>
            <p:nvPr/>
          </p:nvSpPr>
          <p:spPr>
            <a:xfrm>
              <a:off x="4478750" y="4217800"/>
              <a:ext cx="146500" cy="157300"/>
            </a:xfrm>
            <a:custGeom>
              <a:avLst/>
              <a:gdLst/>
              <a:ahLst/>
              <a:cxnLst/>
              <a:rect l="l" t="t" r="r" b="b"/>
              <a:pathLst>
                <a:path w="5860" h="6292" extrusionOk="0">
                  <a:moveTo>
                    <a:pt x="2978" y="0"/>
                  </a:moveTo>
                  <a:lnTo>
                    <a:pt x="2737" y="48"/>
                  </a:lnTo>
                  <a:lnTo>
                    <a:pt x="2449" y="96"/>
                  </a:lnTo>
                  <a:lnTo>
                    <a:pt x="2161" y="192"/>
                  </a:lnTo>
                  <a:lnTo>
                    <a:pt x="1633" y="432"/>
                  </a:lnTo>
                  <a:lnTo>
                    <a:pt x="1153" y="768"/>
                  </a:lnTo>
                  <a:lnTo>
                    <a:pt x="768" y="1201"/>
                  </a:lnTo>
                  <a:lnTo>
                    <a:pt x="432" y="1681"/>
                  </a:lnTo>
                  <a:lnTo>
                    <a:pt x="288" y="1969"/>
                  </a:lnTo>
                  <a:lnTo>
                    <a:pt x="192" y="2305"/>
                  </a:lnTo>
                  <a:lnTo>
                    <a:pt x="96" y="2593"/>
                  </a:lnTo>
                  <a:lnTo>
                    <a:pt x="48" y="2930"/>
                  </a:lnTo>
                  <a:lnTo>
                    <a:pt x="0" y="3554"/>
                  </a:lnTo>
                  <a:lnTo>
                    <a:pt x="96" y="4130"/>
                  </a:lnTo>
                  <a:lnTo>
                    <a:pt x="336" y="4658"/>
                  </a:lnTo>
                  <a:lnTo>
                    <a:pt x="624" y="5187"/>
                  </a:lnTo>
                  <a:lnTo>
                    <a:pt x="816" y="5379"/>
                  </a:lnTo>
                  <a:lnTo>
                    <a:pt x="1009" y="5571"/>
                  </a:lnTo>
                  <a:lnTo>
                    <a:pt x="1201" y="5763"/>
                  </a:lnTo>
                  <a:lnTo>
                    <a:pt x="1441" y="5907"/>
                  </a:lnTo>
                  <a:lnTo>
                    <a:pt x="1729" y="6051"/>
                  </a:lnTo>
                  <a:lnTo>
                    <a:pt x="2017" y="6147"/>
                  </a:lnTo>
                  <a:lnTo>
                    <a:pt x="2305" y="6243"/>
                  </a:lnTo>
                  <a:lnTo>
                    <a:pt x="2593" y="6291"/>
                  </a:lnTo>
                  <a:lnTo>
                    <a:pt x="2882" y="6291"/>
                  </a:lnTo>
                  <a:lnTo>
                    <a:pt x="3170" y="6243"/>
                  </a:lnTo>
                  <a:lnTo>
                    <a:pt x="3410" y="6195"/>
                  </a:lnTo>
                  <a:lnTo>
                    <a:pt x="3698" y="6147"/>
                  </a:lnTo>
                  <a:lnTo>
                    <a:pt x="4226" y="5907"/>
                  </a:lnTo>
                  <a:lnTo>
                    <a:pt x="4707" y="5523"/>
                  </a:lnTo>
                  <a:lnTo>
                    <a:pt x="5139" y="5091"/>
                  </a:lnTo>
                  <a:lnTo>
                    <a:pt x="5475" y="4610"/>
                  </a:lnTo>
                  <a:lnTo>
                    <a:pt x="5571" y="4322"/>
                  </a:lnTo>
                  <a:lnTo>
                    <a:pt x="5715" y="3986"/>
                  </a:lnTo>
                  <a:lnTo>
                    <a:pt x="5763" y="3698"/>
                  </a:lnTo>
                  <a:lnTo>
                    <a:pt x="5811" y="3362"/>
                  </a:lnTo>
                  <a:lnTo>
                    <a:pt x="5859" y="2786"/>
                  </a:lnTo>
                  <a:lnTo>
                    <a:pt x="5763" y="2161"/>
                  </a:lnTo>
                  <a:lnTo>
                    <a:pt x="5523" y="1633"/>
                  </a:lnTo>
                  <a:lnTo>
                    <a:pt x="5235" y="1105"/>
                  </a:lnTo>
                  <a:lnTo>
                    <a:pt x="5091" y="913"/>
                  </a:lnTo>
                  <a:lnTo>
                    <a:pt x="4851" y="720"/>
                  </a:lnTo>
                  <a:lnTo>
                    <a:pt x="4658" y="528"/>
                  </a:lnTo>
                  <a:lnTo>
                    <a:pt x="4418" y="384"/>
                  </a:lnTo>
                  <a:lnTo>
                    <a:pt x="4130" y="240"/>
                  </a:lnTo>
                  <a:lnTo>
                    <a:pt x="3842" y="144"/>
                  </a:lnTo>
                  <a:lnTo>
                    <a:pt x="3554" y="48"/>
                  </a:lnTo>
                  <a:lnTo>
                    <a:pt x="3266" y="48"/>
                  </a:lnTo>
                  <a:lnTo>
                    <a:pt x="2978"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76"/>
            <p:cNvSpPr/>
            <p:nvPr/>
          </p:nvSpPr>
          <p:spPr>
            <a:xfrm>
              <a:off x="4478750" y="4217800"/>
              <a:ext cx="146500" cy="157300"/>
            </a:xfrm>
            <a:custGeom>
              <a:avLst/>
              <a:gdLst/>
              <a:ahLst/>
              <a:cxnLst/>
              <a:rect l="l" t="t" r="r" b="b"/>
              <a:pathLst>
                <a:path w="5860" h="6292" fill="none" extrusionOk="0">
                  <a:moveTo>
                    <a:pt x="192" y="2305"/>
                  </a:moveTo>
                  <a:lnTo>
                    <a:pt x="192" y="2305"/>
                  </a:lnTo>
                  <a:lnTo>
                    <a:pt x="96" y="2593"/>
                  </a:lnTo>
                  <a:lnTo>
                    <a:pt x="48" y="2930"/>
                  </a:lnTo>
                  <a:lnTo>
                    <a:pt x="0" y="3554"/>
                  </a:lnTo>
                  <a:lnTo>
                    <a:pt x="96" y="4130"/>
                  </a:lnTo>
                  <a:lnTo>
                    <a:pt x="336" y="4658"/>
                  </a:lnTo>
                  <a:lnTo>
                    <a:pt x="624" y="5187"/>
                  </a:lnTo>
                  <a:lnTo>
                    <a:pt x="816" y="5379"/>
                  </a:lnTo>
                  <a:lnTo>
                    <a:pt x="1009" y="5571"/>
                  </a:lnTo>
                  <a:lnTo>
                    <a:pt x="1201" y="5763"/>
                  </a:lnTo>
                  <a:lnTo>
                    <a:pt x="1441" y="5907"/>
                  </a:lnTo>
                  <a:lnTo>
                    <a:pt x="1729" y="6051"/>
                  </a:lnTo>
                  <a:lnTo>
                    <a:pt x="2017" y="6147"/>
                  </a:lnTo>
                  <a:lnTo>
                    <a:pt x="2017" y="6147"/>
                  </a:lnTo>
                  <a:lnTo>
                    <a:pt x="2305" y="6243"/>
                  </a:lnTo>
                  <a:lnTo>
                    <a:pt x="2593" y="6291"/>
                  </a:lnTo>
                  <a:lnTo>
                    <a:pt x="2882" y="6291"/>
                  </a:lnTo>
                  <a:lnTo>
                    <a:pt x="3170" y="6243"/>
                  </a:lnTo>
                  <a:lnTo>
                    <a:pt x="3410" y="6195"/>
                  </a:lnTo>
                  <a:lnTo>
                    <a:pt x="3698" y="6147"/>
                  </a:lnTo>
                  <a:lnTo>
                    <a:pt x="4226" y="5907"/>
                  </a:lnTo>
                  <a:lnTo>
                    <a:pt x="4707" y="5523"/>
                  </a:lnTo>
                  <a:lnTo>
                    <a:pt x="5139" y="5091"/>
                  </a:lnTo>
                  <a:lnTo>
                    <a:pt x="5475" y="4610"/>
                  </a:lnTo>
                  <a:lnTo>
                    <a:pt x="5571" y="4322"/>
                  </a:lnTo>
                  <a:lnTo>
                    <a:pt x="5715" y="3986"/>
                  </a:lnTo>
                  <a:lnTo>
                    <a:pt x="5715" y="3986"/>
                  </a:lnTo>
                  <a:lnTo>
                    <a:pt x="5763" y="3698"/>
                  </a:lnTo>
                  <a:lnTo>
                    <a:pt x="5811" y="3362"/>
                  </a:lnTo>
                  <a:lnTo>
                    <a:pt x="5859" y="2786"/>
                  </a:lnTo>
                  <a:lnTo>
                    <a:pt x="5763" y="2161"/>
                  </a:lnTo>
                  <a:lnTo>
                    <a:pt x="5523" y="1633"/>
                  </a:lnTo>
                  <a:lnTo>
                    <a:pt x="5235" y="1105"/>
                  </a:lnTo>
                  <a:lnTo>
                    <a:pt x="5091" y="913"/>
                  </a:lnTo>
                  <a:lnTo>
                    <a:pt x="4851" y="720"/>
                  </a:lnTo>
                  <a:lnTo>
                    <a:pt x="4658" y="528"/>
                  </a:lnTo>
                  <a:lnTo>
                    <a:pt x="4418" y="384"/>
                  </a:lnTo>
                  <a:lnTo>
                    <a:pt x="4130" y="240"/>
                  </a:lnTo>
                  <a:lnTo>
                    <a:pt x="3842" y="144"/>
                  </a:lnTo>
                  <a:lnTo>
                    <a:pt x="3842" y="144"/>
                  </a:lnTo>
                  <a:lnTo>
                    <a:pt x="3554" y="48"/>
                  </a:lnTo>
                  <a:lnTo>
                    <a:pt x="3266" y="48"/>
                  </a:lnTo>
                  <a:lnTo>
                    <a:pt x="2978" y="0"/>
                  </a:lnTo>
                  <a:lnTo>
                    <a:pt x="2737" y="48"/>
                  </a:lnTo>
                  <a:lnTo>
                    <a:pt x="2449" y="96"/>
                  </a:lnTo>
                  <a:lnTo>
                    <a:pt x="2161" y="192"/>
                  </a:lnTo>
                  <a:lnTo>
                    <a:pt x="1633" y="432"/>
                  </a:lnTo>
                  <a:lnTo>
                    <a:pt x="1153" y="768"/>
                  </a:lnTo>
                  <a:lnTo>
                    <a:pt x="768" y="1201"/>
                  </a:lnTo>
                  <a:lnTo>
                    <a:pt x="432" y="1681"/>
                  </a:lnTo>
                  <a:lnTo>
                    <a:pt x="288" y="1969"/>
                  </a:lnTo>
                  <a:lnTo>
                    <a:pt x="192" y="23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76"/>
            <p:cNvSpPr/>
            <p:nvPr/>
          </p:nvSpPr>
          <p:spPr>
            <a:xfrm>
              <a:off x="4512350" y="4250200"/>
              <a:ext cx="86475" cy="92475"/>
            </a:xfrm>
            <a:custGeom>
              <a:avLst/>
              <a:gdLst/>
              <a:ahLst/>
              <a:cxnLst/>
              <a:rect l="l" t="t" r="r" b="b"/>
              <a:pathLst>
                <a:path w="3459" h="3699" extrusionOk="0">
                  <a:moveTo>
                    <a:pt x="1826" y="1"/>
                  </a:moveTo>
                  <a:lnTo>
                    <a:pt x="1538" y="49"/>
                  </a:lnTo>
                  <a:lnTo>
                    <a:pt x="1249" y="97"/>
                  </a:lnTo>
                  <a:lnTo>
                    <a:pt x="1009" y="241"/>
                  </a:lnTo>
                  <a:lnTo>
                    <a:pt x="769" y="385"/>
                  </a:lnTo>
                  <a:lnTo>
                    <a:pt x="529" y="577"/>
                  </a:lnTo>
                  <a:lnTo>
                    <a:pt x="385" y="817"/>
                  </a:lnTo>
                  <a:lnTo>
                    <a:pt x="193" y="1057"/>
                  </a:lnTo>
                  <a:lnTo>
                    <a:pt x="97" y="1345"/>
                  </a:lnTo>
                  <a:lnTo>
                    <a:pt x="1" y="1730"/>
                  </a:lnTo>
                  <a:lnTo>
                    <a:pt x="1" y="2114"/>
                  </a:lnTo>
                  <a:lnTo>
                    <a:pt x="49" y="2450"/>
                  </a:lnTo>
                  <a:lnTo>
                    <a:pt x="193" y="2786"/>
                  </a:lnTo>
                  <a:lnTo>
                    <a:pt x="337" y="3074"/>
                  </a:lnTo>
                  <a:lnTo>
                    <a:pt x="577" y="3314"/>
                  </a:lnTo>
                  <a:lnTo>
                    <a:pt x="865" y="3507"/>
                  </a:lnTo>
                  <a:lnTo>
                    <a:pt x="1153" y="3651"/>
                  </a:lnTo>
                  <a:lnTo>
                    <a:pt x="1393" y="3699"/>
                  </a:lnTo>
                  <a:lnTo>
                    <a:pt x="1922" y="3699"/>
                  </a:lnTo>
                  <a:lnTo>
                    <a:pt x="2210" y="3603"/>
                  </a:lnTo>
                  <a:lnTo>
                    <a:pt x="2450" y="3507"/>
                  </a:lnTo>
                  <a:lnTo>
                    <a:pt x="2690" y="3362"/>
                  </a:lnTo>
                  <a:lnTo>
                    <a:pt x="2882" y="3170"/>
                  </a:lnTo>
                  <a:lnTo>
                    <a:pt x="3074" y="2930"/>
                  </a:lnTo>
                  <a:lnTo>
                    <a:pt x="3218" y="2690"/>
                  </a:lnTo>
                  <a:lnTo>
                    <a:pt x="3363" y="2354"/>
                  </a:lnTo>
                  <a:lnTo>
                    <a:pt x="3411" y="2018"/>
                  </a:lnTo>
                  <a:lnTo>
                    <a:pt x="3459" y="1634"/>
                  </a:lnTo>
                  <a:lnTo>
                    <a:pt x="3363" y="1297"/>
                  </a:lnTo>
                  <a:lnTo>
                    <a:pt x="3266" y="961"/>
                  </a:lnTo>
                  <a:lnTo>
                    <a:pt x="3074" y="673"/>
                  </a:lnTo>
                  <a:lnTo>
                    <a:pt x="2882" y="433"/>
                  </a:lnTo>
                  <a:lnTo>
                    <a:pt x="2594" y="241"/>
                  </a:lnTo>
                  <a:lnTo>
                    <a:pt x="2258" y="97"/>
                  </a:lnTo>
                  <a:lnTo>
                    <a:pt x="2066" y="49"/>
                  </a:lnTo>
                  <a:lnTo>
                    <a:pt x="1826"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76"/>
            <p:cNvSpPr/>
            <p:nvPr/>
          </p:nvSpPr>
          <p:spPr>
            <a:xfrm>
              <a:off x="4512350" y="4250200"/>
              <a:ext cx="86475" cy="92475"/>
            </a:xfrm>
            <a:custGeom>
              <a:avLst/>
              <a:gdLst/>
              <a:ahLst/>
              <a:cxnLst/>
              <a:rect l="l" t="t" r="r" b="b"/>
              <a:pathLst>
                <a:path w="3459" h="3699" fill="none" extrusionOk="0">
                  <a:moveTo>
                    <a:pt x="1826" y="1"/>
                  </a:moveTo>
                  <a:lnTo>
                    <a:pt x="1826" y="1"/>
                  </a:lnTo>
                  <a:lnTo>
                    <a:pt x="1538" y="49"/>
                  </a:lnTo>
                  <a:lnTo>
                    <a:pt x="1249" y="97"/>
                  </a:lnTo>
                  <a:lnTo>
                    <a:pt x="1009" y="241"/>
                  </a:lnTo>
                  <a:lnTo>
                    <a:pt x="769" y="385"/>
                  </a:lnTo>
                  <a:lnTo>
                    <a:pt x="529" y="577"/>
                  </a:lnTo>
                  <a:lnTo>
                    <a:pt x="385" y="817"/>
                  </a:lnTo>
                  <a:lnTo>
                    <a:pt x="193" y="1057"/>
                  </a:lnTo>
                  <a:lnTo>
                    <a:pt x="97" y="1345"/>
                  </a:lnTo>
                  <a:lnTo>
                    <a:pt x="97" y="1345"/>
                  </a:lnTo>
                  <a:lnTo>
                    <a:pt x="1" y="1730"/>
                  </a:lnTo>
                  <a:lnTo>
                    <a:pt x="1" y="2114"/>
                  </a:lnTo>
                  <a:lnTo>
                    <a:pt x="49" y="2450"/>
                  </a:lnTo>
                  <a:lnTo>
                    <a:pt x="193" y="2786"/>
                  </a:lnTo>
                  <a:lnTo>
                    <a:pt x="337" y="3074"/>
                  </a:lnTo>
                  <a:lnTo>
                    <a:pt x="577" y="3314"/>
                  </a:lnTo>
                  <a:lnTo>
                    <a:pt x="865" y="3507"/>
                  </a:lnTo>
                  <a:lnTo>
                    <a:pt x="1153" y="3651"/>
                  </a:lnTo>
                  <a:lnTo>
                    <a:pt x="1153" y="3651"/>
                  </a:lnTo>
                  <a:lnTo>
                    <a:pt x="1393" y="3699"/>
                  </a:lnTo>
                  <a:lnTo>
                    <a:pt x="1634" y="3699"/>
                  </a:lnTo>
                  <a:lnTo>
                    <a:pt x="1634" y="3699"/>
                  </a:lnTo>
                  <a:lnTo>
                    <a:pt x="1922" y="3699"/>
                  </a:lnTo>
                  <a:lnTo>
                    <a:pt x="2210" y="3603"/>
                  </a:lnTo>
                  <a:lnTo>
                    <a:pt x="2450" y="3507"/>
                  </a:lnTo>
                  <a:lnTo>
                    <a:pt x="2690" y="3362"/>
                  </a:lnTo>
                  <a:lnTo>
                    <a:pt x="2882" y="3170"/>
                  </a:lnTo>
                  <a:lnTo>
                    <a:pt x="3074" y="2930"/>
                  </a:lnTo>
                  <a:lnTo>
                    <a:pt x="3218" y="2690"/>
                  </a:lnTo>
                  <a:lnTo>
                    <a:pt x="3363" y="2354"/>
                  </a:lnTo>
                  <a:lnTo>
                    <a:pt x="3363" y="2354"/>
                  </a:lnTo>
                  <a:lnTo>
                    <a:pt x="3411" y="2018"/>
                  </a:lnTo>
                  <a:lnTo>
                    <a:pt x="3459" y="1634"/>
                  </a:lnTo>
                  <a:lnTo>
                    <a:pt x="3363" y="1297"/>
                  </a:lnTo>
                  <a:lnTo>
                    <a:pt x="3266" y="961"/>
                  </a:lnTo>
                  <a:lnTo>
                    <a:pt x="3074" y="673"/>
                  </a:lnTo>
                  <a:lnTo>
                    <a:pt x="2882" y="433"/>
                  </a:lnTo>
                  <a:lnTo>
                    <a:pt x="2594" y="241"/>
                  </a:lnTo>
                  <a:lnTo>
                    <a:pt x="2258" y="97"/>
                  </a:lnTo>
                  <a:lnTo>
                    <a:pt x="2258" y="97"/>
                  </a:lnTo>
                  <a:lnTo>
                    <a:pt x="2066" y="49"/>
                  </a:lnTo>
                  <a:lnTo>
                    <a:pt x="182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76"/>
            <p:cNvSpPr/>
            <p:nvPr/>
          </p:nvSpPr>
          <p:spPr>
            <a:xfrm>
              <a:off x="4098150" y="3775950"/>
              <a:ext cx="602725" cy="534300"/>
            </a:xfrm>
            <a:custGeom>
              <a:avLst/>
              <a:gdLst/>
              <a:ahLst/>
              <a:cxnLst/>
              <a:rect l="l" t="t" r="r" b="b"/>
              <a:pathLst>
                <a:path w="24109" h="21372" extrusionOk="0">
                  <a:moveTo>
                    <a:pt x="9701" y="1"/>
                  </a:moveTo>
                  <a:lnTo>
                    <a:pt x="9461" y="97"/>
                  </a:lnTo>
                  <a:lnTo>
                    <a:pt x="9269" y="241"/>
                  </a:lnTo>
                  <a:lnTo>
                    <a:pt x="9077" y="337"/>
                  </a:lnTo>
                  <a:lnTo>
                    <a:pt x="8933" y="529"/>
                  </a:lnTo>
                  <a:lnTo>
                    <a:pt x="8837" y="673"/>
                  </a:lnTo>
                  <a:lnTo>
                    <a:pt x="8789" y="865"/>
                  </a:lnTo>
                  <a:lnTo>
                    <a:pt x="8693" y="1249"/>
                  </a:lnTo>
                  <a:lnTo>
                    <a:pt x="8693" y="1634"/>
                  </a:lnTo>
                  <a:lnTo>
                    <a:pt x="8741" y="1970"/>
                  </a:lnTo>
                  <a:lnTo>
                    <a:pt x="8789" y="2258"/>
                  </a:lnTo>
                  <a:lnTo>
                    <a:pt x="7972" y="2210"/>
                  </a:lnTo>
                  <a:lnTo>
                    <a:pt x="7204" y="2210"/>
                  </a:lnTo>
                  <a:lnTo>
                    <a:pt x="6531" y="2258"/>
                  </a:lnTo>
                  <a:lnTo>
                    <a:pt x="5955" y="2354"/>
                  </a:lnTo>
                  <a:lnTo>
                    <a:pt x="5379" y="2450"/>
                  </a:lnTo>
                  <a:lnTo>
                    <a:pt x="4899" y="2594"/>
                  </a:lnTo>
                  <a:lnTo>
                    <a:pt x="4466" y="2786"/>
                  </a:lnTo>
                  <a:lnTo>
                    <a:pt x="4082" y="2978"/>
                  </a:lnTo>
                  <a:lnTo>
                    <a:pt x="3746" y="3218"/>
                  </a:lnTo>
                  <a:lnTo>
                    <a:pt x="3410" y="3459"/>
                  </a:lnTo>
                  <a:lnTo>
                    <a:pt x="3170" y="3699"/>
                  </a:lnTo>
                  <a:lnTo>
                    <a:pt x="2930" y="3987"/>
                  </a:lnTo>
                  <a:lnTo>
                    <a:pt x="2545" y="4611"/>
                  </a:lnTo>
                  <a:lnTo>
                    <a:pt x="2209" y="5236"/>
                  </a:lnTo>
                  <a:lnTo>
                    <a:pt x="1921" y="5620"/>
                  </a:lnTo>
                  <a:lnTo>
                    <a:pt x="1681" y="6100"/>
                  </a:lnTo>
                  <a:lnTo>
                    <a:pt x="1441" y="6532"/>
                  </a:lnTo>
                  <a:lnTo>
                    <a:pt x="1297" y="7012"/>
                  </a:lnTo>
                  <a:lnTo>
                    <a:pt x="1009" y="7925"/>
                  </a:lnTo>
                  <a:lnTo>
                    <a:pt x="816" y="8837"/>
                  </a:lnTo>
                  <a:lnTo>
                    <a:pt x="672" y="9654"/>
                  </a:lnTo>
                  <a:lnTo>
                    <a:pt x="576" y="10374"/>
                  </a:lnTo>
                  <a:lnTo>
                    <a:pt x="480" y="11239"/>
                  </a:lnTo>
                  <a:lnTo>
                    <a:pt x="288" y="12199"/>
                  </a:lnTo>
                  <a:lnTo>
                    <a:pt x="144" y="13160"/>
                  </a:lnTo>
                  <a:lnTo>
                    <a:pt x="48" y="14120"/>
                  </a:lnTo>
                  <a:lnTo>
                    <a:pt x="0" y="15081"/>
                  </a:lnTo>
                  <a:lnTo>
                    <a:pt x="192" y="14793"/>
                  </a:lnTo>
                  <a:lnTo>
                    <a:pt x="624" y="13976"/>
                  </a:lnTo>
                  <a:lnTo>
                    <a:pt x="961" y="13448"/>
                  </a:lnTo>
                  <a:lnTo>
                    <a:pt x="1393" y="12872"/>
                  </a:lnTo>
                  <a:lnTo>
                    <a:pt x="1921" y="12247"/>
                  </a:lnTo>
                  <a:lnTo>
                    <a:pt x="2449" y="11623"/>
                  </a:lnTo>
                  <a:lnTo>
                    <a:pt x="2834" y="11623"/>
                  </a:lnTo>
                  <a:lnTo>
                    <a:pt x="3170" y="11575"/>
                  </a:lnTo>
                  <a:lnTo>
                    <a:pt x="3458" y="11479"/>
                  </a:lnTo>
                  <a:lnTo>
                    <a:pt x="3746" y="11383"/>
                  </a:lnTo>
                  <a:lnTo>
                    <a:pt x="4034" y="11239"/>
                  </a:lnTo>
                  <a:lnTo>
                    <a:pt x="4274" y="11095"/>
                  </a:lnTo>
                  <a:lnTo>
                    <a:pt x="4707" y="10710"/>
                  </a:lnTo>
                  <a:lnTo>
                    <a:pt x="5091" y="10278"/>
                  </a:lnTo>
                  <a:lnTo>
                    <a:pt x="5427" y="9846"/>
                  </a:lnTo>
                  <a:lnTo>
                    <a:pt x="6051" y="9030"/>
                  </a:lnTo>
                  <a:lnTo>
                    <a:pt x="6339" y="9030"/>
                  </a:lnTo>
                  <a:lnTo>
                    <a:pt x="6772" y="9126"/>
                  </a:lnTo>
                  <a:lnTo>
                    <a:pt x="7204" y="9222"/>
                  </a:lnTo>
                  <a:lnTo>
                    <a:pt x="7492" y="9270"/>
                  </a:lnTo>
                  <a:lnTo>
                    <a:pt x="7540" y="9894"/>
                  </a:lnTo>
                  <a:lnTo>
                    <a:pt x="7540" y="9942"/>
                  </a:lnTo>
                  <a:lnTo>
                    <a:pt x="7636" y="9990"/>
                  </a:lnTo>
                  <a:lnTo>
                    <a:pt x="7828" y="9990"/>
                  </a:lnTo>
                  <a:lnTo>
                    <a:pt x="8116" y="9894"/>
                  </a:lnTo>
                  <a:lnTo>
                    <a:pt x="8404" y="9750"/>
                  </a:lnTo>
                  <a:lnTo>
                    <a:pt x="8981" y="9414"/>
                  </a:lnTo>
                  <a:lnTo>
                    <a:pt x="9269" y="9270"/>
                  </a:lnTo>
                  <a:lnTo>
                    <a:pt x="9029" y="9414"/>
                  </a:lnTo>
                  <a:lnTo>
                    <a:pt x="8549" y="9798"/>
                  </a:lnTo>
                  <a:lnTo>
                    <a:pt x="8308" y="10038"/>
                  </a:lnTo>
                  <a:lnTo>
                    <a:pt x="8116" y="10326"/>
                  </a:lnTo>
                  <a:lnTo>
                    <a:pt x="8020" y="10566"/>
                  </a:lnTo>
                  <a:lnTo>
                    <a:pt x="8020" y="10710"/>
                  </a:lnTo>
                  <a:lnTo>
                    <a:pt x="8068" y="10806"/>
                  </a:lnTo>
                  <a:lnTo>
                    <a:pt x="8164" y="10902"/>
                  </a:lnTo>
                  <a:lnTo>
                    <a:pt x="8260" y="10951"/>
                  </a:lnTo>
                  <a:lnTo>
                    <a:pt x="8404" y="10999"/>
                  </a:lnTo>
                  <a:lnTo>
                    <a:pt x="8597" y="10951"/>
                  </a:lnTo>
                  <a:lnTo>
                    <a:pt x="8981" y="10806"/>
                  </a:lnTo>
                  <a:lnTo>
                    <a:pt x="9413" y="10614"/>
                  </a:lnTo>
                  <a:lnTo>
                    <a:pt x="10133" y="10182"/>
                  </a:lnTo>
                  <a:lnTo>
                    <a:pt x="10470" y="9942"/>
                  </a:lnTo>
                  <a:lnTo>
                    <a:pt x="9509" y="11575"/>
                  </a:lnTo>
                  <a:lnTo>
                    <a:pt x="9509" y="11671"/>
                  </a:lnTo>
                  <a:lnTo>
                    <a:pt x="9557" y="11767"/>
                  </a:lnTo>
                  <a:lnTo>
                    <a:pt x="9653" y="11863"/>
                  </a:lnTo>
                  <a:lnTo>
                    <a:pt x="9893" y="11911"/>
                  </a:lnTo>
                  <a:lnTo>
                    <a:pt x="10181" y="11959"/>
                  </a:lnTo>
                  <a:lnTo>
                    <a:pt x="10950" y="11959"/>
                  </a:lnTo>
                  <a:lnTo>
                    <a:pt x="11862" y="11815"/>
                  </a:lnTo>
                  <a:lnTo>
                    <a:pt x="12823" y="11623"/>
                  </a:lnTo>
                  <a:lnTo>
                    <a:pt x="13687" y="11431"/>
                  </a:lnTo>
                  <a:lnTo>
                    <a:pt x="14456" y="11191"/>
                  </a:lnTo>
                  <a:lnTo>
                    <a:pt x="14936" y="10951"/>
                  </a:lnTo>
                  <a:lnTo>
                    <a:pt x="15608" y="11479"/>
                  </a:lnTo>
                  <a:lnTo>
                    <a:pt x="16233" y="12055"/>
                  </a:lnTo>
                  <a:lnTo>
                    <a:pt x="16473" y="12391"/>
                  </a:lnTo>
                  <a:lnTo>
                    <a:pt x="16713" y="12727"/>
                  </a:lnTo>
                  <a:lnTo>
                    <a:pt x="16953" y="13112"/>
                  </a:lnTo>
                  <a:lnTo>
                    <a:pt x="17145" y="13544"/>
                  </a:lnTo>
                  <a:lnTo>
                    <a:pt x="17385" y="14168"/>
                  </a:lnTo>
                  <a:lnTo>
                    <a:pt x="17577" y="14696"/>
                  </a:lnTo>
                  <a:lnTo>
                    <a:pt x="17769" y="15561"/>
                  </a:lnTo>
                  <a:lnTo>
                    <a:pt x="17817" y="16089"/>
                  </a:lnTo>
                  <a:lnTo>
                    <a:pt x="17817" y="16281"/>
                  </a:lnTo>
                  <a:lnTo>
                    <a:pt x="17481" y="16906"/>
                  </a:lnTo>
                  <a:lnTo>
                    <a:pt x="16809" y="18346"/>
                  </a:lnTo>
                  <a:lnTo>
                    <a:pt x="16473" y="19115"/>
                  </a:lnTo>
                  <a:lnTo>
                    <a:pt x="16185" y="19787"/>
                  </a:lnTo>
                  <a:lnTo>
                    <a:pt x="16040" y="20267"/>
                  </a:lnTo>
                  <a:lnTo>
                    <a:pt x="16040" y="20460"/>
                  </a:lnTo>
                  <a:lnTo>
                    <a:pt x="16089" y="20508"/>
                  </a:lnTo>
                  <a:lnTo>
                    <a:pt x="16185" y="20508"/>
                  </a:lnTo>
                  <a:lnTo>
                    <a:pt x="16233" y="20460"/>
                  </a:lnTo>
                  <a:lnTo>
                    <a:pt x="16425" y="20267"/>
                  </a:lnTo>
                  <a:lnTo>
                    <a:pt x="17001" y="19643"/>
                  </a:lnTo>
                  <a:lnTo>
                    <a:pt x="17289" y="19355"/>
                  </a:lnTo>
                  <a:lnTo>
                    <a:pt x="17625" y="19115"/>
                  </a:lnTo>
                  <a:lnTo>
                    <a:pt x="18010" y="18923"/>
                  </a:lnTo>
                  <a:lnTo>
                    <a:pt x="18442" y="18779"/>
                  </a:lnTo>
                  <a:lnTo>
                    <a:pt x="19162" y="18779"/>
                  </a:lnTo>
                  <a:lnTo>
                    <a:pt x="19402" y="18875"/>
                  </a:lnTo>
                  <a:lnTo>
                    <a:pt x="19690" y="18971"/>
                  </a:lnTo>
                  <a:lnTo>
                    <a:pt x="19979" y="19067"/>
                  </a:lnTo>
                  <a:lnTo>
                    <a:pt x="20267" y="19259"/>
                  </a:lnTo>
                  <a:lnTo>
                    <a:pt x="20603" y="19499"/>
                  </a:lnTo>
                  <a:lnTo>
                    <a:pt x="20699" y="19595"/>
                  </a:lnTo>
                  <a:lnTo>
                    <a:pt x="20891" y="19979"/>
                  </a:lnTo>
                  <a:lnTo>
                    <a:pt x="20987" y="20219"/>
                  </a:lnTo>
                  <a:lnTo>
                    <a:pt x="21083" y="20556"/>
                  </a:lnTo>
                  <a:lnTo>
                    <a:pt x="21083" y="20940"/>
                  </a:lnTo>
                  <a:lnTo>
                    <a:pt x="21035" y="21372"/>
                  </a:lnTo>
                  <a:lnTo>
                    <a:pt x="21275" y="21036"/>
                  </a:lnTo>
                  <a:lnTo>
                    <a:pt x="21852" y="20171"/>
                  </a:lnTo>
                  <a:lnTo>
                    <a:pt x="21852" y="20219"/>
                  </a:lnTo>
                  <a:lnTo>
                    <a:pt x="22044" y="19787"/>
                  </a:lnTo>
                  <a:lnTo>
                    <a:pt x="22332" y="19259"/>
                  </a:lnTo>
                  <a:lnTo>
                    <a:pt x="22668" y="18683"/>
                  </a:lnTo>
                  <a:lnTo>
                    <a:pt x="22956" y="18010"/>
                  </a:lnTo>
                  <a:lnTo>
                    <a:pt x="23244" y="17290"/>
                  </a:lnTo>
                  <a:lnTo>
                    <a:pt x="23436" y="16714"/>
                  </a:lnTo>
                  <a:lnTo>
                    <a:pt x="23628" y="16089"/>
                  </a:lnTo>
                  <a:lnTo>
                    <a:pt x="23773" y="15465"/>
                  </a:lnTo>
                  <a:lnTo>
                    <a:pt x="23869" y="14793"/>
                  </a:lnTo>
                  <a:lnTo>
                    <a:pt x="24013" y="13496"/>
                  </a:lnTo>
                  <a:lnTo>
                    <a:pt x="24109" y="12295"/>
                  </a:lnTo>
                  <a:lnTo>
                    <a:pt x="24109" y="11911"/>
                  </a:lnTo>
                  <a:lnTo>
                    <a:pt x="24109" y="11527"/>
                  </a:lnTo>
                  <a:lnTo>
                    <a:pt x="24013" y="10806"/>
                  </a:lnTo>
                  <a:lnTo>
                    <a:pt x="23773" y="10086"/>
                  </a:lnTo>
                  <a:lnTo>
                    <a:pt x="23484" y="9318"/>
                  </a:lnTo>
                  <a:lnTo>
                    <a:pt x="23148" y="8645"/>
                  </a:lnTo>
                  <a:lnTo>
                    <a:pt x="22716" y="7925"/>
                  </a:lnTo>
                  <a:lnTo>
                    <a:pt x="22284" y="7301"/>
                  </a:lnTo>
                  <a:lnTo>
                    <a:pt x="21804" y="6676"/>
                  </a:lnTo>
                  <a:lnTo>
                    <a:pt x="20891" y="5572"/>
                  </a:lnTo>
                  <a:lnTo>
                    <a:pt x="20123" y="4707"/>
                  </a:lnTo>
                  <a:lnTo>
                    <a:pt x="19306" y="3987"/>
                  </a:lnTo>
                  <a:lnTo>
                    <a:pt x="19258" y="3699"/>
                  </a:lnTo>
                  <a:lnTo>
                    <a:pt x="19066" y="3122"/>
                  </a:lnTo>
                  <a:lnTo>
                    <a:pt x="18874" y="2738"/>
                  </a:lnTo>
                  <a:lnTo>
                    <a:pt x="18682" y="2402"/>
                  </a:lnTo>
                  <a:lnTo>
                    <a:pt x="18394" y="2066"/>
                  </a:lnTo>
                  <a:lnTo>
                    <a:pt x="18058" y="1778"/>
                  </a:lnTo>
                  <a:lnTo>
                    <a:pt x="17673" y="1634"/>
                  </a:lnTo>
                  <a:lnTo>
                    <a:pt x="17337" y="1634"/>
                  </a:lnTo>
                  <a:lnTo>
                    <a:pt x="17097" y="1682"/>
                  </a:lnTo>
                  <a:lnTo>
                    <a:pt x="16857" y="1778"/>
                  </a:lnTo>
                  <a:lnTo>
                    <a:pt x="16665" y="1922"/>
                  </a:lnTo>
                  <a:lnTo>
                    <a:pt x="16521" y="2066"/>
                  </a:lnTo>
                  <a:lnTo>
                    <a:pt x="16425" y="2210"/>
                  </a:lnTo>
                  <a:lnTo>
                    <a:pt x="16185" y="1922"/>
                  </a:lnTo>
                  <a:lnTo>
                    <a:pt x="15608" y="1249"/>
                  </a:lnTo>
                  <a:lnTo>
                    <a:pt x="15224" y="865"/>
                  </a:lnTo>
                  <a:lnTo>
                    <a:pt x="14792" y="529"/>
                  </a:lnTo>
                  <a:lnTo>
                    <a:pt x="14360" y="289"/>
                  </a:lnTo>
                  <a:lnTo>
                    <a:pt x="14167" y="241"/>
                  </a:lnTo>
                  <a:lnTo>
                    <a:pt x="13783" y="241"/>
                  </a:lnTo>
                  <a:lnTo>
                    <a:pt x="13639" y="289"/>
                  </a:lnTo>
                  <a:lnTo>
                    <a:pt x="13591" y="337"/>
                  </a:lnTo>
                  <a:lnTo>
                    <a:pt x="13543" y="433"/>
                  </a:lnTo>
                  <a:lnTo>
                    <a:pt x="13543" y="577"/>
                  </a:lnTo>
                  <a:lnTo>
                    <a:pt x="13591" y="721"/>
                  </a:lnTo>
                  <a:lnTo>
                    <a:pt x="13735" y="961"/>
                  </a:lnTo>
                  <a:lnTo>
                    <a:pt x="13879" y="1249"/>
                  </a:lnTo>
                  <a:lnTo>
                    <a:pt x="14071" y="1490"/>
                  </a:lnTo>
                  <a:lnTo>
                    <a:pt x="14312" y="1730"/>
                  </a:lnTo>
                  <a:lnTo>
                    <a:pt x="13783" y="1394"/>
                  </a:lnTo>
                  <a:lnTo>
                    <a:pt x="13255" y="1105"/>
                  </a:lnTo>
                  <a:lnTo>
                    <a:pt x="12583" y="769"/>
                  </a:lnTo>
                  <a:lnTo>
                    <a:pt x="11814" y="385"/>
                  </a:lnTo>
                  <a:lnTo>
                    <a:pt x="11094" y="145"/>
                  </a:lnTo>
                  <a:lnTo>
                    <a:pt x="10710" y="49"/>
                  </a:lnTo>
                  <a:lnTo>
                    <a:pt x="10374"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76"/>
            <p:cNvSpPr/>
            <p:nvPr/>
          </p:nvSpPr>
          <p:spPr>
            <a:xfrm>
              <a:off x="4098150" y="3775950"/>
              <a:ext cx="602725" cy="534300"/>
            </a:xfrm>
            <a:custGeom>
              <a:avLst/>
              <a:gdLst/>
              <a:ahLst/>
              <a:cxnLst/>
              <a:rect l="l" t="t" r="r" b="b"/>
              <a:pathLst>
                <a:path w="24109" h="21372" fill="none" extrusionOk="0">
                  <a:moveTo>
                    <a:pt x="480" y="11239"/>
                  </a:moveTo>
                  <a:lnTo>
                    <a:pt x="480" y="11239"/>
                  </a:lnTo>
                  <a:lnTo>
                    <a:pt x="576" y="10374"/>
                  </a:lnTo>
                  <a:lnTo>
                    <a:pt x="672" y="9654"/>
                  </a:lnTo>
                  <a:lnTo>
                    <a:pt x="816" y="8837"/>
                  </a:lnTo>
                  <a:lnTo>
                    <a:pt x="1009" y="7925"/>
                  </a:lnTo>
                  <a:lnTo>
                    <a:pt x="1297" y="7012"/>
                  </a:lnTo>
                  <a:lnTo>
                    <a:pt x="1441" y="6532"/>
                  </a:lnTo>
                  <a:lnTo>
                    <a:pt x="1681" y="6100"/>
                  </a:lnTo>
                  <a:lnTo>
                    <a:pt x="1921" y="5620"/>
                  </a:lnTo>
                  <a:lnTo>
                    <a:pt x="2209" y="5236"/>
                  </a:lnTo>
                  <a:lnTo>
                    <a:pt x="2209" y="5236"/>
                  </a:lnTo>
                  <a:lnTo>
                    <a:pt x="2545" y="4611"/>
                  </a:lnTo>
                  <a:lnTo>
                    <a:pt x="2930" y="3987"/>
                  </a:lnTo>
                  <a:lnTo>
                    <a:pt x="3170" y="3699"/>
                  </a:lnTo>
                  <a:lnTo>
                    <a:pt x="3410" y="3459"/>
                  </a:lnTo>
                  <a:lnTo>
                    <a:pt x="3746" y="3218"/>
                  </a:lnTo>
                  <a:lnTo>
                    <a:pt x="4082" y="2978"/>
                  </a:lnTo>
                  <a:lnTo>
                    <a:pt x="4466" y="2786"/>
                  </a:lnTo>
                  <a:lnTo>
                    <a:pt x="4899" y="2594"/>
                  </a:lnTo>
                  <a:lnTo>
                    <a:pt x="5379" y="2450"/>
                  </a:lnTo>
                  <a:lnTo>
                    <a:pt x="5955" y="2354"/>
                  </a:lnTo>
                  <a:lnTo>
                    <a:pt x="6531" y="2258"/>
                  </a:lnTo>
                  <a:lnTo>
                    <a:pt x="7204" y="2210"/>
                  </a:lnTo>
                  <a:lnTo>
                    <a:pt x="7972" y="2210"/>
                  </a:lnTo>
                  <a:lnTo>
                    <a:pt x="8789" y="2258"/>
                  </a:lnTo>
                  <a:lnTo>
                    <a:pt x="8789" y="2258"/>
                  </a:lnTo>
                  <a:lnTo>
                    <a:pt x="8741" y="1970"/>
                  </a:lnTo>
                  <a:lnTo>
                    <a:pt x="8693" y="1634"/>
                  </a:lnTo>
                  <a:lnTo>
                    <a:pt x="8693" y="1249"/>
                  </a:lnTo>
                  <a:lnTo>
                    <a:pt x="8789" y="865"/>
                  </a:lnTo>
                  <a:lnTo>
                    <a:pt x="8837" y="673"/>
                  </a:lnTo>
                  <a:lnTo>
                    <a:pt x="8933" y="529"/>
                  </a:lnTo>
                  <a:lnTo>
                    <a:pt x="9077" y="337"/>
                  </a:lnTo>
                  <a:lnTo>
                    <a:pt x="9269" y="241"/>
                  </a:lnTo>
                  <a:lnTo>
                    <a:pt x="9461" y="97"/>
                  </a:lnTo>
                  <a:lnTo>
                    <a:pt x="9701" y="1"/>
                  </a:lnTo>
                  <a:lnTo>
                    <a:pt x="9701" y="1"/>
                  </a:lnTo>
                  <a:lnTo>
                    <a:pt x="10037" y="1"/>
                  </a:lnTo>
                  <a:lnTo>
                    <a:pt x="10374" y="1"/>
                  </a:lnTo>
                  <a:lnTo>
                    <a:pt x="10710" y="49"/>
                  </a:lnTo>
                  <a:lnTo>
                    <a:pt x="11094" y="145"/>
                  </a:lnTo>
                  <a:lnTo>
                    <a:pt x="11814" y="385"/>
                  </a:lnTo>
                  <a:lnTo>
                    <a:pt x="12583" y="769"/>
                  </a:lnTo>
                  <a:lnTo>
                    <a:pt x="13255" y="1105"/>
                  </a:lnTo>
                  <a:lnTo>
                    <a:pt x="13783" y="1394"/>
                  </a:lnTo>
                  <a:lnTo>
                    <a:pt x="14312" y="1730"/>
                  </a:lnTo>
                  <a:lnTo>
                    <a:pt x="14312" y="1730"/>
                  </a:lnTo>
                  <a:lnTo>
                    <a:pt x="14071" y="1490"/>
                  </a:lnTo>
                  <a:lnTo>
                    <a:pt x="13879" y="1249"/>
                  </a:lnTo>
                  <a:lnTo>
                    <a:pt x="13735" y="961"/>
                  </a:lnTo>
                  <a:lnTo>
                    <a:pt x="13591" y="721"/>
                  </a:lnTo>
                  <a:lnTo>
                    <a:pt x="13543" y="577"/>
                  </a:lnTo>
                  <a:lnTo>
                    <a:pt x="13543" y="433"/>
                  </a:lnTo>
                  <a:lnTo>
                    <a:pt x="13591" y="337"/>
                  </a:lnTo>
                  <a:lnTo>
                    <a:pt x="13639" y="289"/>
                  </a:lnTo>
                  <a:lnTo>
                    <a:pt x="13783" y="241"/>
                  </a:lnTo>
                  <a:lnTo>
                    <a:pt x="13927" y="241"/>
                  </a:lnTo>
                  <a:lnTo>
                    <a:pt x="13927" y="241"/>
                  </a:lnTo>
                  <a:lnTo>
                    <a:pt x="14167" y="241"/>
                  </a:lnTo>
                  <a:lnTo>
                    <a:pt x="14360" y="289"/>
                  </a:lnTo>
                  <a:lnTo>
                    <a:pt x="14792" y="529"/>
                  </a:lnTo>
                  <a:lnTo>
                    <a:pt x="15224" y="865"/>
                  </a:lnTo>
                  <a:lnTo>
                    <a:pt x="15608" y="1249"/>
                  </a:lnTo>
                  <a:lnTo>
                    <a:pt x="16185" y="1922"/>
                  </a:lnTo>
                  <a:lnTo>
                    <a:pt x="16425" y="2210"/>
                  </a:lnTo>
                  <a:lnTo>
                    <a:pt x="16425" y="2210"/>
                  </a:lnTo>
                  <a:lnTo>
                    <a:pt x="16521" y="2066"/>
                  </a:lnTo>
                  <a:lnTo>
                    <a:pt x="16665" y="1922"/>
                  </a:lnTo>
                  <a:lnTo>
                    <a:pt x="16857" y="1778"/>
                  </a:lnTo>
                  <a:lnTo>
                    <a:pt x="17097" y="1682"/>
                  </a:lnTo>
                  <a:lnTo>
                    <a:pt x="17337" y="1634"/>
                  </a:lnTo>
                  <a:lnTo>
                    <a:pt x="17673" y="1634"/>
                  </a:lnTo>
                  <a:lnTo>
                    <a:pt x="18058" y="1778"/>
                  </a:lnTo>
                  <a:lnTo>
                    <a:pt x="18058" y="1778"/>
                  </a:lnTo>
                  <a:lnTo>
                    <a:pt x="18394" y="2066"/>
                  </a:lnTo>
                  <a:lnTo>
                    <a:pt x="18682" y="2402"/>
                  </a:lnTo>
                  <a:lnTo>
                    <a:pt x="18874" y="2738"/>
                  </a:lnTo>
                  <a:lnTo>
                    <a:pt x="19066" y="3122"/>
                  </a:lnTo>
                  <a:lnTo>
                    <a:pt x="19258" y="3699"/>
                  </a:lnTo>
                  <a:lnTo>
                    <a:pt x="19306" y="3987"/>
                  </a:lnTo>
                  <a:lnTo>
                    <a:pt x="19306" y="3987"/>
                  </a:lnTo>
                  <a:lnTo>
                    <a:pt x="20123" y="4707"/>
                  </a:lnTo>
                  <a:lnTo>
                    <a:pt x="20891" y="5572"/>
                  </a:lnTo>
                  <a:lnTo>
                    <a:pt x="21804" y="6676"/>
                  </a:lnTo>
                  <a:lnTo>
                    <a:pt x="22284" y="7301"/>
                  </a:lnTo>
                  <a:lnTo>
                    <a:pt x="22716" y="7925"/>
                  </a:lnTo>
                  <a:lnTo>
                    <a:pt x="23148" y="8645"/>
                  </a:lnTo>
                  <a:lnTo>
                    <a:pt x="23484" y="9318"/>
                  </a:lnTo>
                  <a:lnTo>
                    <a:pt x="23773" y="10086"/>
                  </a:lnTo>
                  <a:lnTo>
                    <a:pt x="24013" y="10806"/>
                  </a:lnTo>
                  <a:lnTo>
                    <a:pt x="24109" y="11527"/>
                  </a:lnTo>
                  <a:lnTo>
                    <a:pt x="24109" y="11911"/>
                  </a:lnTo>
                  <a:lnTo>
                    <a:pt x="24109" y="12295"/>
                  </a:lnTo>
                  <a:lnTo>
                    <a:pt x="24109" y="12295"/>
                  </a:lnTo>
                  <a:lnTo>
                    <a:pt x="24013" y="13496"/>
                  </a:lnTo>
                  <a:lnTo>
                    <a:pt x="23869" y="14793"/>
                  </a:lnTo>
                  <a:lnTo>
                    <a:pt x="23773" y="15465"/>
                  </a:lnTo>
                  <a:lnTo>
                    <a:pt x="23628" y="16089"/>
                  </a:lnTo>
                  <a:lnTo>
                    <a:pt x="23436" y="16714"/>
                  </a:lnTo>
                  <a:lnTo>
                    <a:pt x="23244" y="17290"/>
                  </a:lnTo>
                  <a:lnTo>
                    <a:pt x="23244" y="17290"/>
                  </a:lnTo>
                  <a:lnTo>
                    <a:pt x="22956" y="18010"/>
                  </a:lnTo>
                  <a:lnTo>
                    <a:pt x="22668" y="18683"/>
                  </a:lnTo>
                  <a:lnTo>
                    <a:pt x="22332" y="19259"/>
                  </a:lnTo>
                  <a:lnTo>
                    <a:pt x="22044" y="19787"/>
                  </a:lnTo>
                  <a:lnTo>
                    <a:pt x="22044" y="19787"/>
                  </a:lnTo>
                  <a:lnTo>
                    <a:pt x="21852" y="20219"/>
                  </a:lnTo>
                  <a:lnTo>
                    <a:pt x="21852" y="20171"/>
                  </a:lnTo>
                  <a:lnTo>
                    <a:pt x="21852" y="20171"/>
                  </a:lnTo>
                  <a:lnTo>
                    <a:pt x="21275" y="21036"/>
                  </a:lnTo>
                  <a:lnTo>
                    <a:pt x="21035" y="21372"/>
                  </a:lnTo>
                  <a:lnTo>
                    <a:pt x="21035" y="21372"/>
                  </a:lnTo>
                  <a:lnTo>
                    <a:pt x="21083" y="20940"/>
                  </a:lnTo>
                  <a:lnTo>
                    <a:pt x="21083" y="20556"/>
                  </a:lnTo>
                  <a:lnTo>
                    <a:pt x="20987" y="20219"/>
                  </a:lnTo>
                  <a:lnTo>
                    <a:pt x="20891" y="19979"/>
                  </a:lnTo>
                  <a:lnTo>
                    <a:pt x="20699" y="19595"/>
                  </a:lnTo>
                  <a:lnTo>
                    <a:pt x="20603" y="19499"/>
                  </a:lnTo>
                  <a:lnTo>
                    <a:pt x="20603" y="19499"/>
                  </a:lnTo>
                  <a:lnTo>
                    <a:pt x="20267" y="19259"/>
                  </a:lnTo>
                  <a:lnTo>
                    <a:pt x="19979" y="19067"/>
                  </a:lnTo>
                  <a:lnTo>
                    <a:pt x="19690" y="18971"/>
                  </a:lnTo>
                  <a:lnTo>
                    <a:pt x="19402" y="18875"/>
                  </a:lnTo>
                  <a:lnTo>
                    <a:pt x="19162" y="18779"/>
                  </a:lnTo>
                  <a:lnTo>
                    <a:pt x="18874" y="18779"/>
                  </a:lnTo>
                  <a:lnTo>
                    <a:pt x="18442" y="18779"/>
                  </a:lnTo>
                  <a:lnTo>
                    <a:pt x="18010" y="18923"/>
                  </a:lnTo>
                  <a:lnTo>
                    <a:pt x="17625" y="19115"/>
                  </a:lnTo>
                  <a:lnTo>
                    <a:pt x="17289" y="19355"/>
                  </a:lnTo>
                  <a:lnTo>
                    <a:pt x="17001" y="19643"/>
                  </a:lnTo>
                  <a:lnTo>
                    <a:pt x="17001" y="19643"/>
                  </a:lnTo>
                  <a:lnTo>
                    <a:pt x="16425" y="20267"/>
                  </a:lnTo>
                  <a:lnTo>
                    <a:pt x="16233" y="20460"/>
                  </a:lnTo>
                  <a:lnTo>
                    <a:pt x="16185" y="20508"/>
                  </a:lnTo>
                  <a:lnTo>
                    <a:pt x="16089" y="20508"/>
                  </a:lnTo>
                  <a:lnTo>
                    <a:pt x="16089" y="20508"/>
                  </a:lnTo>
                  <a:lnTo>
                    <a:pt x="16040" y="20460"/>
                  </a:lnTo>
                  <a:lnTo>
                    <a:pt x="16040" y="20267"/>
                  </a:lnTo>
                  <a:lnTo>
                    <a:pt x="16185" y="19787"/>
                  </a:lnTo>
                  <a:lnTo>
                    <a:pt x="16473" y="19115"/>
                  </a:lnTo>
                  <a:lnTo>
                    <a:pt x="16809" y="18346"/>
                  </a:lnTo>
                  <a:lnTo>
                    <a:pt x="17481" y="16906"/>
                  </a:lnTo>
                  <a:lnTo>
                    <a:pt x="17817" y="16281"/>
                  </a:lnTo>
                  <a:lnTo>
                    <a:pt x="17817" y="16281"/>
                  </a:lnTo>
                  <a:lnTo>
                    <a:pt x="17817" y="16089"/>
                  </a:lnTo>
                  <a:lnTo>
                    <a:pt x="17769" y="15561"/>
                  </a:lnTo>
                  <a:lnTo>
                    <a:pt x="17577" y="14696"/>
                  </a:lnTo>
                  <a:lnTo>
                    <a:pt x="17385" y="14168"/>
                  </a:lnTo>
                  <a:lnTo>
                    <a:pt x="17145" y="13544"/>
                  </a:lnTo>
                  <a:lnTo>
                    <a:pt x="17145" y="13544"/>
                  </a:lnTo>
                  <a:lnTo>
                    <a:pt x="16953" y="13112"/>
                  </a:lnTo>
                  <a:lnTo>
                    <a:pt x="16713" y="12727"/>
                  </a:lnTo>
                  <a:lnTo>
                    <a:pt x="16473" y="12391"/>
                  </a:lnTo>
                  <a:lnTo>
                    <a:pt x="16233" y="12055"/>
                  </a:lnTo>
                  <a:lnTo>
                    <a:pt x="15608" y="11479"/>
                  </a:lnTo>
                  <a:lnTo>
                    <a:pt x="14936" y="10951"/>
                  </a:lnTo>
                  <a:lnTo>
                    <a:pt x="14936" y="10951"/>
                  </a:lnTo>
                  <a:lnTo>
                    <a:pt x="14456" y="11191"/>
                  </a:lnTo>
                  <a:lnTo>
                    <a:pt x="13687" y="11431"/>
                  </a:lnTo>
                  <a:lnTo>
                    <a:pt x="12823" y="11623"/>
                  </a:lnTo>
                  <a:lnTo>
                    <a:pt x="11862" y="11815"/>
                  </a:lnTo>
                  <a:lnTo>
                    <a:pt x="10950" y="11959"/>
                  </a:lnTo>
                  <a:lnTo>
                    <a:pt x="10181" y="11959"/>
                  </a:lnTo>
                  <a:lnTo>
                    <a:pt x="9893" y="11911"/>
                  </a:lnTo>
                  <a:lnTo>
                    <a:pt x="9653" y="11863"/>
                  </a:lnTo>
                  <a:lnTo>
                    <a:pt x="9557" y="11767"/>
                  </a:lnTo>
                  <a:lnTo>
                    <a:pt x="9509" y="11671"/>
                  </a:lnTo>
                  <a:lnTo>
                    <a:pt x="9509" y="11575"/>
                  </a:lnTo>
                  <a:lnTo>
                    <a:pt x="10470" y="9942"/>
                  </a:lnTo>
                  <a:lnTo>
                    <a:pt x="10470" y="9942"/>
                  </a:lnTo>
                  <a:lnTo>
                    <a:pt x="10133" y="10182"/>
                  </a:lnTo>
                  <a:lnTo>
                    <a:pt x="9413" y="10614"/>
                  </a:lnTo>
                  <a:lnTo>
                    <a:pt x="8981" y="10806"/>
                  </a:lnTo>
                  <a:lnTo>
                    <a:pt x="8597" y="10951"/>
                  </a:lnTo>
                  <a:lnTo>
                    <a:pt x="8404" y="10999"/>
                  </a:lnTo>
                  <a:lnTo>
                    <a:pt x="8260" y="10951"/>
                  </a:lnTo>
                  <a:lnTo>
                    <a:pt x="8164" y="10902"/>
                  </a:lnTo>
                  <a:lnTo>
                    <a:pt x="8068" y="10806"/>
                  </a:lnTo>
                  <a:lnTo>
                    <a:pt x="8068" y="10806"/>
                  </a:lnTo>
                  <a:lnTo>
                    <a:pt x="8020" y="10710"/>
                  </a:lnTo>
                  <a:lnTo>
                    <a:pt x="8020" y="10566"/>
                  </a:lnTo>
                  <a:lnTo>
                    <a:pt x="8116" y="10326"/>
                  </a:lnTo>
                  <a:lnTo>
                    <a:pt x="8308" y="10038"/>
                  </a:lnTo>
                  <a:lnTo>
                    <a:pt x="8549" y="9798"/>
                  </a:lnTo>
                  <a:lnTo>
                    <a:pt x="9029" y="9414"/>
                  </a:lnTo>
                  <a:lnTo>
                    <a:pt x="9269" y="9270"/>
                  </a:lnTo>
                  <a:lnTo>
                    <a:pt x="9269" y="9270"/>
                  </a:lnTo>
                  <a:lnTo>
                    <a:pt x="8981" y="9414"/>
                  </a:lnTo>
                  <a:lnTo>
                    <a:pt x="8404" y="9750"/>
                  </a:lnTo>
                  <a:lnTo>
                    <a:pt x="8116" y="9894"/>
                  </a:lnTo>
                  <a:lnTo>
                    <a:pt x="7828" y="9990"/>
                  </a:lnTo>
                  <a:lnTo>
                    <a:pt x="7636" y="9990"/>
                  </a:lnTo>
                  <a:lnTo>
                    <a:pt x="7540" y="9942"/>
                  </a:lnTo>
                  <a:lnTo>
                    <a:pt x="7540" y="9894"/>
                  </a:lnTo>
                  <a:lnTo>
                    <a:pt x="7540" y="9894"/>
                  </a:lnTo>
                  <a:lnTo>
                    <a:pt x="7492" y="9270"/>
                  </a:lnTo>
                  <a:lnTo>
                    <a:pt x="7492" y="9270"/>
                  </a:lnTo>
                  <a:lnTo>
                    <a:pt x="7204" y="9222"/>
                  </a:lnTo>
                  <a:lnTo>
                    <a:pt x="6772" y="9126"/>
                  </a:lnTo>
                  <a:lnTo>
                    <a:pt x="6772" y="9126"/>
                  </a:lnTo>
                  <a:lnTo>
                    <a:pt x="6339" y="9030"/>
                  </a:lnTo>
                  <a:lnTo>
                    <a:pt x="6195" y="9030"/>
                  </a:lnTo>
                  <a:lnTo>
                    <a:pt x="6051" y="9030"/>
                  </a:lnTo>
                  <a:lnTo>
                    <a:pt x="6051" y="9030"/>
                  </a:lnTo>
                  <a:lnTo>
                    <a:pt x="5427" y="9846"/>
                  </a:lnTo>
                  <a:lnTo>
                    <a:pt x="5091" y="10278"/>
                  </a:lnTo>
                  <a:lnTo>
                    <a:pt x="4707" y="10710"/>
                  </a:lnTo>
                  <a:lnTo>
                    <a:pt x="4274" y="11095"/>
                  </a:lnTo>
                  <a:lnTo>
                    <a:pt x="4034" y="11239"/>
                  </a:lnTo>
                  <a:lnTo>
                    <a:pt x="3746" y="11383"/>
                  </a:lnTo>
                  <a:lnTo>
                    <a:pt x="3458" y="11479"/>
                  </a:lnTo>
                  <a:lnTo>
                    <a:pt x="3170" y="11575"/>
                  </a:lnTo>
                  <a:lnTo>
                    <a:pt x="2834" y="11623"/>
                  </a:lnTo>
                  <a:lnTo>
                    <a:pt x="2449" y="11623"/>
                  </a:lnTo>
                  <a:lnTo>
                    <a:pt x="2449" y="11623"/>
                  </a:lnTo>
                  <a:lnTo>
                    <a:pt x="1921" y="12247"/>
                  </a:lnTo>
                  <a:lnTo>
                    <a:pt x="1393" y="12872"/>
                  </a:lnTo>
                  <a:lnTo>
                    <a:pt x="961" y="13448"/>
                  </a:lnTo>
                  <a:lnTo>
                    <a:pt x="624" y="13976"/>
                  </a:lnTo>
                  <a:lnTo>
                    <a:pt x="192" y="14793"/>
                  </a:lnTo>
                  <a:lnTo>
                    <a:pt x="0" y="15081"/>
                  </a:lnTo>
                  <a:lnTo>
                    <a:pt x="0" y="15081"/>
                  </a:lnTo>
                  <a:lnTo>
                    <a:pt x="48" y="14120"/>
                  </a:lnTo>
                  <a:lnTo>
                    <a:pt x="144" y="13160"/>
                  </a:lnTo>
                  <a:lnTo>
                    <a:pt x="288" y="12199"/>
                  </a:lnTo>
                  <a:lnTo>
                    <a:pt x="480" y="112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76"/>
            <p:cNvSpPr/>
            <p:nvPr/>
          </p:nvSpPr>
          <p:spPr>
            <a:xfrm>
              <a:off x="4185775" y="3849200"/>
              <a:ext cx="87675" cy="50450"/>
            </a:xfrm>
            <a:custGeom>
              <a:avLst/>
              <a:gdLst/>
              <a:ahLst/>
              <a:cxnLst/>
              <a:rect l="l" t="t" r="r" b="b"/>
              <a:pathLst>
                <a:path w="3507" h="2018" extrusionOk="0">
                  <a:moveTo>
                    <a:pt x="2978" y="0"/>
                  </a:moveTo>
                  <a:lnTo>
                    <a:pt x="2498" y="48"/>
                  </a:lnTo>
                  <a:lnTo>
                    <a:pt x="1922" y="240"/>
                  </a:lnTo>
                  <a:lnTo>
                    <a:pt x="1394" y="433"/>
                  </a:lnTo>
                  <a:lnTo>
                    <a:pt x="817" y="721"/>
                  </a:lnTo>
                  <a:lnTo>
                    <a:pt x="385" y="1009"/>
                  </a:lnTo>
                  <a:lnTo>
                    <a:pt x="241" y="1153"/>
                  </a:lnTo>
                  <a:lnTo>
                    <a:pt x="97" y="1297"/>
                  </a:lnTo>
                  <a:lnTo>
                    <a:pt x="1" y="1441"/>
                  </a:lnTo>
                  <a:lnTo>
                    <a:pt x="1" y="1585"/>
                  </a:lnTo>
                  <a:lnTo>
                    <a:pt x="49" y="1729"/>
                  </a:lnTo>
                  <a:lnTo>
                    <a:pt x="145" y="1873"/>
                  </a:lnTo>
                  <a:lnTo>
                    <a:pt x="289" y="1921"/>
                  </a:lnTo>
                  <a:lnTo>
                    <a:pt x="433" y="1969"/>
                  </a:lnTo>
                  <a:lnTo>
                    <a:pt x="769" y="2017"/>
                  </a:lnTo>
                  <a:lnTo>
                    <a:pt x="1250" y="1969"/>
                  </a:lnTo>
                  <a:lnTo>
                    <a:pt x="1730" y="1825"/>
                  </a:lnTo>
                  <a:lnTo>
                    <a:pt x="2258" y="1585"/>
                  </a:lnTo>
                  <a:lnTo>
                    <a:pt x="2690" y="1297"/>
                  </a:lnTo>
                  <a:lnTo>
                    <a:pt x="3075" y="961"/>
                  </a:lnTo>
                  <a:lnTo>
                    <a:pt x="3363" y="673"/>
                  </a:lnTo>
                  <a:lnTo>
                    <a:pt x="3459" y="529"/>
                  </a:lnTo>
                  <a:lnTo>
                    <a:pt x="3507" y="385"/>
                  </a:lnTo>
                  <a:lnTo>
                    <a:pt x="3507" y="288"/>
                  </a:lnTo>
                  <a:lnTo>
                    <a:pt x="3411" y="144"/>
                  </a:lnTo>
                  <a:lnTo>
                    <a:pt x="3363" y="96"/>
                  </a:lnTo>
                  <a:lnTo>
                    <a:pt x="3267" y="48"/>
                  </a:lnTo>
                  <a:lnTo>
                    <a:pt x="2978"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76"/>
            <p:cNvSpPr/>
            <p:nvPr/>
          </p:nvSpPr>
          <p:spPr>
            <a:xfrm>
              <a:off x="4185775" y="3849200"/>
              <a:ext cx="87675" cy="50450"/>
            </a:xfrm>
            <a:custGeom>
              <a:avLst/>
              <a:gdLst/>
              <a:ahLst/>
              <a:cxnLst/>
              <a:rect l="l" t="t" r="r" b="b"/>
              <a:pathLst>
                <a:path w="3507" h="2018" fill="none" extrusionOk="0">
                  <a:moveTo>
                    <a:pt x="2978" y="0"/>
                  </a:moveTo>
                  <a:lnTo>
                    <a:pt x="2978" y="0"/>
                  </a:lnTo>
                  <a:lnTo>
                    <a:pt x="2498" y="48"/>
                  </a:lnTo>
                  <a:lnTo>
                    <a:pt x="1922" y="240"/>
                  </a:lnTo>
                  <a:lnTo>
                    <a:pt x="1394" y="433"/>
                  </a:lnTo>
                  <a:lnTo>
                    <a:pt x="817" y="721"/>
                  </a:lnTo>
                  <a:lnTo>
                    <a:pt x="385" y="1009"/>
                  </a:lnTo>
                  <a:lnTo>
                    <a:pt x="241" y="1153"/>
                  </a:lnTo>
                  <a:lnTo>
                    <a:pt x="97" y="1297"/>
                  </a:lnTo>
                  <a:lnTo>
                    <a:pt x="1" y="1441"/>
                  </a:lnTo>
                  <a:lnTo>
                    <a:pt x="1" y="1585"/>
                  </a:lnTo>
                  <a:lnTo>
                    <a:pt x="49" y="1729"/>
                  </a:lnTo>
                  <a:lnTo>
                    <a:pt x="145" y="1873"/>
                  </a:lnTo>
                  <a:lnTo>
                    <a:pt x="145" y="1873"/>
                  </a:lnTo>
                  <a:lnTo>
                    <a:pt x="289" y="1921"/>
                  </a:lnTo>
                  <a:lnTo>
                    <a:pt x="433" y="1969"/>
                  </a:lnTo>
                  <a:lnTo>
                    <a:pt x="769" y="2017"/>
                  </a:lnTo>
                  <a:lnTo>
                    <a:pt x="769" y="2017"/>
                  </a:lnTo>
                  <a:lnTo>
                    <a:pt x="1250" y="1969"/>
                  </a:lnTo>
                  <a:lnTo>
                    <a:pt x="1730" y="1825"/>
                  </a:lnTo>
                  <a:lnTo>
                    <a:pt x="2258" y="1585"/>
                  </a:lnTo>
                  <a:lnTo>
                    <a:pt x="2690" y="1297"/>
                  </a:lnTo>
                  <a:lnTo>
                    <a:pt x="3075" y="961"/>
                  </a:lnTo>
                  <a:lnTo>
                    <a:pt x="3363" y="673"/>
                  </a:lnTo>
                  <a:lnTo>
                    <a:pt x="3459" y="529"/>
                  </a:lnTo>
                  <a:lnTo>
                    <a:pt x="3507" y="385"/>
                  </a:lnTo>
                  <a:lnTo>
                    <a:pt x="3507" y="288"/>
                  </a:lnTo>
                  <a:lnTo>
                    <a:pt x="3411" y="144"/>
                  </a:lnTo>
                  <a:lnTo>
                    <a:pt x="3411" y="144"/>
                  </a:lnTo>
                  <a:lnTo>
                    <a:pt x="3363" y="96"/>
                  </a:lnTo>
                  <a:lnTo>
                    <a:pt x="3267" y="48"/>
                  </a:lnTo>
                  <a:lnTo>
                    <a:pt x="29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76"/>
            <p:cNvSpPr/>
            <p:nvPr/>
          </p:nvSpPr>
          <p:spPr>
            <a:xfrm>
              <a:off x="4224200" y="3905625"/>
              <a:ext cx="51650" cy="32450"/>
            </a:xfrm>
            <a:custGeom>
              <a:avLst/>
              <a:gdLst/>
              <a:ahLst/>
              <a:cxnLst/>
              <a:rect l="l" t="t" r="r" b="b"/>
              <a:pathLst>
                <a:path w="2066" h="1298" extrusionOk="0">
                  <a:moveTo>
                    <a:pt x="1297" y="0"/>
                  </a:moveTo>
                  <a:lnTo>
                    <a:pt x="961" y="145"/>
                  </a:lnTo>
                  <a:lnTo>
                    <a:pt x="625" y="289"/>
                  </a:lnTo>
                  <a:lnTo>
                    <a:pt x="337" y="481"/>
                  </a:lnTo>
                  <a:lnTo>
                    <a:pt x="145" y="673"/>
                  </a:lnTo>
                  <a:lnTo>
                    <a:pt x="1" y="865"/>
                  </a:lnTo>
                  <a:lnTo>
                    <a:pt x="1" y="961"/>
                  </a:lnTo>
                  <a:lnTo>
                    <a:pt x="49" y="1057"/>
                  </a:lnTo>
                  <a:lnTo>
                    <a:pt x="97" y="1153"/>
                  </a:lnTo>
                  <a:lnTo>
                    <a:pt x="193" y="1201"/>
                  </a:lnTo>
                  <a:lnTo>
                    <a:pt x="433" y="1297"/>
                  </a:lnTo>
                  <a:lnTo>
                    <a:pt x="961" y="1297"/>
                  </a:lnTo>
                  <a:lnTo>
                    <a:pt x="1249" y="1201"/>
                  </a:lnTo>
                  <a:lnTo>
                    <a:pt x="1538" y="1057"/>
                  </a:lnTo>
                  <a:lnTo>
                    <a:pt x="1778" y="913"/>
                  </a:lnTo>
                  <a:lnTo>
                    <a:pt x="1970" y="721"/>
                  </a:lnTo>
                  <a:lnTo>
                    <a:pt x="2066" y="529"/>
                  </a:lnTo>
                  <a:lnTo>
                    <a:pt x="2066" y="289"/>
                  </a:lnTo>
                  <a:lnTo>
                    <a:pt x="2066" y="241"/>
                  </a:lnTo>
                  <a:lnTo>
                    <a:pt x="1970" y="145"/>
                  </a:lnTo>
                  <a:lnTo>
                    <a:pt x="1826"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76"/>
            <p:cNvSpPr/>
            <p:nvPr/>
          </p:nvSpPr>
          <p:spPr>
            <a:xfrm>
              <a:off x="4224200" y="3905625"/>
              <a:ext cx="51650" cy="32450"/>
            </a:xfrm>
            <a:custGeom>
              <a:avLst/>
              <a:gdLst/>
              <a:ahLst/>
              <a:cxnLst/>
              <a:rect l="l" t="t" r="r" b="b"/>
              <a:pathLst>
                <a:path w="2066" h="1298" fill="none" extrusionOk="0">
                  <a:moveTo>
                    <a:pt x="1586" y="0"/>
                  </a:moveTo>
                  <a:lnTo>
                    <a:pt x="1586" y="0"/>
                  </a:lnTo>
                  <a:lnTo>
                    <a:pt x="1297" y="0"/>
                  </a:lnTo>
                  <a:lnTo>
                    <a:pt x="961" y="145"/>
                  </a:lnTo>
                  <a:lnTo>
                    <a:pt x="625" y="289"/>
                  </a:lnTo>
                  <a:lnTo>
                    <a:pt x="337" y="481"/>
                  </a:lnTo>
                  <a:lnTo>
                    <a:pt x="145" y="673"/>
                  </a:lnTo>
                  <a:lnTo>
                    <a:pt x="1" y="865"/>
                  </a:lnTo>
                  <a:lnTo>
                    <a:pt x="1" y="961"/>
                  </a:lnTo>
                  <a:lnTo>
                    <a:pt x="49" y="1057"/>
                  </a:lnTo>
                  <a:lnTo>
                    <a:pt x="97" y="1153"/>
                  </a:lnTo>
                  <a:lnTo>
                    <a:pt x="193" y="1201"/>
                  </a:lnTo>
                  <a:lnTo>
                    <a:pt x="193" y="1201"/>
                  </a:lnTo>
                  <a:lnTo>
                    <a:pt x="433" y="1297"/>
                  </a:lnTo>
                  <a:lnTo>
                    <a:pt x="673" y="1297"/>
                  </a:lnTo>
                  <a:lnTo>
                    <a:pt x="673" y="1297"/>
                  </a:lnTo>
                  <a:lnTo>
                    <a:pt x="961" y="1297"/>
                  </a:lnTo>
                  <a:lnTo>
                    <a:pt x="1249" y="1201"/>
                  </a:lnTo>
                  <a:lnTo>
                    <a:pt x="1538" y="1057"/>
                  </a:lnTo>
                  <a:lnTo>
                    <a:pt x="1778" y="913"/>
                  </a:lnTo>
                  <a:lnTo>
                    <a:pt x="1970" y="721"/>
                  </a:lnTo>
                  <a:lnTo>
                    <a:pt x="2066" y="529"/>
                  </a:lnTo>
                  <a:lnTo>
                    <a:pt x="2066" y="289"/>
                  </a:lnTo>
                  <a:lnTo>
                    <a:pt x="2066" y="241"/>
                  </a:lnTo>
                  <a:lnTo>
                    <a:pt x="1970" y="145"/>
                  </a:lnTo>
                  <a:lnTo>
                    <a:pt x="1970" y="145"/>
                  </a:lnTo>
                  <a:lnTo>
                    <a:pt x="1826" y="0"/>
                  </a:lnTo>
                  <a:lnTo>
                    <a:pt x="15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76"/>
            <p:cNvSpPr/>
            <p:nvPr/>
          </p:nvSpPr>
          <p:spPr>
            <a:xfrm>
              <a:off x="4645625" y="4019675"/>
              <a:ext cx="38450" cy="61275"/>
            </a:xfrm>
            <a:custGeom>
              <a:avLst/>
              <a:gdLst/>
              <a:ahLst/>
              <a:cxnLst/>
              <a:rect l="l" t="t" r="r" b="b"/>
              <a:pathLst>
                <a:path w="1538" h="2451" extrusionOk="0">
                  <a:moveTo>
                    <a:pt x="289" y="1"/>
                  </a:moveTo>
                  <a:lnTo>
                    <a:pt x="145" y="97"/>
                  </a:lnTo>
                  <a:lnTo>
                    <a:pt x="97" y="193"/>
                  </a:lnTo>
                  <a:lnTo>
                    <a:pt x="49" y="385"/>
                  </a:lnTo>
                  <a:lnTo>
                    <a:pt x="1" y="769"/>
                  </a:lnTo>
                  <a:lnTo>
                    <a:pt x="1" y="1202"/>
                  </a:lnTo>
                  <a:lnTo>
                    <a:pt x="145" y="1634"/>
                  </a:lnTo>
                  <a:lnTo>
                    <a:pt x="337" y="2066"/>
                  </a:lnTo>
                  <a:lnTo>
                    <a:pt x="433" y="2210"/>
                  </a:lnTo>
                  <a:lnTo>
                    <a:pt x="577" y="2306"/>
                  </a:lnTo>
                  <a:lnTo>
                    <a:pt x="721" y="2402"/>
                  </a:lnTo>
                  <a:lnTo>
                    <a:pt x="913" y="2450"/>
                  </a:lnTo>
                  <a:lnTo>
                    <a:pt x="961" y="2450"/>
                  </a:lnTo>
                  <a:lnTo>
                    <a:pt x="1105" y="2402"/>
                  </a:lnTo>
                  <a:lnTo>
                    <a:pt x="1249" y="2306"/>
                  </a:lnTo>
                  <a:lnTo>
                    <a:pt x="1393" y="2210"/>
                  </a:lnTo>
                  <a:lnTo>
                    <a:pt x="1441" y="2066"/>
                  </a:lnTo>
                  <a:lnTo>
                    <a:pt x="1489" y="1922"/>
                  </a:lnTo>
                  <a:lnTo>
                    <a:pt x="1537" y="1730"/>
                  </a:lnTo>
                  <a:lnTo>
                    <a:pt x="1489" y="1346"/>
                  </a:lnTo>
                  <a:lnTo>
                    <a:pt x="1345" y="913"/>
                  </a:lnTo>
                  <a:lnTo>
                    <a:pt x="1105" y="529"/>
                  </a:lnTo>
                  <a:lnTo>
                    <a:pt x="865" y="193"/>
                  </a:lnTo>
                  <a:lnTo>
                    <a:pt x="721" y="97"/>
                  </a:lnTo>
                  <a:lnTo>
                    <a:pt x="529"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76"/>
            <p:cNvSpPr/>
            <p:nvPr/>
          </p:nvSpPr>
          <p:spPr>
            <a:xfrm>
              <a:off x="4645625" y="4019675"/>
              <a:ext cx="38450" cy="61275"/>
            </a:xfrm>
            <a:custGeom>
              <a:avLst/>
              <a:gdLst/>
              <a:ahLst/>
              <a:cxnLst/>
              <a:rect l="l" t="t" r="r" b="b"/>
              <a:pathLst>
                <a:path w="1538" h="2451" fill="none" extrusionOk="0">
                  <a:moveTo>
                    <a:pt x="385" y="1"/>
                  </a:moveTo>
                  <a:lnTo>
                    <a:pt x="385" y="1"/>
                  </a:lnTo>
                  <a:lnTo>
                    <a:pt x="289" y="1"/>
                  </a:lnTo>
                  <a:lnTo>
                    <a:pt x="145" y="97"/>
                  </a:lnTo>
                  <a:lnTo>
                    <a:pt x="97" y="193"/>
                  </a:lnTo>
                  <a:lnTo>
                    <a:pt x="49" y="385"/>
                  </a:lnTo>
                  <a:lnTo>
                    <a:pt x="1" y="769"/>
                  </a:lnTo>
                  <a:lnTo>
                    <a:pt x="1" y="1202"/>
                  </a:lnTo>
                  <a:lnTo>
                    <a:pt x="1" y="1202"/>
                  </a:lnTo>
                  <a:lnTo>
                    <a:pt x="145" y="1634"/>
                  </a:lnTo>
                  <a:lnTo>
                    <a:pt x="337" y="2066"/>
                  </a:lnTo>
                  <a:lnTo>
                    <a:pt x="433" y="2210"/>
                  </a:lnTo>
                  <a:lnTo>
                    <a:pt x="577" y="2306"/>
                  </a:lnTo>
                  <a:lnTo>
                    <a:pt x="721" y="2402"/>
                  </a:lnTo>
                  <a:lnTo>
                    <a:pt x="913" y="2450"/>
                  </a:lnTo>
                  <a:lnTo>
                    <a:pt x="913" y="2450"/>
                  </a:lnTo>
                  <a:lnTo>
                    <a:pt x="961" y="2450"/>
                  </a:lnTo>
                  <a:lnTo>
                    <a:pt x="961" y="2450"/>
                  </a:lnTo>
                  <a:lnTo>
                    <a:pt x="1105" y="2402"/>
                  </a:lnTo>
                  <a:lnTo>
                    <a:pt x="1249" y="2306"/>
                  </a:lnTo>
                  <a:lnTo>
                    <a:pt x="1393" y="2210"/>
                  </a:lnTo>
                  <a:lnTo>
                    <a:pt x="1441" y="2066"/>
                  </a:lnTo>
                  <a:lnTo>
                    <a:pt x="1489" y="1922"/>
                  </a:lnTo>
                  <a:lnTo>
                    <a:pt x="1537" y="1730"/>
                  </a:lnTo>
                  <a:lnTo>
                    <a:pt x="1489" y="1346"/>
                  </a:lnTo>
                  <a:lnTo>
                    <a:pt x="1345" y="913"/>
                  </a:lnTo>
                  <a:lnTo>
                    <a:pt x="1105" y="529"/>
                  </a:lnTo>
                  <a:lnTo>
                    <a:pt x="865" y="193"/>
                  </a:lnTo>
                  <a:lnTo>
                    <a:pt x="721" y="97"/>
                  </a:lnTo>
                  <a:lnTo>
                    <a:pt x="529" y="1"/>
                  </a:lnTo>
                  <a:lnTo>
                    <a:pt x="529" y="1"/>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76"/>
            <p:cNvSpPr/>
            <p:nvPr/>
          </p:nvSpPr>
          <p:spPr>
            <a:xfrm>
              <a:off x="4607200" y="4036500"/>
              <a:ext cx="27650" cy="42050"/>
            </a:xfrm>
            <a:custGeom>
              <a:avLst/>
              <a:gdLst/>
              <a:ahLst/>
              <a:cxnLst/>
              <a:rect l="l" t="t" r="r" b="b"/>
              <a:pathLst>
                <a:path w="1106" h="1682" extrusionOk="0">
                  <a:moveTo>
                    <a:pt x="241" y="0"/>
                  </a:moveTo>
                  <a:lnTo>
                    <a:pt x="145" y="48"/>
                  </a:lnTo>
                  <a:lnTo>
                    <a:pt x="49" y="240"/>
                  </a:lnTo>
                  <a:lnTo>
                    <a:pt x="1" y="529"/>
                  </a:lnTo>
                  <a:lnTo>
                    <a:pt x="49" y="865"/>
                  </a:lnTo>
                  <a:lnTo>
                    <a:pt x="145" y="1153"/>
                  </a:lnTo>
                  <a:lnTo>
                    <a:pt x="241" y="1441"/>
                  </a:lnTo>
                  <a:lnTo>
                    <a:pt x="433" y="1633"/>
                  </a:lnTo>
                  <a:lnTo>
                    <a:pt x="529" y="1681"/>
                  </a:lnTo>
                  <a:lnTo>
                    <a:pt x="817" y="1681"/>
                  </a:lnTo>
                  <a:lnTo>
                    <a:pt x="913" y="1633"/>
                  </a:lnTo>
                  <a:lnTo>
                    <a:pt x="1009" y="1537"/>
                  </a:lnTo>
                  <a:lnTo>
                    <a:pt x="1057" y="1441"/>
                  </a:lnTo>
                  <a:lnTo>
                    <a:pt x="1105" y="1201"/>
                  </a:lnTo>
                  <a:lnTo>
                    <a:pt x="1057" y="913"/>
                  </a:lnTo>
                  <a:lnTo>
                    <a:pt x="961" y="625"/>
                  </a:lnTo>
                  <a:lnTo>
                    <a:pt x="817" y="384"/>
                  </a:lnTo>
                  <a:lnTo>
                    <a:pt x="625" y="144"/>
                  </a:lnTo>
                  <a:lnTo>
                    <a:pt x="3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76"/>
            <p:cNvSpPr/>
            <p:nvPr/>
          </p:nvSpPr>
          <p:spPr>
            <a:xfrm>
              <a:off x="4607200" y="4036500"/>
              <a:ext cx="27650" cy="42050"/>
            </a:xfrm>
            <a:custGeom>
              <a:avLst/>
              <a:gdLst/>
              <a:ahLst/>
              <a:cxnLst/>
              <a:rect l="l" t="t" r="r" b="b"/>
              <a:pathLst>
                <a:path w="1106" h="1682" fill="none" extrusionOk="0">
                  <a:moveTo>
                    <a:pt x="289" y="0"/>
                  </a:moveTo>
                  <a:lnTo>
                    <a:pt x="289" y="0"/>
                  </a:lnTo>
                  <a:lnTo>
                    <a:pt x="241" y="0"/>
                  </a:lnTo>
                  <a:lnTo>
                    <a:pt x="145" y="48"/>
                  </a:lnTo>
                  <a:lnTo>
                    <a:pt x="49" y="240"/>
                  </a:lnTo>
                  <a:lnTo>
                    <a:pt x="1" y="529"/>
                  </a:lnTo>
                  <a:lnTo>
                    <a:pt x="49" y="865"/>
                  </a:lnTo>
                  <a:lnTo>
                    <a:pt x="49" y="865"/>
                  </a:lnTo>
                  <a:lnTo>
                    <a:pt x="145" y="1153"/>
                  </a:lnTo>
                  <a:lnTo>
                    <a:pt x="241" y="1441"/>
                  </a:lnTo>
                  <a:lnTo>
                    <a:pt x="433" y="1633"/>
                  </a:lnTo>
                  <a:lnTo>
                    <a:pt x="529" y="1681"/>
                  </a:lnTo>
                  <a:lnTo>
                    <a:pt x="673" y="1681"/>
                  </a:lnTo>
                  <a:lnTo>
                    <a:pt x="673" y="1681"/>
                  </a:lnTo>
                  <a:lnTo>
                    <a:pt x="721" y="1681"/>
                  </a:lnTo>
                  <a:lnTo>
                    <a:pt x="721" y="1681"/>
                  </a:lnTo>
                  <a:lnTo>
                    <a:pt x="817" y="1681"/>
                  </a:lnTo>
                  <a:lnTo>
                    <a:pt x="913" y="1633"/>
                  </a:lnTo>
                  <a:lnTo>
                    <a:pt x="1009" y="1537"/>
                  </a:lnTo>
                  <a:lnTo>
                    <a:pt x="1057" y="1441"/>
                  </a:lnTo>
                  <a:lnTo>
                    <a:pt x="1105" y="1201"/>
                  </a:lnTo>
                  <a:lnTo>
                    <a:pt x="1057" y="913"/>
                  </a:lnTo>
                  <a:lnTo>
                    <a:pt x="961" y="625"/>
                  </a:lnTo>
                  <a:lnTo>
                    <a:pt x="817" y="384"/>
                  </a:lnTo>
                  <a:lnTo>
                    <a:pt x="625" y="144"/>
                  </a:lnTo>
                  <a:lnTo>
                    <a:pt x="385" y="0"/>
                  </a:lnTo>
                  <a:lnTo>
                    <a:pt x="385" y="0"/>
                  </a:lnTo>
                  <a:lnTo>
                    <a:pt x="2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76"/>
            <p:cNvSpPr/>
            <p:nvPr/>
          </p:nvSpPr>
          <p:spPr>
            <a:xfrm>
              <a:off x="4613200" y="4303025"/>
              <a:ext cx="25" cy="1225"/>
            </a:xfrm>
            <a:custGeom>
              <a:avLst/>
              <a:gdLst/>
              <a:ahLst/>
              <a:cxnLst/>
              <a:rect l="l" t="t" r="r" b="b"/>
              <a:pathLst>
                <a:path w="1" h="49" extrusionOk="0">
                  <a:moveTo>
                    <a:pt x="1" y="49"/>
                  </a:moveTo>
                  <a:lnTo>
                    <a:pt x="1" y="1"/>
                  </a:lnTo>
                  <a:lnTo>
                    <a:pt x="1" y="49"/>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76"/>
            <p:cNvSpPr/>
            <p:nvPr/>
          </p:nvSpPr>
          <p:spPr>
            <a:xfrm>
              <a:off x="4624025" y="4294625"/>
              <a:ext cx="25" cy="25"/>
            </a:xfrm>
            <a:custGeom>
              <a:avLst/>
              <a:gdLst/>
              <a:ahLst/>
              <a:cxnLst/>
              <a:rect l="l" t="t" r="r" b="b"/>
              <a:pathLst>
                <a:path w="1" h="1" extrusionOk="0">
                  <a:moveTo>
                    <a:pt x="0" y="1"/>
                  </a:moveTo>
                  <a:lnTo>
                    <a:pt x="0" y="1"/>
                  </a:lnTo>
                  <a:lnTo>
                    <a:pt x="0"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76"/>
            <p:cNvSpPr/>
            <p:nvPr/>
          </p:nvSpPr>
          <p:spPr>
            <a:xfrm>
              <a:off x="4395900" y="4295825"/>
              <a:ext cx="85275" cy="68475"/>
            </a:xfrm>
            <a:custGeom>
              <a:avLst/>
              <a:gdLst/>
              <a:ahLst/>
              <a:cxnLst/>
              <a:rect l="l" t="t" r="r" b="b"/>
              <a:pathLst>
                <a:path w="3411" h="2739" extrusionOk="0">
                  <a:moveTo>
                    <a:pt x="1441" y="1"/>
                  </a:moveTo>
                  <a:lnTo>
                    <a:pt x="961" y="49"/>
                  </a:lnTo>
                  <a:lnTo>
                    <a:pt x="769" y="145"/>
                  </a:lnTo>
                  <a:lnTo>
                    <a:pt x="577" y="241"/>
                  </a:lnTo>
                  <a:lnTo>
                    <a:pt x="433" y="337"/>
                  </a:lnTo>
                  <a:lnTo>
                    <a:pt x="288" y="481"/>
                  </a:lnTo>
                  <a:lnTo>
                    <a:pt x="144" y="625"/>
                  </a:lnTo>
                  <a:lnTo>
                    <a:pt x="96" y="817"/>
                  </a:lnTo>
                  <a:lnTo>
                    <a:pt x="0" y="1057"/>
                  </a:lnTo>
                  <a:lnTo>
                    <a:pt x="48" y="1345"/>
                  </a:lnTo>
                  <a:lnTo>
                    <a:pt x="96" y="1586"/>
                  </a:lnTo>
                  <a:lnTo>
                    <a:pt x="240" y="1874"/>
                  </a:lnTo>
                  <a:lnTo>
                    <a:pt x="433" y="2114"/>
                  </a:lnTo>
                  <a:lnTo>
                    <a:pt x="673" y="2306"/>
                  </a:lnTo>
                  <a:lnTo>
                    <a:pt x="961" y="2498"/>
                  </a:lnTo>
                  <a:lnTo>
                    <a:pt x="1297" y="2642"/>
                  </a:lnTo>
                  <a:lnTo>
                    <a:pt x="1633" y="2738"/>
                  </a:lnTo>
                  <a:lnTo>
                    <a:pt x="2017" y="2738"/>
                  </a:lnTo>
                  <a:lnTo>
                    <a:pt x="2450" y="2690"/>
                  </a:lnTo>
                  <a:lnTo>
                    <a:pt x="2642" y="2642"/>
                  </a:lnTo>
                  <a:lnTo>
                    <a:pt x="2834" y="2546"/>
                  </a:lnTo>
                  <a:lnTo>
                    <a:pt x="3026" y="2450"/>
                  </a:lnTo>
                  <a:lnTo>
                    <a:pt x="3170" y="2306"/>
                  </a:lnTo>
                  <a:lnTo>
                    <a:pt x="3266" y="2114"/>
                  </a:lnTo>
                  <a:lnTo>
                    <a:pt x="3362" y="1970"/>
                  </a:lnTo>
                  <a:lnTo>
                    <a:pt x="3410" y="1682"/>
                  </a:lnTo>
                  <a:lnTo>
                    <a:pt x="3410" y="1441"/>
                  </a:lnTo>
                  <a:lnTo>
                    <a:pt x="3314" y="1153"/>
                  </a:lnTo>
                  <a:lnTo>
                    <a:pt x="3170" y="913"/>
                  </a:lnTo>
                  <a:lnTo>
                    <a:pt x="2978" y="673"/>
                  </a:lnTo>
                  <a:lnTo>
                    <a:pt x="2738" y="481"/>
                  </a:lnTo>
                  <a:lnTo>
                    <a:pt x="2498" y="289"/>
                  </a:lnTo>
                  <a:lnTo>
                    <a:pt x="2161" y="145"/>
                  </a:lnTo>
                  <a:lnTo>
                    <a:pt x="1777" y="49"/>
                  </a:lnTo>
                  <a:lnTo>
                    <a:pt x="1441"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76"/>
            <p:cNvSpPr/>
            <p:nvPr/>
          </p:nvSpPr>
          <p:spPr>
            <a:xfrm>
              <a:off x="4395900" y="4295825"/>
              <a:ext cx="85275" cy="68475"/>
            </a:xfrm>
            <a:custGeom>
              <a:avLst/>
              <a:gdLst/>
              <a:ahLst/>
              <a:cxnLst/>
              <a:rect l="l" t="t" r="r" b="b"/>
              <a:pathLst>
                <a:path w="3411" h="2739" fill="none" extrusionOk="0">
                  <a:moveTo>
                    <a:pt x="1441" y="1"/>
                  </a:moveTo>
                  <a:lnTo>
                    <a:pt x="1441" y="1"/>
                  </a:lnTo>
                  <a:lnTo>
                    <a:pt x="961" y="49"/>
                  </a:lnTo>
                  <a:lnTo>
                    <a:pt x="769" y="145"/>
                  </a:lnTo>
                  <a:lnTo>
                    <a:pt x="577" y="241"/>
                  </a:lnTo>
                  <a:lnTo>
                    <a:pt x="433" y="337"/>
                  </a:lnTo>
                  <a:lnTo>
                    <a:pt x="288" y="481"/>
                  </a:lnTo>
                  <a:lnTo>
                    <a:pt x="144" y="625"/>
                  </a:lnTo>
                  <a:lnTo>
                    <a:pt x="96" y="817"/>
                  </a:lnTo>
                  <a:lnTo>
                    <a:pt x="96" y="817"/>
                  </a:lnTo>
                  <a:lnTo>
                    <a:pt x="0" y="1057"/>
                  </a:lnTo>
                  <a:lnTo>
                    <a:pt x="48" y="1345"/>
                  </a:lnTo>
                  <a:lnTo>
                    <a:pt x="96" y="1586"/>
                  </a:lnTo>
                  <a:lnTo>
                    <a:pt x="240" y="1874"/>
                  </a:lnTo>
                  <a:lnTo>
                    <a:pt x="433" y="2114"/>
                  </a:lnTo>
                  <a:lnTo>
                    <a:pt x="673" y="2306"/>
                  </a:lnTo>
                  <a:lnTo>
                    <a:pt x="961" y="2498"/>
                  </a:lnTo>
                  <a:lnTo>
                    <a:pt x="1297" y="2642"/>
                  </a:lnTo>
                  <a:lnTo>
                    <a:pt x="1297" y="2642"/>
                  </a:lnTo>
                  <a:lnTo>
                    <a:pt x="1633" y="2738"/>
                  </a:lnTo>
                  <a:lnTo>
                    <a:pt x="2017" y="2738"/>
                  </a:lnTo>
                  <a:lnTo>
                    <a:pt x="2017" y="2738"/>
                  </a:lnTo>
                  <a:lnTo>
                    <a:pt x="2450" y="2690"/>
                  </a:lnTo>
                  <a:lnTo>
                    <a:pt x="2642" y="2642"/>
                  </a:lnTo>
                  <a:lnTo>
                    <a:pt x="2834" y="2546"/>
                  </a:lnTo>
                  <a:lnTo>
                    <a:pt x="3026" y="2450"/>
                  </a:lnTo>
                  <a:lnTo>
                    <a:pt x="3170" y="2306"/>
                  </a:lnTo>
                  <a:lnTo>
                    <a:pt x="3266" y="2114"/>
                  </a:lnTo>
                  <a:lnTo>
                    <a:pt x="3362" y="1970"/>
                  </a:lnTo>
                  <a:lnTo>
                    <a:pt x="3362" y="1970"/>
                  </a:lnTo>
                  <a:lnTo>
                    <a:pt x="3410" y="1682"/>
                  </a:lnTo>
                  <a:lnTo>
                    <a:pt x="3410" y="1441"/>
                  </a:lnTo>
                  <a:lnTo>
                    <a:pt x="3314" y="1153"/>
                  </a:lnTo>
                  <a:lnTo>
                    <a:pt x="3170" y="913"/>
                  </a:lnTo>
                  <a:lnTo>
                    <a:pt x="2978" y="673"/>
                  </a:lnTo>
                  <a:lnTo>
                    <a:pt x="2738" y="481"/>
                  </a:lnTo>
                  <a:lnTo>
                    <a:pt x="2498" y="289"/>
                  </a:lnTo>
                  <a:lnTo>
                    <a:pt x="2161" y="145"/>
                  </a:lnTo>
                  <a:lnTo>
                    <a:pt x="2161" y="145"/>
                  </a:lnTo>
                  <a:lnTo>
                    <a:pt x="1777" y="49"/>
                  </a:lnTo>
                  <a:lnTo>
                    <a:pt x="14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76"/>
            <p:cNvSpPr/>
            <p:nvPr/>
          </p:nvSpPr>
          <p:spPr>
            <a:xfrm>
              <a:off x="4208600" y="4084525"/>
              <a:ext cx="80475" cy="39650"/>
            </a:xfrm>
            <a:custGeom>
              <a:avLst/>
              <a:gdLst/>
              <a:ahLst/>
              <a:cxnLst/>
              <a:rect l="l" t="t" r="r" b="b"/>
              <a:pathLst>
                <a:path w="3219" h="1586" extrusionOk="0">
                  <a:moveTo>
                    <a:pt x="1441" y="0"/>
                  </a:moveTo>
                  <a:lnTo>
                    <a:pt x="1057" y="48"/>
                  </a:lnTo>
                  <a:lnTo>
                    <a:pt x="673" y="192"/>
                  </a:lnTo>
                  <a:lnTo>
                    <a:pt x="481" y="288"/>
                  </a:lnTo>
                  <a:lnTo>
                    <a:pt x="289" y="432"/>
                  </a:lnTo>
                  <a:lnTo>
                    <a:pt x="0" y="769"/>
                  </a:lnTo>
                  <a:lnTo>
                    <a:pt x="0" y="865"/>
                  </a:lnTo>
                  <a:lnTo>
                    <a:pt x="48" y="913"/>
                  </a:lnTo>
                  <a:lnTo>
                    <a:pt x="96" y="913"/>
                  </a:lnTo>
                  <a:lnTo>
                    <a:pt x="192" y="865"/>
                  </a:lnTo>
                  <a:lnTo>
                    <a:pt x="337" y="721"/>
                  </a:lnTo>
                  <a:lnTo>
                    <a:pt x="481" y="577"/>
                  </a:lnTo>
                  <a:lnTo>
                    <a:pt x="673" y="432"/>
                  </a:lnTo>
                  <a:lnTo>
                    <a:pt x="865" y="384"/>
                  </a:lnTo>
                  <a:lnTo>
                    <a:pt x="1297" y="240"/>
                  </a:lnTo>
                  <a:lnTo>
                    <a:pt x="1537" y="240"/>
                  </a:lnTo>
                  <a:lnTo>
                    <a:pt x="1729" y="288"/>
                  </a:lnTo>
                  <a:lnTo>
                    <a:pt x="2162" y="384"/>
                  </a:lnTo>
                  <a:lnTo>
                    <a:pt x="2354" y="480"/>
                  </a:lnTo>
                  <a:lnTo>
                    <a:pt x="2546" y="625"/>
                  </a:lnTo>
                  <a:lnTo>
                    <a:pt x="2690" y="817"/>
                  </a:lnTo>
                  <a:lnTo>
                    <a:pt x="2834" y="1009"/>
                  </a:lnTo>
                  <a:lnTo>
                    <a:pt x="2930" y="1249"/>
                  </a:lnTo>
                  <a:lnTo>
                    <a:pt x="2978" y="1489"/>
                  </a:lnTo>
                  <a:lnTo>
                    <a:pt x="3026" y="1537"/>
                  </a:lnTo>
                  <a:lnTo>
                    <a:pt x="3122" y="1585"/>
                  </a:lnTo>
                  <a:lnTo>
                    <a:pt x="3170" y="1537"/>
                  </a:lnTo>
                  <a:lnTo>
                    <a:pt x="3218" y="1441"/>
                  </a:lnTo>
                  <a:lnTo>
                    <a:pt x="3074" y="1009"/>
                  </a:lnTo>
                  <a:lnTo>
                    <a:pt x="2882" y="673"/>
                  </a:lnTo>
                  <a:lnTo>
                    <a:pt x="2594" y="384"/>
                  </a:lnTo>
                  <a:lnTo>
                    <a:pt x="2210" y="144"/>
                  </a:lnTo>
                  <a:lnTo>
                    <a:pt x="2017" y="48"/>
                  </a:lnTo>
                  <a:lnTo>
                    <a:pt x="182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76"/>
            <p:cNvSpPr/>
            <p:nvPr/>
          </p:nvSpPr>
          <p:spPr>
            <a:xfrm>
              <a:off x="4409100" y="4130150"/>
              <a:ext cx="78075" cy="42050"/>
            </a:xfrm>
            <a:custGeom>
              <a:avLst/>
              <a:gdLst/>
              <a:ahLst/>
              <a:cxnLst/>
              <a:rect l="l" t="t" r="r" b="b"/>
              <a:pathLst>
                <a:path w="3123" h="1682" extrusionOk="0">
                  <a:moveTo>
                    <a:pt x="913" y="0"/>
                  </a:moveTo>
                  <a:lnTo>
                    <a:pt x="673" y="96"/>
                  </a:lnTo>
                  <a:lnTo>
                    <a:pt x="433" y="144"/>
                  </a:lnTo>
                  <a:lnTo>
                    <a:pt x="241" y="288"/>
                  </a:lnTo>
                  <a:lnTo>
                    <a:pt x="49" y="432"/>
                  </a:lnTo>
                  <a:lnTo>
                    <a:pt x="1" y="528"/>
                  </a:lnTo>
                  <a:lnTo>
                    <a:pt x="49" y="625"/>
                  </a:lnTo>
                  <a:lnTo>
                    <a:pt x="193" y="625"/>
                  </a:lnTo>
                  <a:lnTo>
                    <a:pt x="385" y="480"/>
                  </a:lnTo>
                  <a:lnTo>
                    <a:pt x="577" y="336"/>
                  </a:lnTo>
                  <a:lnTo>
                    <a:pt x="769" y="240"/>
                  </a:lnTo>
                  <a:lnTo>
                    <a:pt x="1441" y="240"/>
                  </a:lnTo>
                  <a:lnTo>
                    <a:pt x="1826" y="384"/>
                  </a:lnTo>
                  <a:lnTo>
                    <a:pt x="2210" y="577"/>
                  </a:lnTo>
                  <a:lnTo>
                    <a:pt x="2498" y="865"/>
                  </a:lnTo>
                  <a:lnTo>
                    <a:pt x="2786" y="1201"/>
                  </a:lnTo>
                  <a:lnTo>
                    <a:pt x="2882" y="1393"/>
                  </a:lnTo>
                  <a:lnTo>
                    <a:pt x="2930" y="1585"/>
                  </a:lnTo>
                  <a:lnTo>
                    <a:pt x="2978" y="1681"/>
                  </a:lnTo>
                  <a:lnTo>
                    <a:pt x="3026" y="1681"/>
                  </a:lnTo>
                  <a:lnTo>
                    <a:pt x="3074" y="1633"/>
                  </a:lnTo>
                  <a:lnTo>
                    <a:pt x="3122" y="1537"/>
                  </a:lnTo>
                  <a:lnTo>
                    <a:pt x="3026" y="1297"/>
                  </a:lnTo>
                  <a:lnTo>
                    <a:pt x="2978" y="1105"/>
                  </a:lnTo>
                  <a:lnTo>
                    <a:pt x="2834" y="865"/>
                  </a:lnTo>
                  <a:lnTo>
                    <a:pt x="2690" y="673"/>
                  </a:lnTo>
                  <a:lnTo>
                    <a:pt x="2306" y="384"/>
                  </a:lnTo>
                  <a:lnTo>
                    <a:pt x="1922" y="144"/>
                  </a:lnTo>
                  <a:lnTo>
                    <a:pt x="1681" y="48"/>
                  </a:lnTo>
                  <a:lnTo>
                    <a:pt x="144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76"/>
            <p:cNvSpPr/>
            <p:nvPr/>
          </p:nvSpPr>
          <p:spPr>
            <a:xfrm>
              <a:off x="4134150" y="4206975"/>
              <a:ext cx="84075" cy="68475"/>
            </a:xfrm>
            <a:custGeom>
              <a:avLst/>
              <a:gdLst/>
              <a:ahLst/>
              <a:cxnLst/>
              <a:rect l="l" t="t" r="r" b="b"/>
              <a:pathLst>
                <a:path w="3363" h="2739" extrusionOk="0">
                  <a:moveTo>
                    <a:pt x="1394" y="1"/>
                  </a:moveTo>
                  <a:lnTo>
                    <a:pt x="913" y="49"/>
                  </a:lnTo>
                  <a:lnTo>
                    <a:pt x="721" y="97"/>
                  </a:lnTo>
                  <a:lnTo>
                    <a:pt x="529" y="193"/>
                  </a:lnTo>
                  <a:lnTo>
                    <a:pt x="385" y="289"/>
                  </a:lnTo>
                  <a:lnTo>
                    <a:pt x="241" y="433"/>
                  </a:lnTo>
                  <a:lnTo>
                    <a:pt x="97" y="577"/>
                  </a:lnTo>
                  <a:lnTo>
                    <a:pt x="49" y="769"/>
                  </a:lnTo>
                  <a:lnTo>
                    <a:pt x="1" y="1057"/>
                  </a:lnTo>
                  <a:lnTo>
                    <a:pt x="1" y="1297"/>
                  </a:lnTo>
                  <a:lnTo>
                    <a:pt x="49" y="1586"/>
                  </a:lnTo>
                  <a:lnTo>
                    <a:pt x="193" y="1826"/>
                  </a:lnTo>
                  <a:lnTo>
                    <a:pt x="385" y="2066"/>
                  </a:lnTo>
                  <a:lnTo>
                    <a:pt x="625" y="2258"/>
                  </a:lnTo>
                  <a:lnTo>
                    <a:pt x="913" y="2450"/>
                  </a:lnTo>
                  <a:lnTo>
                    <a:pt x="1249" y="2594"/>
                  </a:lnTo>
                  <a:lnTo>
                    <a:pt x="1586" y="2690"/>
                  </a:lnTo>
                  <a:lnTo>
                    <a:pt x="1970" y="2738"/>
                  </a:lnTo>
                  <a:lnTo>
                    <a:pt x="2402" y="2690"/>
                  </a:lnTo>
                  <a:lnTo>
                    <a:pt x="2594" y="2594"/>
                  </a:lnTo>
                  <a:lnTo>
                    <a:pt x="2786" y="2498"/>
                  </a:lnTo>
                  <a:lnTo>
                    <a:pt x="2978" y="2402"/>
                  </a:lnTo>
                  <a:lnTo>
                    <a:pt x="3122" y="2258"/>
                  </a:lnTo>
                  <a:lnTo>
                    <a:pt x="3219" y="2114"/>
                  </a:lnTo>
                  <a:lnTo>
                    <a:pt x="3315" y="1922"/>
                  </a:lnTo>
                  <a:lnTo>
                    <a:pt x="3363" y="1682"/>
                  </a:lnTo>
                  <a:lnTo>
                    <a:pt x="3363" y="1394"/>
                  </a:lnTo>
                  <a:lnTo>
                    <a:pt x="3267" y="1153"/>
                  </a:lnTo>
                  <a:lnTo>
                    <a:pt x="3122" y="865"/>
                  </a:lnTo>
                  <a:lnTo>
                    <a:pt x="2930" y="625"/>
                  </a:lnTo>
                  <a:lnTo>
                    <a:pt x="2690" y="433"/>
                  </a:lnTo>
                  <a:lnTo>
                    <a:pt x="2450" y="241"/>
                  </a:lnTo>
                  <a:lnTo>
                    <a:pt x="2114" y="97"/>
                  </a:lnTo>
                  <a:lnTo>
                    <a:pt x="1730"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76"/>
            <p:cNvSpPr/>
            <p:nvPr/>
          </p:nvSpPr>
          <p:spPr>
            <a:xfrm>
              <a:off x="4134150" y="4206975"/>
              <a:ext cx="84075" cy="68475"/>
            </a:xfrm>
            <a:custGeom>
              <a:avLst/>
              <a:gdLst/>
              <a:ahLst/>
              <a:cxnLst/>
              <a:rect l="l" t="t" r="r" b="b"/>
              <a:pathLst>
                <a:path w="3363" h="2739" fill="none" extrusionOk="0">
                  <a:moveTo>
                    <a:pt x="1394" y="1"/>
                  </a:moveTo>
                  <a:lnTo>
                    <a:pt x="1394" y="1"/>
                  </a:lnTo>
                  <a:lnTo>
                    <a:pt x="913" y="49"/>
                  </a:lnTo>
                  <a:lnTo>
                    <a:pt x="721" y="97"/>
                  </a:lnTo>
                  <a:lnTo>
                    <a:pt x="529" y="193"/>
                  </a:lnTo>
                  <a:lnTo>
                    <a:pt x="385" y="289"/>
                  </a:lnTo>
                  <a:lnTo>
                    <a:pt x="241" y="433"/>
                  </a:lnTo>
                  <a:lnTo>
                    <a:pt x="97" y="577"/>
                  </a:lnTo>
                  <a:lnTo>
                    <a:pt x="49" y="769"/>
                  </a:lnTo>
                  <a:lnTo>
                    <a:pt x="49" y="769"/>
                  </a:lnTo>
                  <a:lnTo>
                    <a:pt x="1" y="1057"/>
                  </a:lnTo>
                  <a:lnTo>
                    <a:pt x="1" y="1297"/>
                  </a:lnTo>
                  <a:lnTo>
                    <a:pt x="49" y="1586"/>
                  </a:lnTo>
                  <a:lnTo>
                    <a:pt x="193" y="1826"/>
                  </a:lnTo>
                  <a:lnTo>
                    <a:pt x="385" y="2066"/>
                  </a:lnTo>
                  <a:lnTo>
                    <a:pt x="625" y="2258"/>
                  </a:lnTo>
                  <a:lnTo>
                    <a:pt x="913" y="2450"/>
                  </a:lnTo>
                  <a:lnTo>
                    <a:pt x="1249" y="2594"/>
                  </a:lnTo>
                  <a:lnTo>
                    <a:pt x="1249" y="2594"/>
                  </a:lnTo>
                  <a:lnTo>
                    <a:pt x="1586" y="2690"/>
                  </a:lnTo>
                  <a:lnTo>
                    <a:pt x="1970" y="2738"/>
                  </a:lnTo>
                  <a:lnTo>
                    <a:pt x="1970" y="2738"/>
                  </a:lnTo>
                  <a:lnTo>
                    <a:pt x="2402" y="2690"/>
                  </a:lnTo>
                  <a:lnTo>
                    <a:pt x="2594" y="2594"/>
                  </a:lnTo>
                  <a:lnTo>
                    <a:pt x="2786" y="2498"/>
                  </a:lnTo>
                  <a:lnTo>
                    <a:pt x="2978" y="2402"/>
                  </a:lnTo>
                  <a:lnTo>
                    <a:pt x="3122" y="2258"/>
                  </a:lnTo>
                  <a:lnTo>
                    <a:pt x="3219" y="2114"/>
                  </a:lnTo>
                  <a:lnTo>
                    <a:pt x="3315" y="1922"/>
                  </a:lnTo>
                  <a:lnTo>
                    <a:pt x="3315" y="1922"/>
                  </a:lnTo>
                  <a:lnTo>
                    <a:pt x="3363" y="1682"/>
                  </a:lnTo>
                  <a:lnTo>
                    <a:pt x="3363" y="1394"/>
                  </a:lnTo>
                  <a:lnTo>
                    <a:pt x="3267" y="1153"/>
                  </a:lnTo>
                  <a:lnTo>
                    <a:pt x="3122" y="865"/>
                  </a:lnTo>
                  <a:lnTo>
                    <a:pt x="2930" y="625"/>
                  </a:lnTo>
                  <a:lnTo>
                    <a:pt x="2690" y="433"/>
                  </a:lnTo>
                  <a:lnTo>
                    <a:pt x="2450" y="241"/>
                  </a:lnTo>
                  <a:lnTo>
                    <a:pt x="2114" y="97"/>
                  </a:lnTo>
                  <a:lnTo>
                    <a:pt x="2114" y="97"/>
                  </a:lnTo>
                  <a:lnTo>
                    <a:pt x="1730" y="1"/>
                  </a:lnTo>
                  <a:lnTo>
                    <a:pt x="13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76"/>
            <p:cNvSpPr/>
            <p:nvPr/>
          </p:nvSpPr>
          <p:spPr>
            <a:xfrm>
              <a:off x="4307050" y="4212975"/>
              <a:ext cx="24025" cy="21650"/>
            </a:xfrm>
            <a:custGeom>
              <a:avLst/>
              <a:gdLst/>
              <a:ahLst/>
              <a:cxnLst/>
              <a:rect l="l" t="t" r="r" b="b"/>
              <a:pathLst>
                <a:path w="961" h="866" extrusionOk="0">
                  <a:moveTo>
                    <a:pt x="145" y="1"/>
                  </a:moveTo>
                  <a:lnTo>
                    <a:pt x="145" y="49"/>
                  </a:lnTo>
                  <a:lnTo>
                    <a:pt x="48" y="385"/>
                  </a:lnTo>
                  <a:lnTo>
                    <a:pt x="0" y="577"/>
                  </a:lnTo>
                  <a:lnTo>
                    <a:pt x="0" y="721"/>
                  </a:lnTo>
                  <a:lnTo>
                    <a:pt x="0" y="817"/>
                  </a:lnTo>
                  <a:lnTo>
                    <a:pt x="96" y="865"/>
                  </a:lnTo>
                  <a:lnTo>
                    <a:pt x="145" y="817"/>
                  </a:lnTo>
                  <a:lnTo>
                    <a:pt x="193" y="721"/>
                  </a:lnTo>
                  <a:lnTo>
                    <a:pt x="193" y="625"/>
                  </a:lnTo>
                  <a:lnTo>
                    <a:pt x="193" y="433"/>
                  </a:lnTo>
                  <a:lnTo>
                    <a:pt x="241" y="241"/>
                  </a:lnTo>
                  <a:lnTo>
                    <a:pt x="337" y="385"/>
                  </a:lnTo>
                  <a:lnTo>
                    <a:pt x="481" y="673"/>
                  </a:lnTo>
                  <a:lnTo>
                    <a:pt x="577" y="721"/>
                  </a:lnTo>
                  <a:lnTo>
                    <a:pt x="625" y="673"/>
                  </a:lnTo>
                  <a:lnTo>
                    <a:pt x="913" y="241"/>
                  </a:lnTo>
                  <a:lnTo>
                    <a:pt x="961" y="193"/>
                  </a:lnTo>
                  <a:lnTo>
                    <a:pt x="913" y="97"/>
                  </a:lnTo>
                  <a:lnTo>
                    <a:pt x="817" y="97"/>
                  </a:lnTo>
                  <a:lnTo>
                    <a:pt x="769" y="145"/>
                  </a:lnTo>
                  <a:lnTo>
                    <a:pt x="563" y="454"/>
                  </a:lnTo>
                  <a:lnTo>
                    <a:pt x="481" y="289"/>
                  </a:lnTo>
                  <a:lnTo>
                    <a:pt x="385" y="145"/>
                  </a:lnTo>
                  <a:lnTo>
                    <a:pt x="289" y="49"/>
                  </a:lnTo>
                  <a:lnTo>
                    <a:pt x="241"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Physics Class for Kids: Kinetic Energy by Slidesgo">
  <a:themeElements>
    <a:clrScheme name="Simple Light">
      <a:dk1>
        <a:srgbClr val="210A06"/>
      </a:dk1>
      <a:lt1>
        <a:srgbClr val="FF6B6B"/>
      </a:lt1>
      <a:dk2>
        <a:srgbClr val="FFF2F0"/>
      </a:dk2>
      <a:lt2>
        <a:srgbClr val="FFE2DC"/>
      </a:lt2>
      <a:accent1>
        <a:srgbClr val="FFDA73"/>
      </a:accent1>
      <a:accent2>
        <a:srgbClr val="82B7F8"/>
      </a:accent2>
      <a:accent3>
        <a:srgbClr val="F57733"/>
      </a:accent3>
      <a:accent4>
        <a:srgbClr val="8C2902"/>
      </a:accent4>
      <a:accent5>
        <a:srgbClr val="FFFFFF"/>
      </a:accent5>
      <a:accent6>
        <a:srgbClr val="4D6D81"/>
      </a:accent6>
      <a:hlink>
        <a:srgbClr val="210A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351</Words>
  <Application>Microsoft Office PowerPoint</Application>
  <PresentationFormat>On-screen Show (16:9)</PresentationFormat>
  <Paragraphs>21</Paragraphs>
  <Slides>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Times New Roman</vt:lpstr>
      <vt:lpstr>Roboto Condensed Light</vt:lpstr>
      <vt:lpstr>Fredoka One</vt:lpstr>
      <vt:lpstr>Arial</vt:lpstr>
      <vt:lpstr>PT Sans</vt:lpstr>
      <vt:lpstr>Exo 2</vt:lpstr>
      <vt:lpstr>Physics Class for Kids: Kinetic Energy by Slidesgo</vt:lpstr>
      <vt:lpstr>PowerPoint Presentation</vt:lpstr>
      <vt:lpstr>PowerPoint Presentation</vt:lpstr>
      <vt:lpstr>PowerPoint Presentation</vt:lpstr>
      <vt:lpstr>PowerPoint Presentation</vt:lpstr>
      <vt:lpstr>PowerPoint Presentation</vt:lpstr>
      <vt:lpstr>PowerPoint Presentation</vt:lpstr>
      <vt:lpstr>CHÚC CÁC EM HỌC TỐT!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ngọc nguyễn</cp:lastModifiedBy>
  <cp:revision>9</cp:revision>
  <dcterms:created xsi:type="dcterms:W3CDTF">2022-03-15T16:26:00Z</dcterms:created>
  <dcterms:modified xsi:type="dcterms:W3CDTF">2023-12-22T10:20:29Z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B3547782C3A5481B8DBE90EC6421E3BE</vt:lpwstr>
  </property>
  <property fmtid="{D5CDD505-2E9C-101B-9397-08002B2CF9AE}" pid="3" name="KSOProductBuildVer">
    <vt:lpwstr>1033-11.2.0.11029</vt:lpwstr>
  </property>
</Properties>
</file>