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80" r:id="rId5"/>
    <p:sldId id="289" r:id="rId6"/>
    <p:sldId id="282" r:id="rId7"/>
    <p:sldId id="262" r:id="rId8"/>
    <p:sldId id="260" r:id="rId9"/>
    <p:sldId id="263" r:id="rId10"/>
    <p:sldId id="290" r:id="rId11"/>
    <p:sldId id="261" r:id="rId12"/>
    <p:sldId id="266" r:id="rId13"/>
    <p:sldId id="286" r:id="rId14"/>
    <p:sldId id="283" r:id="rId15"/>
    <p:sldId id="291" r:id="rId16"/>
    <p:sldId id="264" r:id="rId17"/>
    <p:sldId id="284" r:id="rId18"/>
    <p:sldId id="267" r:id="rId19"/>
    <p:sldId id="270" r:id="rId20"/>
  </p:sldIdLst>
  <p:sldSz cx="18288000" cy="10287000"/>
  <p:notesSz cx="6858000" cy="9144000"/>
  <p:embeddedFontLst>
    <p:embeddedFont>
      <p:font typeface="#9Slide03 SFU Helvetica ExtraC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mbria Bold" panose="02040803050406030204" pitchFamily="18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90"/>
    <a:srgbClr val="F7A717"/>
    <a:srgbClr val="FBF1D9"/>
    <a:srgbClr val="36B13C"/>
    <a:srgbClr val="DDEBDA"/>
    <a:srgbClr val="45C5F9"/>
    <a:srgbClr val="D3EEFA"/>
    <a:srgbClr val="EF543E"/>
    <a:srgbClr val="34B278"/>
    <a:srgbClr val="EA5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B5DC-60DF-4D28-B9AC-DD33B468DA06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15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E4F87-1350-4028-91B7-D0AC39C21A91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A756-7D15-4D2E-95C1-0F27E3BC2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3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A756-7D15-4D2E-95C1-0F27E3BC27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3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microsoft.com/office/2007/relationships/hdphoto" Target="../media/hdphoto1.wdp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78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51.sv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5" Type="http://schemas.openxmlformats.org/officeDocument/2006/relationships/image" Target="../media/image79.png"/><Relationship Id="rId10" Type="http://schemas.openxmlformats.org/officeDocument/2006/relationships/image" Target="../media/image49.svg"/><Relationship Id="rId19" Type="http://schemas.openxmlformats.org/officeDocument/2006/relationships/image" Target="../media/image81.png"/><Relationship Id="rId4" Type="http://schemas.openxmlformats.org/officeDocument/2006/relationships/image" Target="../media/image3.svg"/><Relationship Id="rId9" Type="http://schemas.openxmlformats.org/officeDocument/2006/relationships/image" Target="../media/image48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6.svg"/><Relationship Id="rId18" Type="http://schemas.openxmlformats.org/officeDocument/2006/relationships/image" Target="../media/image85.png"/><Relationship Id="rId3" Type="http://schemas.openxmlformats.org/officeDocument/2006/relationships/image" Target="../media/image84.svg"/><Relationship Id="rId7" Type="http://schemas.openxmlformats.org/officeDocument/2006/relationships/image" Target="../media/image63.svg"/><Relationship Id="rId12" Type="http://schemas.openxmlformats.org/officeDocument/2006/relationships/image" Target="../media/image75.png"/><Relationship Id="rId17" Type="http://schemas.openxmlformats.org/officeDocument/2006/relationships/image" Target="../media/image45.svg"/><Relationship Id="rId2" Type="http://schemas.openxmlformats.org/officeDocument/2006/relationships/image" Target="../media/image8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5" Type="http://schemas.openxmlformats.org/officeDocument/2006/relationships/image" Target="../media/image43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6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3.svg"/><Relationship Id="rId15" Type="http://schemas.openxmlformats.org/officeDocument/2006/relationships/image" Target="../media/image82.sv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3.svg"/><Relationship Id="rId15" Type="http://schemas.openxmlformats.org/officeDocument/2006/relationships/image" Target="../media/image82.sv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3.svg"/><Relationship Id="rId7" Type="http://schemas.openxmlformats.org/officeDocument/2006/relationships/image" Target="../media/image3.sv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5" Type="http://schemas.openxmlformats.org/officeDocument/2006/relationships/image" Target="../media/image76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sv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3.svg"/><Relationship Id="rId15" Type="http://schemas.openxmlformats.org/officeDocument/2006/relationships/image" Target="../media/image82.sv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30.svg"/><Relationship Id="rId7" Type="http://schemas.openxmlformats.org/officeDocument/2006/relationships/image" Target="../media/image7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18" Type="http://schemas.openxmlformats.org/officeDocument/2006/relationships/image" Target="../media/image44.png"/><Relationship Id="rId3" Type="http://schemas.openxmlformats.org/officeDocument/2006/relationships/image" Target="../media/image84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17" Type="http://schemas.openxmlformats.org/officeDocument/2006/relationships/image" Target="../media/image43.svg"/><Relationship Id="rId2" Type="http://schemas.openxmlformats.org/officeDocument/2006/relationships/image" Target="../media/image83.png"/><Relationship Id="rId16" Type="http://schemas.openxmlformats.org/officeDocument/2006/relationships/image" Target="../media/image42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76.svg"/><Relationship Id="rId10" Type="http://schemas.openxmlformats.org/officeDocument/2006/relationships/image" Target="../media/image64.png"/><Relationship Id="rId19" Type="http://schemas.openxmlformats.org/officeDocument/2006/relationships/image" Target="../media/image45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3.svg"/><Relationship Id="rId7" Type="http://schemas.openxmlformats.org/officeDocument/2006/relationships/image" Target="../media/image3.sv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6.pn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3.svg"/><Relationship Id="rId15" Type="http://schemas.openxmlformats.org/officeDocument/2006/relationships/image" Target="../media/image40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sv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5" Type="http://schemas.openxmlformats.org/officeDocument/2006/relationships/image" Target="../media/image7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7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32.svg"/><Relationship Id="rId10" Type="http://schemas.openxmlformats.org/officeDocument/2006/relationships/image" Target="../media/image39.sv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sv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2.wdp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7.svg"/><Relationship Id="rId3" Type="http://schemas.openxmlformats.org/officeDocument/2006/relationships/image" Target="../media/image43.svg"/><Relationship Id="rId7" Type="http://schemas.openxmlformats.org/officeDocument/2006/relationships/image" Target="../media/image59.svg"/><Relationship Id="rId12" Type="http://schemas.openxmlformats.org/officeDocument/2006/relationships/image" Target="../media/image66.png"/><Relationship Id="rId2" Type="http://schemas.openxmlformats.org/officeDocument/2006/relationships/image" Target="../media/image42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45.svg"/><Relationship Id="rId15" Type="http://schemas.openxmlformats.org/officeDocument/2006/relationships/image" Target="../media/image76.svg"/><Relationship Id="rId10" Type="http://schemas.openxmlformats.org/officeDocument/2006/relationships/image" Target="../media/image62.png"/><Relationship Id="rId4" Type="http://schemas.openxmlformats.org/officeDocument/2006/relationships/image" Target="../media/image44.png"/><Relationship Id="rId9" Type="http://schemas.openxmlformats.org/officeDocument/2006/relationships/image" Target="../media/image61.sv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53" y="3042048"/>
            <a:ext cx="12314987" cy="31993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820470">
            <a:off x="16772887" y="-3081181"/>
            <a:ext cx="15657263" cy="20706213"/>
          </a:xfrm>
          <a:custGeom>
            <a:avLst/>
            <a:gdLst/>
            <a:ahLst/>
            <a:cxnLst/>
            <a:rect l="l" t="t" r="r" b="b"/>
            <a:pathLst>
              <a:path w="15657263" h="20706213">
                <a:moveTo>
                  <a:pt x="0" y="0"/>
                </a:moveTo>
                <a:lnTo>
                  <a:pt x="15657262" y="0"/>
                </a:lnTo>
                <a:lnTo>
                  <a:pt x="15657262" y="20706213"/>
                </a:lnTo>
                <a:lnTo>
                  <a:pt x="0" y="20706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409" r="-22030" b="-30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33011" y="723997"/>
            <a:ext cx="2368555" cy="2439523"/>
          </a:xfrm>
          <a:custGeom>
            <a:avLst/>
            <a:gdLst/>
            <a:ahLst/>
            <a:cxnLst/>
            <a:rect l="l" t="t" r="r" b="b"/>
            <a:pathLst>
              <a:path w="2368555" h="2439523">
                <a:moveTo>
                  <a:pt x="0" y="0"/>
                </a:moveTo>
                <a:lnTo>
                  <a:pt x="2368555" y="0"/>
                </a:lnTo>
                <a:lnTo>
                  <a:pt x="2368555" y="2439523"/>
                </a:lnTo>
                <a:lnTo>
                  <a:pt x="0" y="24395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26762" y="493502"/>
            <a:ext cx="2087469" cy="2670018"/>
          </a:xfrm>
          <a:custGeom>
            <a:avLst/>
            <a:gdLst/>
            <a:ahLst/>
            <a:cxnLst/>
            <a:rect l="l" t="t" r="r" b="b"/>
            <a:pathLst>
              <a:path w="2087469" h="2670018">
                <a:moveTo>
                  <a:pt x="0" y="0"/>
                </a:moveTo>
                <a:lnTo>
                  <a:pt x="2087469" y="0"/>
                </a:lnTo>
                <a:lnTo>
                  <a:pt x="2087469" y="2670018"/>
                </a:lnTo>
                <a:lnTo>
                  <a:pt x="0" y="2670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97482" y="7696681"/>
            <a:ext cx="2200226" cy="2172224"/>
          </a:xfrm>
          <a:custGeom>
            <a:avLst/>
            <a:gdLst/>
            <a:ahLst/>
            <a:cxnLst/>
            <a:rect l="l" t="t" r="r" b="b"/>
            <a:pathLst>
              <a:path w="2200226" h="2172224">
                <a:moveTo>
                  <a:pt x="0" y="0"/>
                </a:moveTo>
                <a:lnTo>
                  <a:pt x="2200227" y="0"/>
                </a:lnTo>
                <a:lnTo>
                  <a:pt x="2200227" y="2172223"/>
                </a:lnTo>
                <a:lnTo>
                  <a:pt x="0" y="21722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298387" y="7437059"/>
            <a:ext cx="2670261" cy="2542054"/>
          </a:xfrm>
          <a:custGeom>
            <a:avLst/>
            <a:gdLst/>
            <a:ahLst/>
            <a:cxnLst/>
            <a:rect l="l" t="t" r="r" b="b"/>
            <a:pathLst>
              <a:path w="2190005" h="2190005">
                <a:moveTo>
                  <a:pt x="0" y="0"/>
                </a:moveTo>
                <a:lnTo>
                  <a:pt x="2190005" y="0"/>
                </a:lnTo>
                <a:lnTo>
                  <a:pt x="2190005" y="2190006"/>
                </a:lnTo>
                <a:lnTo>
                  <a:pt x="0" y="21900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731994" y="4765099"/>
            <a:ext cx="2043047" cy="1020617"/>
          </a:xfrm>
          <a:custGeom>
            <a:avLst/>
            <a:gdLst/>
            <a:ahLst/>
            <a:cxnLst/>
            <a:rect l="l" t="t" r="r" b="b"/>
            <a:pathLst>
              <a:path w="2043047" h="1020617">
                <a:moveTo>
                  <a:pt x="0" y="0"/>
                </a:moveTo>
                <a:lnTo>
                  <a:pt x="2043048" y="0"/>
                </a:lnTo>
                <a:lnTo>
                  <a:pt x="2043048" y="1020618"/>
                </a:lnTo>
                <a:lnTo>
                  <a:pt x="0" y="10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13313053" y="-676397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0" y="0"/>
                </a:lnTo>
                <a:lnTo>
                  <a:pt x="2041000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843773" y="4977135"/>
            <a:ext cx="2831054" cy="830523"/>
          </a:xfrm>
          <a:custGeom>
            <a:avLst/>
            <a:gdLst/>
            <a:ahLst/>
            <a:cxnLst/>
            <a:rect l="l" t="t" r="r" b="b"/>
            <a:pathLst>
              <a:path w="2831054" h="830523">
                <a:moveTo>
                  <a:pt x="0" y="0"/>
                </a:moveTo>
                <a:lnTo>
                  <a:pt x="2831054" y="0"/>
                </a:lnTo>
                <a:lnTo>
                  <a:pt x="2831054" y="830524"/>
                </a:lnTo>
                <a:lnTo>
                  <a:pt x="0" y="8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385883" y="3380760"/>
            <a:ext cx="4494665" cy="2434914"/>
            <a:chOff x="3733800" y="3699186"/>
            <a:chExt cx="4494665" cy="2434914"/>
          </a:xfrm>
        </p:grpSpPr>
        <p:sp>
          <p:nvSpPr>
            <p:cNvPr id="19" name="Freeform 2"/>
            <p:cNvSpPr/>
            <p:nvPr/>
          </p:nvSpPr>
          <p:spPr>
            <a:xfrm>
              <a:off x="5187051" y="4278453"/>
              <a:ext cx="1987020" cy="1683541"/>
            </a:xfrm>
            <a:custGeom>
              <a:avLst/>
              <a:gdLst/>
              <a:ahLst/>
              <a:cxnLst/>
              <a:rect l="l" t="t" r="r" b="b"/>
              <a:pathLst>
                <a:path w="4442429" h="4114800">
                  <a:moveTo>
                    <a:pt x="0" y="0"/>
                  </a:moveTo>
                  <a:lnTo>
                    <a:pt x="4442429" y="0"/>
                  </a:lnTo>
                  <a:lnTo>
                    <a:pt x="444242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1"/>
            <a:srcRect l="28339" t="24017" r="29227" b="35254"/>
            <a:stretch/>
          </p:blipFill>
          <p:spPr>
            <a:xfrm>
              <a:off x="3733800" y="4229100"/>
              <a:ext cx="1676400" cy="1905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/>
            <a:srcRect l="36154" t="17816" r="38925" b="72224"/>
            <a:stretch/>
          </p:blipFill>
          <p:spPr>
            <a:xfrm>
              <a:off x="5685261" y="3699186"/>
              <a:ext cx="9906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3"/>
            <a:srcRect l="36408" t="25254" r="32992" b="34909"/>
            <a:stretch/>
          </p:blipFill>
          <p:spPr>
            <a:xfrm>
              <a:off x="7237865" y="4229100"/>
              <a:ext cx="990600" cy="182880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134630" y="3316210"/>
            <a:ext cx="5135141" cy="2449954"/>
            <a:chOff x="9435542" y="3361869"/>
            <a:chExt cx="5135141" cy="2449954"/>
          </a:xfrm>
        </p:grpSpPr>
        <p:sp>
          <p:nvSpPr>
            <p:cNvPr id="21" name="Freeform 2"/>
            <p:cNvSpPr/>
            <p:nvPr/>
          </p:nvSpPr>
          <p:spPr>
            <a:xfrm>
              <a:off x="10845471" y="4065821"/>
              <a:ext cx="1993215" cy="1683541"/>
            </a:xfrm>
            <a:custGeom>
              <a:avLst/>
              <a:gdLst/>
              <a:ahLst/>
              <a:cxnLst/>
              <a:rect l="l" t="t" r="r" b="b"/>
              <a:pathLst>
                <a:path w="4442429" h="4114800">
                  <a:moveTo>
                    <a:pt x="0" y="0"/>
                  </a:moveTo>
                  <a:lnTo>
                    <a:pt x="4442429" y="0"/>
                  </a:lnTo>
                  <a:lnTo>
                    <a:pt x="444242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4"/>
            <a:srcRect l="32421" t="24725" r="31322" b="35438"/>
            <a:stretch/>
          </p:blipFill>
          <p:spPr>
            <a:xfrm>
              <a:off x="9435542" y="3955604"/>
              <a:ext cx="1447800" cy="18288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5"/>
            <a:srcRect l="40415" t="13483" r="38498" b="73238"/>
            <a:stretch/>
          </p:blipFill>
          <p:spPr>
            <a:xfrm>
              <a:off x="11422978" y="3361869"/>
              <a:ext cx="838200" cy="609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6"/>
            <a:srcRect l="29601" t="26761" r="29601" b="36721"/>
            <a:stretch/>
          </p:blipFill>
          <p:spPr>
            <a:xfrm>
              <a:off x="12894283" y="4135422"/>
              <a:ext cx="1676400" cy="1676401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34918" y="569994"/>
            <a:ext cx="10815241" cy="22130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72936" y="6440891"/>
            <a:ext cx="12077223" cy="23959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35755" y="8708086"/>
            <a:ext cx="3889585" cy="39078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4716" y="0"/>
            <a:ext cx="1869224" cy="1850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1719030" y="-6778272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16707" y="221717"/>
            <a:ext cx="16326954" cy="1645184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12736" y="621116"/>
            <a:ext cx="130306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Xử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lý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tình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huống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724"/>
            <a:ext cx="2041001" cy="1937095"/>
            <a:chOff x="0" y="725944"/>
            <a:chExt cx="2041001" cy="1937095"/>
          </a:xfrm>
        </p:grpSpPr>
        <p:sp>
          <p:nvSpPr>
            <p:cNvPr id="8" name="Freeform 8"/>
            <p:cNvSpPr/>
            <p:nvPr/>
          </p:nvSpPr>
          <p:spPr>
            <a:xfrm>
              <a:off x="0" y="725944"/>
              <a:ext cx="2041001" cy="1937095"/>
            </a:xfrm>
            <a:custGeom>
              <a:avLst/>
              <a:gdLst/>
              <a:ahLst/>
              <a:cxnLst/>
              <a:rect l="l" t="t" r="r" b="b"/>
              <a:pathLst>
                <a:path w="2041001" h="1937095">
                  <a:moveTo>
                    <a:pt x="0" y="0"/>
                  </a:moveTo>
                  <a:lnTo>
                    <a:pt x="2041001" y="0"/>
                  </a:lnTo>
                  <a:lnTo>
                    <a:pt x="2041001" y="1937095"/>
                  </a:lnTo>
                  <a:lnTo>
                    <a:pt x="0" y="1937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913870"/>
              <a:ext cx="1561243" cy="15612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65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18"/>
                  </a:lnSpc>
                </a:pPr>
                <a:endParaRPr/>
              </a:p>
            </p:txBody>
          </p:sp>
        </p:grpSp>
        <p:sp>
          <p:nvSpPr>
            <p:cNvPr id="21" name="TextBox 12"/>
            <p:cNvSpPr txBox="1"/>
            <p:nvPr/>
          </p:nvSpPr>
          <p:spPr>
            <a:xfrm>
              <a:off x="344972" y="1528341"/>
              <a:ext cx="870050" cy="938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53"/>
                </a:lnSpc>
              </a:pPr>
              <a:r>
                <a:rPr lang="en-US" sz="11500" dirty="0">
                  <a:latin typeface="#9Slide03 SFU Helvetica ExtraCo" panose="00000400000000000000" pitchFamily="2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3489" y="2556764"/>
            <a:ext cx="9654957" cy="3703094"/>
            <a:chOff x="453489" y="2556764"/>
            <a:chExt cx="9654957" cy="37030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718" l="38769" r="97732">
                          <a14:foregroundMark x1="46652" y1="58205" x2="46652" y2="58205"/>
                          <a14:foregroundMark x1="49892" y1="10513" x2="49892" y2="10513"/>
                          <a14:foregroundMark x1="42657" y1="23077" x2="42657" y2="23077"/>
                          <a14:foregroundMark x1="40821" y1="21538" x2="41793" y2="41282"/>
                          <a14:foregroundMark x1="40605" y1="22564" x2="42009" y2="38462"/>
                          <a14:foregroundMark x1="46112" y1="30769" x2="70410" y2="18974"/>
                          <a14:foregroundMark x1="45896" y1="15641" x2="46220" y2="25385"/>
                          <a14:foregroundMark x1="60475" y1="48974" x2="77214" y2="71282"/>
                          <a14:foregroundMark x1="78834" y1="52821" x2="88985" y2="76410"/>
                          <a14:foregroundMark x1="65767" y1="77436" x2="87797" y2="75641"/>
                          <a14:foregroundMark x1="91253" y1="55385" x2="84449" y2="69231"/>
                          <a14:foregroundMark x1="65011" y1="67436" x2="71922" y2="73077"/>
                          <a14:foregroundMark x1="74082" y1="50000" x2="72678" y2="59744"/>
                          <a14:foregroundMark x1="69438" y1="49487" x2="70626" y2="58718"/>
                          <a14:foregroundMark x1="65767" y1="4615" x2="65767" y2="4615"/>
                        </a14:backgroundRemoval>
                      </a14:imgEffect>
                    </a14:imgLayer>
                  </a14:imgProps>
                </a:ext>
              </a:extLst>
            </a:blip>
            <a:srcRect l="38392"/>
            <a:stretch/>
          </p:blipFill>
          <p:spPr>
            <a:xfrm>
              <a:off x="5659503" y="2556764"/>
              <a:ext cx="4448943" cy="304137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453489" y="2600189"/>
              <a:ext cx="5082260" cy="3659669"/>
              <a:chOff x="541942" y="2081894"/>
              <a:chExt cx="5082260" cy="3659669"/>
            </a:xfrm>
          </p:grpSpPr>
          <p:sp>
            <p:nvSpPr>
              <p:cNvPr id="33" name="TextBox 12"/>
              <p:cNvSpPr txBox="1"/>
              <p:nvPr/>
            </p:nvSpPr>
            <p:spPr>
              <a:xfrm>
                <a:off x="563980" y="2294465"/>
                <a:ext cx="5060222" cy="34470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chờ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“Ai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quên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chúng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.”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41942" y="2081894"/>
                <a:ext cx="626557" cy="661570"/>
                <a:chOff x="6728754" y="2958983"/>
                <a:chExt cx="626557" cy="661570"/>
              </a:xfrm>
            </p:grpSpPr>
            <p:sp>
              <p:nvSpPr>
                <p:cNvPr id="16" name="Diamond 15"/>
                <p:cNvSpPr/>
                <p:nvPr/>
              </p:nvSpPr>
              <p:spPr>
                <a:xfrm>
                  <a:off x="6728754" y="2958983"/>
                  <a:ext cx="582337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43632" y="2972589"/>
                  <a:ext cx="5116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a. </a:t>
                  </a:r>
                  <a:endParaRPr lang="en-GB" sz="2800" dirty="0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10078789" y="2013351"/>
            <a:ext cx="7855167" cy="4975370"/>
            <a:chOff x="10078789" y="2013351"/>
            <a:chExt cx="7855167" cy="497537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2174" l="537" r="59506">
                          <a14:foregroundMark x1="3008" y1="8406" x2="28894" y2="40870"/>
                          <a14:foregroundMark x1="1504" y1="10725" x2="1182" y2="46087"/>
                          <a14:foregroundMark x1="3222" y1="10435" x2="3974" y2="31304"/>
                          <a14:foregroundMark x1="1074" y1="7826" x2="57573" y2="6087"/>
                          <a14:foregroundMark x1="58110" y1="8696" x2="58969" y2="46957"/>
                          <a14:foregroundMark x1="52417" y1="8406" x2="55424" y2="37681"/>
                          <a14:foregroundMark x1="49409" y1="9275" x2="42857" y2="33333"/>
                          <a14:foregroundMark x1="22234" y1="11884" x2="33298" y2="35942"/>
                          <a14:foregroundMark x1="35768" y1="7246" x2="19441" y2="34203"/>
                          <a14:foregroundMark x1="30827" y1="16232" x2="33620" y2="30435"/>
                          <a14:foregroundMark x1="12137" y1="37101" x2="18797" y2="43188"/>
                          <a14:foregroundMark x1="45113" y1="14493" x2="58002" y2="28406"/>
                        </a14:backgroundRemoval>
                      </a14:imgEffect>
                    </a14:imgLayer>
                  </a14:imgProps>
                </a:ext>
              </a:extLst>
            </a:blip>
            <a:srcRect l="-99" r="40203" b="7958"/>
            <a:stretch/>
          </p:blipFill>
          <p:spPr>
            <a:xfrm>
              <a:off x="11108910" y="2013351"/>
              <a:ext cx="4943284" cy="281494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078789" y="4902255"/>
              <a:ext cx="7855167" cy="2086466"/>
              <a:chOff x="545607" y="1919827"/>
              <a:chExt cx="5100876" cy="2086466"/>
            </a:xfrm>
          </p:grpSpPr>
          <p:sp>
            <p:nvSpPr>
              <p:cNvPr id="23" name="TextBox 12"/>
              <p:cNvSpPr txBox="1"/>
              <p:nvPr/>
            </p:nvSpPr>
            <p:spPr>
              <a:xfrm>
                <a:off x="586261" y="2036523"/>
                <a:ext cx="5060222" cy="19697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đạp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băn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khoăn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vì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ấy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cũng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45607" y="1919827"/>
                <a:ext cx="386279" cy="1155645"/>
                <a:chOff x="6732419" y="2796916"/>
                <a:chExt cx="386279" cy="1155645"/>
              </a:xfrm>
            </p:grpSpPr>
            <p:sp>
              <p:nvSpPr>
                <p:cNvPr id="25" name="Diamond 24"/>
                <p:cNvSpPr/>
                <p:nvPr/>
              </p:nvSpPr>
              <p:spPr>
                <a:xfrm>
                  <a:off x="6732419" y="2796916"/>
                  <a:ext cx="386279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843631" y="2998454"/>
                  <a:ext cx="271401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b. </a:t>
                  </a:r>
                  <a:endParaRPr lang="en-GB" sz="2800" dirty="0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779821" y="6200864"/>
            <a:ext cx="13522119" cy="3957646"/>
            <a:chOff x="779821" y="6200864"/>
            <a:chExt cx="13522119" cy="39576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414" b="96185" l="33626" r="93275"/>
                      </a14:imgEffect>
                    </a14:imgLayer>
                  </a14:imgProps>
                </a:ext>
              </a:extLst>
            </a:blip>
            <a:srcRect l="33434" t="3183"/>
            <a:stretch/>
          </p:blipFill>
          <p:spPr>
            <a:xfrm>
              <a:off x="779821" y="6200864"/>
              <a:ext cx="5606018" cy="395764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6186876" y="7292292"/>
              <a:ext cx="8115064" cy="2598872"/>
              <a:chOff x="541942" y="2081894"/>
              <a:chExt cx="5269644" cy="2598872"/>
            </a:xfrm>
          </p:grpSpPr>
          <p:sp>
            <p:nvSpPr>
              <p:cNvPr id="28" name="TextBox 12"/>
              <p:cNvSpPr txBox="1"/>
              <p:nvPr/>
            </p:nvSpPr>
            <p:spPr>
              <a:xfrm>
                <a:off x="574786" y="2218553"/>
                <a:ext cx="5236800" cy="24622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xóm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rào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trĩu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thích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mắt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trai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rủ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Nam: “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đâu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hái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!”</a:t>
                </a:r>
              </a:p>
              <a:p>
                <a:pPr algn="just"/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41942" y="2081894"/>
                <a:ext cx="386279" cy="661570"/>
                <a:chOff x="6728754" y="2958983"/>
                <a:chExt cx="386279" cy="661570"/>
              </a:xfrm>
            </p:grpSpPr>
            <p:sp>
              <p:nvSpPr>
                <p:cNvPr id="30" name="Diamond 29"/>
                <p:cNvSpPr/>
                <p:nvPr/>
              </p:nvSpPr>
              <p:spPr>
                <a:xfrm>
                  <a:off x="6728754" y="2958983"/>
                  <a:ext cx="386279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843631" y="2998454"/>
                  <a:ext cx="27140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c. </a:t>
                  </a:r>
                  <a:endParaRPr lang="en-GB" sz="2800" dirty="0"/>
                </a:p>
              </p:txBody>
            </p:sp>
          </p:grpSp>
        </p:grpSp>
      </p:grpSp>
      <p:sp>
        <p:nvSpPr>
          <p:cNvPr id="35" name="Freeform 34"/>
          <p:cNvSpPr/>
          <p:nvPr/>
        </p:nvSpPr>
        <p:spPr>
          <a:xfrm>
            <a:off x="14301941" y="6867693"/>
            <a:ext cx="3849822" cy="3419307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2957" y="1714500"/>
            <a:ext cx="13942350" cy="8108220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620662">
            <a:off x="915998" y="66413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5965" y="2590406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505350" y="422631"/>
            <a:ext cx="5219635" cy="2249834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54365" y="3247126"/>
            <a:ext cx="11812664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Làm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việc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theo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4 – 6 HS,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bốc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thăm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để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lựa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chọn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0000"/>
              </a:solidFill>
              <a:latin typeface="Cambria Bold"/>
            </a:endParaRP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thảo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luận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nhất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đưa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ra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xử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lý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một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phù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hợp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Xây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dựng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thành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phẩm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nhỏ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phân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tập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đóng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trong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Đóng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xử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lý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trước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lớp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6666" y="320997"/>
            <a:ext cx="4737003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0200" y="443319"/>
            <a:ext cx="15344566" cy="5855411"/>
            <a:chOff x="1633642" y="2237823"/>
            <a:chExt cx="15344566" cy="5855411"/>
          </a:xfrm>
        </p:grpSpPr>
        <p:sp>
          <p:nvSpPr>
            <p:cNvPr id="3" name="Freeform 3"/>
            <p:cNvSpPr/>
            <p:nvPr/>
          </p:nvSpPr>
          <p:spPr>
            <a:xfrm>
              <a:off x="1633642" y="2346166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652692" y="2237823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875510">
            <a:off x="14448012" y="6952937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857984" y="4196883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962400" y="4825858"/>
            <a:ext cx="10421991" cy="5322423"/>
          </a:xfrm>
          <a:custGeom>
            <a:avLst/>
            <a:gdLst/>
            <a:ahLst/>
            <a:cxnLst/>
            <a:rect l="l" t="t" r="r" b="b"/>
            <a:pathLst>
              <a:path w="15675429" h="8229600">
                <a:moveTo>
                  <a:pt x="0" y="0"/>
                </a:moveTo>
                <a:lnTo>
                  <a:pt x="15675428" y="0"/>
                </a:lnTo>
                <a:lnTo>
                  <a:pt x="15675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4021" y="-424734"/>
            <a:ext cx="12833192" cy="659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2331147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2703" y="1111622"/>
            <a:ext cx="15058425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5333999" y="1257301"/>
            <a:ext cx="10419033" cy="4953000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413826" y="2328747"/>
            <a:ext cx="8662549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5799" dirty="0">
                <a:solidFill>
                  <a:srgbClr val="CA5E28"/>
                </a:solidFill>
                <a:latin typeface="Cambria Bold"/>
              </a:rPr>
              <a:t>Chia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sẻ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về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những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việc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và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sẻ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làm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thể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hiện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sự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.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096006" y="4977105"/>
            <a:ext cx="5960739" cy="5271795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0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4797272" y="835523"/>
            <a:ext cx="10419033" cy="5867399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139530" y="1726837"/>
            <a:ext cx="8361059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hãy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cùng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lớp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thiết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kế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góc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tìm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đồ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(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bút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thước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kẻ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mũ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áo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khoác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,…)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giúp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tìm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lại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được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những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thứ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bị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bỏ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quên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.</a:t>
            </a:r>
            <a:endParaRPr lang="en-US" sz="4800" dirty="0">
              <a:solidFill>
                <a:srgbClr val="CA5E28"/>
              </a:solidFill>
              <a:latin typeface="Cambria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54000" y="5600700"/>
            <a:ext cx="5102745" cy="4648200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1257301"/>
            <a:ext cx="10439400" cy="5486400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64699" y="6547731"/>
            <a:ext cx="4343400" cy="36957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363294" y="2705609"/>
            <a:ext cx="8662549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Nhắc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nhở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bè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thân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8"/>
          <p:cNvSpPr/>
          <p:nvPr/>
        </p:nvSpPr>
        <p:spPr>
          <a:xfrm>
            <a:off x="137738" y="1493335"/>
            <a:ext cx="5802648" cy="8750096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5333999" y="265166"/>
            <a:ext cx="10419033" cy="7240534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649200" y="5753100"/>
            <a:ext cx="5407545" cy="4495800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3"/>
          <p:cNvSpPr txBox="1"/>
          <p:nvPr/>
        </p:nvSpPr>
        <p:spPr>
          <a:xfrm>
            <a:off x="6412309" y="1443814"/>
            <a:ext cx="8662549" cy="499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thấy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mình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cần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thay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đổi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điều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suy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nghĩ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và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hành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động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góp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phần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thực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hiện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tốt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việc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29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25637" y="1607020"/>
            <a:ext cx="13563600" cy="3517430"/>
            <a:chOff x="1633642" y="2237823"/>
            <a:chExt cx="15344566" cy="5855411"/>
          </a:xfrm>
        </p:grpSpPr>
        <p:sp>
          <p:nvSpPr>
            <p:cNvPr id="12" name="Freeform 3"/>
            <p:cNvSpPr/>
            <p:nvPr/>
          </p:nvSpPr>
          <p:spPr>
            <a:xfrm>
              <a:off x="1633642" y="2346166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/>
            <p:cNvSpPr/>
            <p:nvPr/>
          </p:nvSpPr>
          <p:spPr>
            <a:xfrm>
              <a:off x="1652692" y="2237823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37161" y="2521800"/>
            <a:ext cx="120396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Tải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sản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không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phải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của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ta</a:t>
            </a:r>
          </a:p>
          <a:p>
            <a:pPr algn="ctr">
              <a:lnSpc>
                <a:spcPts val="5599"/>
              </a:lnSpc>
            </a:pP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Chớ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nên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xâm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phạm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mới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là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người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ngay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4282759" y="180791"/>
            <a:ext cx="2805859" cy="3218243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/>
          <p:cNvSpPr/>
          <p:nvPr/>
        </p:nvSpPr>
        <p:spPr>
          <a:xfrm>
            <a:off x="283401" y="3848100"/>
            <a:ext cx="4260580" cy="6438900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0"/>
          <p:cNvSpPr/>
          <p:nvPr/>
        </p:nvSpPr>
        <p:spPr>
          <a:xfrm>
            <a:off x="8956961" y="5400859"/>
            <a:ext cx="9139198" cy="4867091"/>
          </a:xfrm>
          <a:custGeom>
            <a:avLst/>
            <a:gdLst/>
            <a:ahLst/>
            <a:cxnLst/>
            <a:rect l="l" t="t" r="r" b="b"/>
            <a:pathLst>
              <a:path w="15675429" h="8229600">
                <a:moveTo>
                  <a:pt x="0" y="0"/>
                </a:moveTo>
                <a:lnTo>
                  <a:pt x="15675428" y="0"/>
                </a:lnTo>
                <a:lnTo>
                  <a:pt x="15675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14800" y="1689425"/>
            <a:ext cx="13959804" cy="7879620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0744" y="2444245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448199" y="308069"/>
            <a:ext cx="5295836" cy="2625632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55020" y="3350829"/>
            <a:ext cx="11594346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Ghi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nhớ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với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thân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Nhắc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nhở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bạn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bè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thân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Chuẩn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bị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sau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6975" y="43492"/>
            <a:ext cx="5663675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2331147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4863" y="1206658"/>
            <a:ext cx="15058425" cy="660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71121" y="1257300"/>
            <a:ext cx="10481912" cy="6177349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30400" y="6819900"/>
            <a:ext cx="3657600" cy="34671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97500" y="1639604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549274" y="2475113"/>
            <a:ext cx="8662549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về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một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hành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vi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không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mà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gặp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.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làm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trường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hợp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đó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? 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1485900"/>
            <a:ext cx="15325516" cy="6592315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342" y="1300939"/>
            <a:ext cx="9925148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957031" y="-7251226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16707" y="221716"/>
            <a:ext cx="16326954" cy="2801961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11341" y="1207989"/>
            <a:ext cx="130306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sẽ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khuyên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điều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?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Tại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sao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22183" y="3443636"/>
            <a:ext cx="6858000" cy="2874272"/>
            <a:chOff x="1243499" y="5542835"/>
            <a:chExt cx="5944115" cy="25788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43499" y="5542835"/>
              <a:ext cx="5944115" cy="2578832"/>
            </a:xfrm>
            <a:prstGeom prst="rect">
              <a:avLst/>
            </a:prstGeom>
          </p:spPr>
        </p:pic>
        <p:sp>
          <p:nvSpPr>
            <p:cNvPr id="24" name="TextBox 12"/>
            <p:cNvSpPr txBox="1"/>
            <p:nvPr/>
          </p:nvSpPr>
          <p:spPr>
            <a:xfrm>
              <a:off x="1958770" y="6001254"/>
              <a:ext cx="4334225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a.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86870" y="3670765"/>
            <a:ext cx="6724471" cy="2908044"/>
            <a:chOff x="5989982" y="5413112"/>
            <a:chExt cx="6724471" cy="29080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9982" y="5413112"/>
              <a:ext cx="6724471" cy="2908044"/>
            </a:xfrm>
            <a:prstGeom prst="rect">
              <a:avLst/>
            </a:prstGeom>
          </p:spPr>
        </p:pic>
        <p:sp>
          <p:nvSpPr>
            <p:cNvPr id="25" name="TextBox 12"/>
            <p:cNvSpPr txBox="1"/>
            <p:nvPr/>
          </p:nvSpPr>
          <p:spPr>
            <a:xfrm>
              <a:off x="6873875" y="6036137"/>
              <a:ext cx="506022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Hằng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43465" y="7102843"/>
            <a:ext cx="6657409" cy="2542252"/>
            <a:chOff x="4648200" y="6726853"/>
            <a:chExt cx="6657409" cy="254225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48200" y="6726853"/>
              <a:ext cx="6657409" cy="2542252"/>
            </a:xfrm>
            <a:prstGeom prst="rect">
              <a:avLst/>
            </a:prstGeom>
          </p:spPr>
        </p:pic>
        <p:sp>
          <p:nvSpPr>
            <p:cNvPr id="26" name="TextBox 12"/>
            <p:cNvSpPr txBox="1"/>
            <p:nvPr/>
          </p:nvSpPr>
          <p:spPr>
            <a:xfrm>
              <a:off x="5446793" y="7443981"/>
              <a:ext cx="506022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344972" y="1528341"/>
            <a:ext cx="870050" cy="93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11500" dirty="0">
                <a:latin typeface="#9Slide03 SFU Helvetica ExtraCo" panose="00000400000000000000" pitchFamily="2" charset="0"/>
              </a:rPr>
              <a:t>3</a:t>
            </a:r>
          </a:p>
        </p:txBody>
      </p:sp>
      <p:sp>
        <p:nvSpPr>
          <p:cNvPr id="22" name="Freeform 9"/>
          <p:cNvSpPr/>
          <p:nvPr/>
        </p:nvSpPr>
        <p:spPr>
          <a:xfrm>
            <a:off x="-206899" y="6867451"/>
            <a:ext cx="4495800" cy="3464879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5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731986" y="1372917"/>
            <a:ext cx="11830815" cy="7592159"/>
          </a:xfrm>
          <a:custGeom>
            <a:avLst/>
            <a:gdLst/>
            <a:ahLst/>
            <a:cxnLst/>
            <a:rect l="l" t="t" r="r" b="b"/>
            <a:pathLst>
              <a:path w="6992769" h="3627499">
                <a:moveTo>
                  <a:pt x="0" y="0"/>
                </a:moveTo>
                <a:lnTo>
                  <a:pt x="6992770" y="0"/>
                </a:lnTo>
                <a:lnTo>
                  <a:pt x="6992770" y="3627499"/>
                </a:lnTo>
                <a:lnTo>
                  <a:pt x="0" y="3627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61014" y="3742435"/>
            <a:ext cx="8730484" cy="6563615"/>
          </a:xfrm>
          <a:custGeom>
            <a:avLst/>
            <a:gdLst/>
            <a:ahLst/>
            <a:cxnLst/>
            <a:rect l="l" t="t" r="r" b="b"/>
            <a:pathLst>
              <a:path w="5292347" h="4114800">
                <a:moveTo>
                  <a:pt x="0" y="0"/>
                </a:moveTo>
                <a:lnTo>
                  <a:pt x="5292347" y="0"/>
                </a:lnTo>
                <a:lnTo>
                  <a:pt x="52923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215993" y="3091504"/>
            <a:ext cx="9076937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</a:p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/>
          <a:srcRect b="30485"/>
          <a:stretch/>
        </p:blipFill>
        <p:spPr>
          <a:xfrm>
            <a:off x="4880501" y="56449"/>
            <a:ext cx="12644200" cy="25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1242" y="21937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19133" y="8495898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2031496"/>
            <a:ext cx="9826388" cy="82296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4935" y="1498398"/>
            <a:ext cx="8785097" cy="76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957031" y="-7251226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86" b="73221" l="9924" r="89938">
                        <a14:foregroundMark x1="19986" y1="55316" x2="19986" y2="55316"/>
                        <a14:foregroundMark x1="42401" y1="56275" x2="42401" y2="56275"/>
                        <a14:foregroundMark x1="53019" y1="54436" x2="53019" y2="54436"/>
                        <a14:foregroundMark x1="72033" y1="67306" x2="72033" y2="67306"/>
                        <a14:foregroundMark x1="75295" y1="61711" x2="75295" y2="61711"/>
                        <a14:foregroundMark x1="77932" y1="44524" x2="77932" y2="44524"/>
                      </a14:backgroundRemoval>
                    </a14:imgEffect>
                  </a14:imgLayer>
                </a14:imgProps>
              </a:ext>
            </a:extLst>
          </a:blip>
          <a:srcRect t="42798" b="23232"/>
          <a:stretch/>
        </p:blipFill>
        <p:spPr>
          <a:xfrm>
            <a:off x="6024305" y="162311"/>
            <a:ext cx="6477975" cy="19104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66800" y="2165402"/>
            <a:ext cx="13792200" cy="2253429"/>
            <a:chOff x="2038785" y="2541073"/>
            <a:chExt cx="13792200" cy="2253429"/>
          </a:xfrm>
        </p:grpSpPr>
        <p:grpSp>
          <p:nvGrpSpPr>
            <p:cNvPr id="28" name="Group 27"/>
            <p:cNvGrpSpPr/>
            <p:nvPr/>
          </p:nvGrpSpPr>
          <p:grpSpPr>
            <a:xfrm>
              <a:off x="2038785" y="2541073"/>
              <a:ext cx="13792200" cy="2253429"/>
              <a:chOff x="1243499" y="5542835"/>
              <a:chExt cx="5944115" cy="2021804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3499" y="5542835"/>
                <a:ext cx="5944115" cy="2021804"/>
              </a:xfrm>
              <a:prstGeom prst="rect">
                <a:avLst/>
              </a:prstGeom>
            </p:spPr>
          </p:pic>
          <p:sp>
            <p:nvSpPr>
              <p:cNvPr id="24" name="TextBox 12"/>
              <p:cNvSpPr txBox="1"/>
              <p:nvPr/>
            </p:nvSpPr>
            <p:spPr>
              <a:xfrm>
                <a:off x="2034121" y="5756140"/>
                <a:ext cx="4362871" cy="14911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muốn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2883152" y="3128068"/>
              <a:ext cx="861121" cy="84940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85940" y="3087641"/>
              <a:ext cx="76976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endParaRPr lang="en-GB" sz="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7200" y="4754334"/>
            <a:ext cx="13564165" cy="2117248"/>
            <a:chOff x="4267200" y="4754334"/>
            <a:chExt cx="13564165" cy="2117248"/>
          </a:xfrm>
        </p:grpSpPr>
        <p:grpSp>
          <p:nvGrpSpPr>
            <p:cNvPr id="30" name="Group 29"/>
            <p:cNvGrpSpPr/>
            <p:nvPr/>
          </p:nvGrpSpPr>
          <p:grpSpPr>
            <a:xfrm>
              <a:off x="4267200" y="4754334"/>
              <a:ext cx="13564165" cy="2117248"/>
              <a:chOff x="5989982" y="5413112"/>
              <a:chExt cx="6959035" cy="314686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9982" y="5413112"/>
                <a:ext cx="6959035" cy="3146867"/>
              </a:xfrm>
              <a:prstGeom prst="rect">
                <a:avLst/>
              </a:prstGeom>
            </p:spPr>
          </p:pic>
          <p:sp>
            <p:nvSpPr>
              <p:cNvPr id="25" name="TextBox 12"/>
              <p:cNvSpPr txBox="1"/>
              <p:nvPr/>
            </p:nvSpPr>
            <p:spPr>
              <a:xfrm>
                <a:off x="7043021" y="5756974"/>
                <a:ext cx="5060222" cy="24702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Hằng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bảo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cẩn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thận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tránh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181600" y="5097410"/>
              <a:ext cx="1011023" cy="889833"/>
              <a:chOff x="5182172" y="4972180"/>
              <a:chExt cx="1011023" cy="88983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182172" y="5012607"/>
                <a:ext cx="861121" cy="8494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84960" y="4972180"/>
                <a:ext cx="8082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:endParaRPr lang="en-GB" sz="50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904348" y="7207085"/>
            <a:ext cx="15469251" cy="2203615"/>
            <a:chOff x="1904348" y="7207085"/>
            <a:chExt cx="15469251" cy="2203615"/>
          </a:xfrm>
        </p:grpSpPr>
        <p:grpSp>
          <p:nvGrpSpPr>
            <p:cNvPr id="32" name="Group 31"/>
            <p:cNvGrpSpPr/>
            <p:nvPr/>
          </p:nvGrpSpPr>
          <p:grpSpPr>
            <a:xfrm>
              <a:off x="1904348" y="7207085"/>
              <a:ext cx="15469251" cy="2203615"/>
              <a:chOff x="4648200" y="6726853"/>
              <a:chExt cx="6657409" cy="220361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8200" y="6726853"/>
                <a:ext cx="6657409" cy="2203615"/>
              </a:xfrm>
              <a:prstGeom prst="rect">
                <a:avLst/>
              </a:prstGeom>
            </p:spPr>
          </p:pic>
          <p:sp>
            <p:nvSpPr>
              <p:cNvPr id="26" name="TextBox 12"/>
              <p:cNvSpPr txBox="1"/>
              <p:nvPr/>
            </p:nvSpPr>
            <p:spPr>
              <a:xfrm>
                <a:off x="5510327" y="7240039"/>
                <a:ext cx="5060222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Tùng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hẹn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xong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hẹn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17769" y="7734300"/>
              <a:ext cx="942093" cy="889833"/>
              <a:chOff x="2034337" y="2981002"/>
              <a:chExt cx="942093" cy="88983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034337" y="3021429"/>
                <a:ext cx="861121" cy="8494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37125" y="2981002"/>
                <a:ext cx="73930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:endParaRPr lang="en-GB" sz="5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 rot="239441">
            <a:off x="2081406" y="2385001"/>
            <a:ext cx="15483018" cy="8194525"/>
            <a:chOff x="-1" y="0"/>
            <a:chExt cx="13934617" cy="9353610"/>
          </a:xfrm>
        </p:grpSpPr>
        <p:sp>
          <p:nvSpPr>
            <p:cNvPr id="12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/>
            <p:cNvSpPr/>
            <p:nvPr/>
          </p:nvSpPr>
          <p:spPr>
            <a:xfrm rot="16200000" flipH="1">
              <a:off x="2492167" y="-2298246"/>
              <a:ext cx="8950282" cy="1393461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330807">
            <a:off x="411647" y="352537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46330" y="2615602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62537" y="3942610"/>
            <a:ext cx="11696836" cy="5579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30213" algn="just">
              <a:buFont typeface="Arial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ằ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spcBef>
                <a:spcPct val="0"/>
              </a:spcBef>
              <a:buFont typeface="Arial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lén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tin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3400" y="63835"/>
            <a:ext cx="12686876" cy="2981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644</Words>
  <Application>Microsoft Office PowerPoint</Application>
  <PresentationFormat>Custom</PresentationFormat>
  <Paragraphs>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Bold</vt:lpstr>
      <vt:lpstr>Cambria</vt:lpstr>
      <vt:lpstr>#9Slide03 SFU Helvetica ExtraCo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</dc:title>
  <dc:creator>admin</dc:creator>
  <cp:lastModifiedBy>Dell</cp:lastModifiedBy>
  <cp:revision>30</cp:revision>
  <dcterms:created xsi:type="dcterms:W3CDTF">2006-08-16T00:00:00Z</dcterms:created>
  <dcterms:modified xsi:type="dcterms:W3CDTF">2023-12-12T02:32:20Z</dcterms:modified>
  <dc:identifier>DAFxSiV30dI</dc:identifier>
</cp:coreProperties>
</file>