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1" r:id="rId1"/>
    <p:sldMasterId id="2147483673" r:id="rId2"/>
  </p:sldMasterIdLst>
  <p:notesMasterIdLst>
    <p:notesMasterId r:id="rId10"/>
  </p:notesMasterIdLst>
  <p:sldIdLst>
    <p:sldId id="393" r:id="rId3"/>
    <p:sldId id="421" r:id="rId4"/>
    <p:sldId id="395" r:id="rId5"/>
    <p:sldId id="432" r:id="rId6"/>
    <p:sldId id="420" r:id="rId7"/>
    <p:sldId id="433" r:id="rId8"/>
    <p:sldId id="400" r:id="rId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102"/>
    <a:srgbClr val="F35229"/>
    <a:srgbClr val="550B47"/>
    <a:srgbClr val="FF6600"/>
    <a:srgbClr val="203965"/>
    <a:srgbClr val="F99102"/>
    <a:srgbClr val="FEBF2C"/>
    <a:srgbClr val="005A9A"/>
    <a:srgbClr val="A71B26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853" autoAdjust="0"/>
    <p:restoredTop sz="94660"/>
  </p:normalViewPr>
  <p:slideViewPr>
    <p:cSldViewPr snapToGrid="0" showGuides="1">
      <p:cViewPr varScale="1">
        <p:scale>
          <a:sx n="65" d="100"/>
          <a:sy n="65" d="100"/>
        </p:scale>
        <p:origin x="804" y="66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-193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2487D2-45CC-4F91-960A-71CA4984812C}" type="datetimeFigureOut">
              <a:rPr lang="zh-CN" altLang="en-US" smtClean="0"/>
              <a:t>2023/11/1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23F281-0C37-4970-9E81-0F2E59851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82647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C780192-87B3-4855-8683-D91E8064A5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66BD58B-1175-4AF0-8E61-BE1A8A2A3C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F6FFCC1-4E44-419E-8C0E-890F27019A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DD537B-5EC0-4EEB-9AD2-A1CFEF92E19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D521C13-9AB6-4730-A97B-8B868AEC0D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3A9BC95-70B0-4173-8FC0-8F408151D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AB53F8-1A2F-4ADB-82F4-1BBC221A6E7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8486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FEF8DB-54BB-4C31-82F2-DFC5A70E6D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BAFBB57-85C7-4566-BE3B-78DD819407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A1630A0-3860-4E0F-8A14-D75D48C3AF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DD537B-5EC0-4EEB-9AD2-A1CFEF92E19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3801C82-29EC-441D-BC09-BFC507DF3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4C2AF03-6167-426A-B751-4BCE1ADC5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AB53F8-1A2F-4ADB-82F4-1BBC221A6E7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2729741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7E605D9-6EC8-4BA9-9554-A3CFA20A86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2A714E5-0E57-4013-B14B-D963C970DD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025DA1-34B9-4609-A933-AB73ED69FC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DD537B-5EC0-4EEB-9AD2-A1CFEF92E19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26878C2-C037-4C0A-AB75-2BC4C0CF9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FF81A73-3FDD-45B0-91BF-EFF73945C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AB53F8-1A2F-4ADB-82F4-1BBC221A6E7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1989488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AB26-5B1E-4E16-9B59-7D5CEC2D2F66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01/11/2023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5A8203-D582-4104-8F5D-0466177F726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184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AB26-5B1E-4E16-9B59-7D5CEC2D2F66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01/11/2023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5A8203-D582-4104-8F5D-0466177F726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0878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AB26-5B1E-4E16-9B59-7D5CEC2D2F66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01/11/2023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5A8203-D582-4104-8F5D-0466177F726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16302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AB26-5B1E-4E16-9B59-7D5CEC2D2F66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01/11/2023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5A8203-D582-4104-8F5D-0466177F726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09396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AB26-5B1E-4E16-9B59-7D5CEC2D2F66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01/11/2023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5A8203-D582-4104-8F5D-0466177F726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00430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AB26-5B1E-4E16-9B59-7D5CEC2D2F66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01/11/2023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5A8203-D582-4104-8F5D-0466177F726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56304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AB26-5B1E-4E16-9B59-7D5CEC2D2F66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01/11/2023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5A8203-D582-4104-8F5D-0466177F726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ounded Rectangle 4"/>
          <p:cNvSpPr/>
          <p:nvPr userDrawn="1"/>
        </p:nvSpPr>
        <p:spPr>
          <a:xfrm>
            <a:off x="585385" y="1600559"/>
            <a:ext cx="9123525" cy="2170121"/>
          </a:xfrm>
          <a:prstGeom prst="roundRect">
            <a:avLst/>
          </a:prstGeom>
          <a:solidFill>
            <a:srgbClr val="D5FCFB"/>
          </a:solidFill>
          <a:ln>
            <a:solidFill>
              <a:srgbClr val="D5FC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41252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AB26-5B1E-4E16-9B59-7D5CEC2D2F66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01/11/2023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5A8203-D582-4104-8F5D-0466177F726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3084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8A5DCE4-46D5-4CDC-961C-AF8CBC51C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8E4AAB3-7B22-476F-A0AF-49074D651F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0A5F013-261A-4B29-9907-5E18B7DEB3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DD537B-5EC0-4EEB-9AD2-A1CFEF92E19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9A7E5E9-8240-4A62-B6B6-9F6F19178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82F834C-30CF-4DE8-BADF-965C00F4C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AB53F8-1A2F-4ADB-82F4-1BBC221A6E7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3365770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AB26-5B1E-4E16-9B59-7D5CEC2D2F66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01/11/2023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5A8203-D582-4104-8F5D-0466177F726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61015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AB26-5B1E-4E16-9B59-7D5CEC2D2F66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01/11/2023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5A8203-D582-4104-8F5D-0466177F726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1168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AB26-5B1E-4E16-9B59-7D5CEC2D2F66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01/11/2023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5A8203-D582-4104-8F5D-0466177F726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00037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927F184-E2D3-47F0-85D7-E99751511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101F0DB-41F5-4147-9EA9-397B9145B4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560A19F-6F04-46DB-B190-530AE3C00D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DD537B-5EC0-4EEB-9AD2-A1CFEF92E19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C2B4791-C0D8-4CC9-B28F-AADA6977D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A22A9BD-205B-4BEF-A7A2-40AF7DF34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AB53F8-1A2F-4ADB-82F4-1BBC221A6E7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9564353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260EBCA-3732-43CE-B1D2-13735DEB6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1C0BB97-F3C7-48FD-A368-9BB46B53F5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D2808A7-6055-4DB4-A7B1-815FF5FFB7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EE9AD33-816C-4E19-A285-7198C4C152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DD537B-5EC0-4EEB-9AD2-A1CFEF92E19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E74A430-BDE7-4C4F-B959-DABE0D9E1B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35EF667-0C74-482B-9858-47AC07B83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AB53F8-1A2F-4ADB-82F4-1BBC221A6E7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24316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9D5FCAB-E7FD-410E-B621-E0904BEC7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C7C37C9-3867-4EF6-AB5B-8880695940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8DF9885-C9AA-43E3-B5B8-4EB0CBC5AF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13406B8A-F3E6-456B-8583-A0F71A59EB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8053604-AB72-4BCE-B62B-43859F06A7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1267594-0B2A-4FCE-81BF-1DBFA0E72E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DD537B-5EC0-4EEB-9AD2-A1CFEF92E19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70156C85-2471-4D59-A970-79C1F85EFB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5728C0A-004F-4683-A26F-8471D6B43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AB53F8-1A2F-4ADB-82F4-1BBC221A6E7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302462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E2C467-FF49-47B8-9A93-4DE11EBBD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0BC9FC1-8316-48B1-B8F7-62CB0304E7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DD537B-5EC0-4EEB-9AD2-A1CFEF92E19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53869CB-0FEF-4C28-AF25-26E51341D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BDD0123-6546-4BC0-9C32-E87E3B076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AB53F8-1A2F-4ADB-82F4-1BBC221A6E7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3614284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3FB15EC-A078-4F6C-8386-6EE202524B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DD537B-5EC0-4EEB-9AD2-A1CFEF92E19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A0FA400-28A5-4D6A-B178-34DD7139B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6BD707D-3BA1-490F-AF20-393D2223D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AB53F8-1A2F-4ADB-82F4-1BBC221A6E7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65814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5121A9-C96C-4B1F-957B-DFBFABA3A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AE7FCA7-4DFB-4DE2-8A22-B3CFC334DE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061945C-CD0A-45D1-915D-7228BB7E7A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25937C2-2FFF-4BD5-8761-F993E36716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DD537B-5EC0-4EEB-9AD2-A1CFEF92E19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29257F0-257A-4CF5-85E7-B8A2BBA50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1FB6C23-926B-44D0-B35E-20EC6B24F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AB53F8-1A2F-4ADB-82F4-1BBC221A6E7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522923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14FEA7-22D2-4223-9E2B-3159B2E05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858FB5C-2691-41BC-B7BE-53B238E0BA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DD740E3-4037-490C-A1EC-57658E608C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E2216E3-02CB-4B4F-8D19-27A25AA26F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DD537B-5EC0-4EEB-9AD2-A1CFEF92E19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1CA18E0-D6D4-4CE5-A535-DD48E71560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B07E948-A761-446A-BA45-F4A6A7A21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AB53F8-1A2F-4ADB-82F4-1BBC221A6E7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8833441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38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488" y="0"/>
            <a:ext cx="12215488" cy="6845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7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768532" y="7943854"/>
            <a:ext cx="1824009" cy="2002485"/>
          </a:xfrm>
          <a:prstGeom prst="rect">
            <a:avLst/>
          </a:prstGeom>
        </p:spPr>
      </p:pic>
      <p:sp>
        <p:nvSpPr>
          <p:cNvPr id="23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200403" y="92510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7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587413" y="96149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824291" y="-26373163"/>
            <a:ext cx="2186247" cy="371775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0909" y="-26373163"/>
            <a:ext cx="2186247" cy="371775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710716" y="29329039"/>
            <a:ext cx="2186247" cy="371775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5071" y="29329039"/>
            <a:ext cx="2186247" cy="3717751"/>
          </a:xfrm>
          <a:prstGeom prst="rect">
            <a:avLst/>
          </a:prstGeom>
        </p:spPr>
      </p:pic>
      <p:sp>
        <p:nvSpPr>
          <p:cNvPr id="29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417716" y="62230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358698" y="-19174356"/>
            <a:ext cx="3627531" cy="476167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358698" y="23824219"/>
            <a:ext cx="3627531" cy="476167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628195" y="-19174356"/>
            <a:ext cx="3627531" cy="476167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891333" y="23824219"/>
            <a:ext cx="3627531" cy="476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266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ransition spd="slow">
    <p:push dir="u"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AB26-5B1E-4E16-9B59-7D5CEC2D2F66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01/11/2023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5A8203-D582-4104-8F5D-0466177F726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4090737"/>
            <a:ext cx="12192000" cy="2767263"/>
          </a:xfrm>
          <a:prstGeom prst="rect">
            <a:avLst/>
          </a:prstGeom>
          <a:solidFill>
            <a:srgbClr val="D5FCFB"/>
          </a:solidFill>
          <a:ln>
            <a:solidFill>
              <a:srgbClr val="D5FC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8192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ransition spd="slow">
    <p:push dir="u"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4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488" y="12700"/>
            <a:ext cx="12215488" cy="6845300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892455" y="1175729"/>
            <a:ext cx="10638132" cy="4843308"/>
            <a:chOff x="-7927329" y="-4954585"/>
            <a:chExt cx="9902260" cy="5268685"/>
          </a:xfrm>
        </p:grpSpPr>
        <p:sp>
          <p:nvSpPr>
            <p:cNvPr id="15" name="任意多边形 14"/>
            <p:cNvSpPr/>
            <p:nvPr/>
          </p:nvSpPr>
          <p:spPr>
            <a:xfrm>
              <a:off x="-7927329" y="-4954585"/>
              <a:ext cx="9902260" cy="526868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任意多边形 15"/>
            <p:cNvSpPr/>
            <p:nvPr/>
          </p:nvSpPr>
          <p:spPr>
            <a:xfrm>
              <a:off x="-7607581" y="-4631681"/>
              <a:ext cx="9233127" cy="469850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" name="任意多边形 16"/>
            <p:cNvSpPr/>
            <p:nvPr/>
          </p:nvSpPr>
          <p:spPr>
            <a:xfrm>
              <a:off x="-7762875" y="-4794271"/>
              <a:ext cx="9572625" cy="4972072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1" name="圆角矩形 20"/>
          <p:cNvSpPr/>
          <p:nvPr/>
        </p:nvSpPr>
        <p:spPr>
          <a:xfrm>
            <a:off x="4074130" y="1033314"/>
            <a:ext cx="3802385" cy="476630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86060" y="4227430"/>
            <a:ext cx="6419879" cy="243605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7710" y="-164183"/>
            <a:ext cx="6358679" cy="157900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0385" y="4784746"/>
            <a:ext cx="1390052" cy="143323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0477" y="6462"/>
            <a:ext cx="1523956" cy="150886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388501" y="5429773"/>
            <a:ext cx="845548" cy="87242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40089" y="2103075"/>
            <a:ext cx="867256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Hành</a:t>
            </a:r>
            <a:r>
              <a:rPr 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động</a:t>
            </a:r>
            <a:r>
              <a:rPr 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giữ</a:t>
            </a:r>
            <a:r>
              <a:rPr 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gìn</a:t>
            </a:r>
            <a:r>
              <a:rPr 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trường</a:t>
            </a:r>
            <a:r>
              <a:rPr 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học</a:t>
            </a:r>
            <a:r>
              <a:rPr 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</a:p>
          <a:p>
            <a:pPr algn="ctr"/>
            <a:r>
              <a:rPr lang="en-US" sz="54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xanh</a:t>
            </a:r>
            <a:r>
              <a:rPr 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– </a:t>
            </a:r>
            <a:r>
              <a:rPr lang="en-US" sz="54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sạch</a:t>
            </a:r>
            <a:r>
              <a:rPr 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– </a:t>
            </a:r>
            <a:r>
              <a:rPr lang="en-US" sz="54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đẹp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483800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12"/>
          <p:cNvGrpSpPr/>
          <p:nvPr/>
        </p:nvGrpSpPr>
        <p:grpSpPr>
          <a:xfrm>
            <a:off x="717755" y="353961"/>
            <a:ext cx="10913806" cy="6361471"/>
            <a:chOff x="-7927329" y="-4954585"/>
            <a:chExt cx="9902260" cy="5268685"/>
          </a:xfrm>
        </p:grpSpPr>
        <p:sp>
          <p:nvSpPr>
            <p:cNvPr id="5" name="任意多边形 14"/>
            <p:cNvSpPr/>
            <p:nvPr/>
          </p:nvSpPr>
          <p:spPr>
            <a:xfrm>
              <a:off x="-7927329" y="-4954585"/>
              <a:ext cx="9902260" cy="526868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" name="任意多边形 15"/>
            <p:cNvSpPr/>
            <p:nvPr/>
          </p:nvSpPr>
          <p:spPr>
            <a:xfrm>
              <a:off x="-7607581" y="-4631681"/>
              <a:ext cx="9233127" cy="469850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任意多边形 16"/>
            <p:cNvSpPr/>
            <p:nvPr/>
          </p:nvSpPr>
          <p:spPr>
            <a:xfrm>
              <a:off x="-7762875" y="-4794271"/>
              <a:ext cx="9572625" cy="4972072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1070166" y="1432218"/>
            <a:ext cx="976577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spcAft>
                <a:spcPts val="0"/>
              </a:spcAft>
              <a:buFontTx/>
              <a:buChar char="-"/>
            </a:pPr>
            <a:r>
              <a:rPr lang="en-US" sz="36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3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3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</a:t>
            </a:r>
            <a:r>
              <a:rPr lang="en-US" sz="3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hoạch</a:t>
            </a:r>
            <a:r>
              <a:rPr lang="en-US" sz="3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xây</a:t>
            </a:r>
            <a:r>
              <a:rPr lang="en-US" sz="3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dựng</a:t>
            </a:r>
            <a:r>
              <a:rPr lang="en-US" sz="3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giữ</a:t>
            </a:r>
            <a:r>
              <a:rPr lang="en-US" sz="3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gìn</a:t>
            </a:r>
            <a:r>
              <a:rPr lang="en-US" sz="3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3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lang="en-US" sz="3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sạch</a:t>
            </a:r>
            <a:r>
              <a:rPr lang="en-US" sz="3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lang="en-US" sz="3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457200" indent="-457200" algn="just">
              <a:lnSpc>
                <a:spcPct val="150000"/>
              </a:lnSpc>
              <a:spcAft>
                <a:spcPts val="0"/>
              </a:spcAft>
              <a:buFontTx/>
              <a:buChar char="-"/>
            </a:pPr>
            <a:r>
              <a:rPr lang="en-US" sz="36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3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3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3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thay</a:t>
            </a:r>
            <a:r>
              <a:rPr lang="en-US" sz="3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3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3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3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3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sóc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654" y="146316"/>
            <a:ext cx="5700254" cy="1365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0758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38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307" y="29345"/>
            <a:ext cx="12215488" cy="6845300"/>
          </a:xfrm>
          <a:prstGeom prst="rect">
            <a:avLst/>
          </a:prstGeom>
        </p:spPr>
      </p:pic>
      <p:grpSp>
        <p:nvGrpSpPr>
          <p:cNvPr id="27" name="组合 26"/>
          <p:cNvGrpSpPr/>
          <p:nvPr/>
        </p:nvGrpSpPr>
        <p:grpSpPr>
          <a:xfrm>
            <a:off x="361891" y="789917"/>
            <a:ext cx="10520412" cy="4502081"/>
            <a:chOff x="-7927329" y="-4954585"/>
            <a:chExt cx="9902260" cy="5268685"/>
          </a:xfrm>
        </p:grpSpPr>
        <p:sp>
          <p:nvSpPr>
            <p:cNvPr id="44" name="任意多边形 43"/>
            <p:cNvSpPr/>
            <p:nvPr/>
          </p:nvSpPr>
          <p:spPr>
            <a:xfrm>
              <a:off x="-7927329" y="-4954585"/>
              <a:ext cx="9902260" cy="526868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5" name="任意多边形 44"/>
            <p:cNvSpPr/>
            <p:nvPr/>
          </p:nvSpPr>
          <p:spPr>
            <a:xfrm>
              <a:off x="-7607581" y="-4631681"/>
              <a:ext cx="9233126" cy="469850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6" name="任意多边形 45"/>
            <p:cNvSpPr/>
            <p:nvPr/>
          </p:nvSpPr>
          <p:spPr>
            <a:xfrm>
              <a:off x="-7762875" y="-4794271"/>
              <a:ext cx="9572625" cy="4972072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6" name="图片 4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87099" y="3739505"/>
            <a:ext cx="3048014" cy="31933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477" y="6462"/>
            <a:ext cx="1523956" cy="150886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66566" y="2275902"/>
            <a:ext cx="8310288" cy="9233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TỔNG KẾT HOẠT ĐỘNG TUẦN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4664040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73185" y="1949696"/>
            <a:ext cx="8303203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CHIA SẺ </a:t>
            </a:r>
            <a:r>
              <a:rPr lang="en-US" sz="6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THU HOẠCH</a:t>
            </a:r>
          </a:p>
          <a:p>
            <a:pPr algn="ctr"/>
            <a:r>
              <a:rPr lang="en-US" sz="6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SAU TRẢI NGHIỆM</a:t>
            </a:r>
            <a:endParaRPr lang="en-US" sz="6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437695277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46628" y="1176941"/>
            <a:ext cx="1073793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i="1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4400" b="1" i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4400" b="1" i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</a:t>
            </a:r>
            <a:r>
              <a:rPr lang="en-US" sz="4400" b="1" i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hoạch</a:t>
            </a:r>
            <a:r>
              <a:rPr lang="en-US" sz="4400" b="1" i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giữ</a:t>
            </a:r>
            <a:r>
              <a:rPr lang="en-US" sz="4400" b="1" i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gìn</a:t>
            </a:r>
            <a:r>
              <a:rPr lang="en-US" sz="4400" b="1" i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4400" b="1" i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4400" b="1" i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lang="en-US" sz="4400" b="1" i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400" b="1" i="1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sạch</a:t>
            </a:r>
            <a:r>
              <a:rPr lang="en-US" sz="4400" b="1" i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400" b="1" i="1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lang="en-US" sz="4400" b="1" i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GB" sz="4400" b="1" i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12331" y="3320374"/>
            <a:ext cx="1073793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i="1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sz="4400" b="1" i="1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US" sz="4400" b="1" i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4400" b="1" i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4400" b="1" i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4400" b="1" i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sz="4400" b="1" i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4400" b="1" i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4400" b="1" i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4400" b="1" i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400" b="1" i="1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400" b="1" i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khu</a:t>
            </a:r>
            <a:r>
              <a:rPr lang="en-US" sz="4400" b="1" i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vực</a:t>
            </a:r>
            <a:r>
              <a:rPr lang="en-US" sz="4400" b="1" i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4400" b="1" i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4400" b="1" i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4400" b="1" i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,… </a:t>
            </a:r>
            <a:r>
              <a:rPr lang="en-US" sz="4400" b="1" i="1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4400" b="1" i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</a:t>
            </a:r>
            <a:r>
              <a:rPr lang="en-US" sz="4400" b="1" i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hoạch</a:t>
            </a:r>
            <a:endParaRPr lang="en-GB" sz="4400" b="1" i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04616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02588" y="2052935"/>
            <a:ext cx="10062371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CHIA SẺ </a:t>
            </a:r>
            <a:r>
              <a:rPr lang="en-US" sz="6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KẾT QUẢ </a:t>
            </a:r>
            <a:r>
              <a:rPr lang="en-US" sz="6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TRƯỚC LỚP</a:t>
            </a:r>
            <a:endParaRPr lang="en-US" sz="6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00206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313364408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38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488" y="0"/>
            <a:ext cx="12215488" cy="6845300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84334" y="3590521"/>
            <a:ext cx="3048014" cy="319337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36F2DAB-60AB-4C14-01D7-E09474EFB8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0843" y="1331127"/>
            <a:ext cx="8230313" cy="304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6119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35229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95</Words>
  <Application>Microsoft Office PowerPoint</Application>
  <PresentationFormat>Widescreen</PresentationFormat>
  <Paragraphs>10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18" baseType="lpstr">
      <vt:lpstr>#9Slide07 HoneyCream</vt:lpstr>
      <vt:lpstr>Arial</vt:lpstr>
      <vt:lpstr>Calibri</vt:lpstr>
      <vt:lpstr>Calibri Light</vt:lpstr>
      <vt:lpstr>Cambria</vt:lpstr>
      <vt:lpstr>等线</vt:lpstr>
      <vt:lpstr>等线 Light</vt:lpstr>
      <vt:lpstr>SVN-Newton</vt:lpstr>
      <vt:lpstr>Times New Roman</vt:lpstr>
      <vt:lpstr>1_Office 主题​​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>Măngnon</cp:keywords>
  <cp:lastModifiedBy/>
  <cp:revision>1</cp:revision>
  <dcterms:created xsi:type="dcterms:W3CDTF">2022-02-22T11:00:15Z</dcterms:created>
  <dcterms:modified xsi:type="dcterms:W3CDTF">2023-11-01T09:06:10Z</dcterms:modified>
</cp:coreProperties>
</file>