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notesMasterIdLst>
    <p:notesMasterId r:id="rId17"/>
  </p:notesMasterIdLst>
  <p:sldIdLst>
    <p:sldId id="381" r:id="rId3"/>
    <p:sldId id="256" r:id="rId4"/>
    <p:sldId id="2007577228" r:id="rId5"/>
    <p:sldId id="2007577217" r:id="rId6"/>
    <p:sldId id="325" r:id="rId7"/>
    <p:sldId id="2007577225" r:id="rId8"/>
    <p:sldId id="2007577230" r:id="rId9"/>
    <p:sldId id="2007577219" r:id="rId10"/>
    <p:sldId id="2007577220" r:id="rId11"/>
    <p:sldId id="2007577221" r:id="rId12"/>
    <p:sldId id="2007577222" r:id="rId13"/>
    <p:sldId id="2007577223" r:id="rId14"/>
    <p:sldId id="2007577224" r:id="rId15"/>
    <p:sldId id="200757722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FF0"/>
    <a:srgbClr val="FFF100"/>
    <a:srgbClr val="011673"/>
    <a:srgbClr val="F2F2F2"/>
    <a:srgbClr val="E29601"/>
    <a:srgbClr val="FFBE00"/>
    <a:srgbClr val="FA952B"/>
    <a:srgbClr val="011339"/>
    <a:srgbClr val="FF3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 showGuides="1">
      <p:cViewPr varScale="1">
        <p:scale>
          <a:sx n="66" d="100"/>
          <a:sy n="66" d="100"/>
        </p:scale>
        <p:origin x="668" y="56"/>
      </p:cViewPr>
      <p:guideLst>
        <p:guide orient="horz" pos="212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52EB8-9842-4AD7-87A0-9D58CB0DCDA0}" type="datetimeFigureOut">
              <a:rPr lang="en-US" smtClean="0"/>
              <a:t>07-Oct-25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82188-9484-49FB-8F37-4A727462B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3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30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2188-9484-49FB-8F37-4A727462B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7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26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455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1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631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90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584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67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81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3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6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5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E1D406-F291-65F1-A672-43BF0DE633B3}"/>
              </a:ext>
            </a:extLst>
          </p:cNvPr>
          <p:cNvSpPr/>
          <p:nvPr userDrawn="1"/>
        </p:nvSpPr>
        <p:spPr>
          <a:xfrm>
            <a:off x="319316" y="296528"/>
            <a:ext cx="11553368" cy="62649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2961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96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7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6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80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5DCB58-20ED-4ABE-9C65-2ABF069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-4445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AC6AF9AD-6E33-4FB5-92A9-1D06B8EDE037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EB794-5E22-9233-B29D-49D4078E9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494" y="1790769"/>
            <a:ext cx="9851990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87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圆角矩形 94"/>
          <p:cNvSpPr/>
          <p:nvPr/>
        </p:nvSpPr>
        <p:spPr>
          <a:xfrm>
            <a:off x="511418" y="296584"/>
            <a:ext cx="11445356" cy="6216006"/>
          </a:xfrm>
          <a:prstGeom prst="roundRect">
            <a:avLst>
              <a:gd name="adj" fmla="val 1132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11673"/>
              </a:solidFill>
              <a:effectLst/>
              <a:uLnTx/>
              <a:uFillTx/>
              <a:latin typeface="字魂20号-石头体" panose="00000500000000000000" charset="-122"/>
              <a:ea typeface="字魂20号-石头体" panose="00000500000000000000" charset="-122"/>
              <a:cs typeface="+mn-ea"/>
              <a:sym typeface="+mn-lt"/>
            </a:endParaRPr>
          </a:p>
        </p:txBody>
      </p:sp>
      <p:sp>
        <p:nvSpPr>
          <p:cNvPr id="2" name="Google Shape;8497;p43">
            <a:extLst>
              <a:ext uri="{FF2B5EF4-FFF2-40B4-BE49-F238E27FC236}">
                <a16:creationId xmlns:a16="http://schemas.microsoft.com/office/drawing/2014/main" id="{D18DDDD3-1134-65B6-17B9-4472CAC3AFAC}"/>
              </a:ext>
            </a:extLst>
          </p:cNvPr>
          <p:cNvSpPr/>
          <p:nvPr/>
        </p:nvSpPr>
        <p:spPr>
          <a:xfrm>
            <a:off x="1852854" y="265369"/>
            <a:ext cx="8602588" cy="1082167"/>
          </a:xfrm>
          <a:prstGeom prst="roundRect">
            <a:avLst>
              <a:gd name="adj" fmla="val 50000"/>
            </a:avLst>
          </a:prstGeom>
          <a:solidFill>
            <a:srgbClr val="DB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Bài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3: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Chữ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số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2 ở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mỗi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số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sau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thuộc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nào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,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nào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? </a:t>
            </a:r>
            <a:endParaRPr kumimoji="0" sz="3333" b="1" i="0" u="none" strike="noStrike" kern="0" cap="none" spc="0" normalizeH="0" baseline="0" noProof="0" dirty="0">
              <a:ln>
                <a:noFill/>
              </a:ln>
              <a:solidFill>
                <a:srgbClr val="FAE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249607-315A-2A17-9FFF-61457C0C4168}"/>
              </a:ext>
            </a:extLst>
          </p:cNvPr>
          <p:cNvSpPr/>
          <p:nvPr/>
        </p:nvSpPr>
        <p:spPr>
          <a:xfrm>
            <a:off x="433137" y="2070376"/>
            <a:ext cx="3308280" cy="914400"/>
          </a:xfrm>
          <a:prstGeom prst="roundRect">
            <a:avLst>
              <a:gd name="adj" fmla="val 2790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162 000 000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78BD93-C7FB-377E-9C09-D2AE79F2035E}"/>
              </a:ext>
            </a:extLst>
          </p:cNvPr>
          <p:cNvSpPr/>
          <p:nvPr/>
        </p:nvSpPr>
        <p:spPr>
          <a:xfrm>
            <a:off x="4283241" y="2070378"/>
            <a:ext cx="3308280" cy="914400"/>
          </a:xfrm>
          <a:prstGeom prst="roundRect">
            <a:avLst>
              <a:gd name="adj" fmla="val 2790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258 000 000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200AAD-C525-1DAC-0FC9-12BA5B588B2B}"/>
              </a:ext>
            </a:extLst>
          </p:cNvPr>
          <p:cNvSpPr/>
          <p:nvPr/>
        </p:nvSpPr>
        <p:spPr>
          <a:xfrm>
            <a:off x="8133346" y="2034283"/>
            <a:ext cx="3308280" cy="914400"/>
          </a:xfrm>
          <a:prstGeom prst="roundRect">
            <a:avLst>
              <a:gd name="adj" fmla="val 2790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920 000 000</a:t>
            </a:r>
          </a:p>
        </p:txBody>
      </p:sp>
    </p:spTree>
    <p:extLst>
      <p:ext uri="{BB962C8B-B14F-4D97-AF65-F5344CB8AC3E}">
        <p14:creationId xmlns:p14="http://schemas.microsoft.com/office/powerpoint/2010/main" val="3325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4134" y="296584"/>
            <a:ext cx="11632640" cy="6402390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5" name="Google Shape;8143;p35">
            <a:extLst>
              <a:ext uri="{FF2B5EF4-FFF2-40B4-BE49-F238E27FC236}">
                <a16:creationId xmlns:a16="http://schemas.microsoft.com/office/drawing/2014/main" id="{76CA22CB-B3D2-B49E-B222-31118B5A9A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043" y="2954306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162 000 000</a:t>
            </a:r>
            <a:endParaRPr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8143;p35">
            <a:extLst>
              <a:ext uri="{FF2B5EF4-FFF2-40B4-BE49-F238E27FC236}">
                <a16:creationId xmlns:a16="http://schemas.microsoft.com/office/drawing/2014/main" id="{A729CBE0-49DC-8BA7-CD94-B1A30B3F9BB5}"/>
              </a:ext>
            </a:extLst>
          </p:cNvPr>
          <p:cNvSpPr txBox="1">
            <a:spLocks/>
          </p:cNvSpPr>
          <p:nvPr/>
        </p:nvSpPr>
        <p:spPr>
          <a:xfrm>
            <a:off x="4467423" y="1781592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trăm sáu mươi hai triệu </a:t>
            </a:r>
          </a:p>
        </p:txBody>
      </p:sp>
      <p:cxnSp>
        <p:nvCxnSpPr>
          <p:cNvPr id="7" name="Google Shape;8482;p41">
            <a:extLst>
              <a:ext uri="{FF2B5EF4-FFF2-40B4-BE49-F238E27FC236}">
                <a16:creationId xmlns:a16="http://schemas.microsoft.com/office/drawing/2014/main" id="{1599C843-D205-7FC9-703B-60B3B06038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06835" y="1781592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8143;p35">
            <a:extLst>
              <a:ext uri="{FF2B5EF4-FFF2-40B4-BE49-F238E27FC236}">
                <a16:creationId xmlns:a16="http://schemas.microsoft.com/office/drawing/2014/main" id="{D57CAC7E-4942-185E-AAE7-B0D35D4ECE88}"/>
              </a:ext>
            </a:extLst>
          </p:cNvPr>
          <p:cNvSpPr txBox="1">
            <a:spLocks/>
          </p:cNvSpPr>
          <p:nvPr/>
        </p:nvSpPr>
        <p:spPr>
          <a:xfrm>
            <a:off x="2865335" y="1017992"/>
            <a:ext cx="3768577" cy="113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 triệu</a:t>
            </a:r>
          </a:p>
        </p:txBody>
      </p:sp>
      <p:cxnSp>
        <p:nvCxnSpPr>
          <p:cNvPr id="11" name="Google Shape;8484;p41">
            <a:extLst>
              <a:ext uri="{FF2B5EF4-FFF2-40B4-BE49-F238E27FC236}">
                <a16:creationId xmlns:a16="http://schemas.microsoft.com/office/drawing/2014/main" id="{E5C63B6D-D7C5-A26D-5FC8-5E11E4E75FF7}"/>
              </a:ext>
            </a:extLst>
          </p:cNvPr>
          <p:cNvCxnSpPr>
            <a:cxnSpLocks/>
          </p:cNvCxnSpPr>
          <p:nvPr/>
        </p:nvCxnSpPr>
        <p:spPr>
          <a:xfrm rot="10800000">
            <a:off x="1506834" y="3876222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8143;p35">
            <a:extLst>
              <a:ext uri="{FF2B5EF4-FFF2-40B4-BE49-F238E27FC236}">
                <a16:creationId xmlns:a16="http://schemas.microsoft.com/office/drawing/2014/main" id="{4804B0E1-5BF4-A96E-DFE3-FB0BCADA0189}"/>
              </a:ext>
            </a:extLst>
          </p:cNvPr>
          <p:cNvSpPr txBox="1">
            <a:spLocks/>
          </p:cNvSpPr>
          <p:nvPr/>
        </p:nvSpPr>
        <p:spPr>
          <a:xfrm>
            <a:off x="2865335" y="4407696"/>
            <a:ext cx="3768577" cy="113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triệu</a:t>
            </a:r>
          </a:p>
        </p:txBody>
      </p:sp>
    </p:spTree>
    <p:extLst>
      <p:ext uri="{BB962C8B-B14F-4D97-AF65-F5344CB8AC3E}">
        <p14:creationId xmlns:p14="http://schemas.microsoft.com/office/powerpoint/2010/main" val="23400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4134" y="296584"/>
            <a:ext cx="11632640" cy="6402390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5" name="Google Shape;8143;p35">
            <a:extLst>
              <a:ext uri="{FF2B5EF4-FFF2-40B4-BE49-F238E27FC236}">
                <a16:creationId xmlns:a16="http://schemas.microsoft.com/office/drawing/2014/main" id="{76CA22CB-B3D2-B49E-B222-31118B5A9A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5958" y="2978369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258 000 000</a:t>
            </a:r>
            <a:endParaRPr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8143;p35">
            <a:extLst>
              <a:ext uri="{FF2B5EF4-FFF2-40B4-BE49-F238E27FC236}">
                <a16:creationId xmlns:a16="http://schemas.microsoft.com/office/drawing/2014/main" id="{A729CBE0-49DC-8BA7-CD94-B1A30B3F9BB5}"/>
              </a:ext>
            </a:extLst>
          </p:cNvPr>
          <p:cNvSpPr txBox="1">
            <a:spLocks/>
          </p:cNvSpPr>
          <p:nvPr/>
        </p:nvSpPr>
        <p:spPr>
          <a:xfrm>
            <a:off x="4683991" y="1769561"/>
            <a:ext cx="6854293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Hai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năm mươi tám triệu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7" name="Google Shape;8482;p41">
            <a:extLst>
              <a:ext uri="{FF2B5EF4-FFF2-40B4-BE49-F238E27FC236}">
                <a16:creationId xmlns:a16="http://schemas.microsoft.com/office/drawing/2014/main" id="{1599C843-D205-7FC9-703B-60B3B06038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09792" y="1805655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8143;p35">
            <a:extLst>
              <a:ext uri="{FF2B5EF4-FFF2-40B4-BE49-F238E27FC236}">
                <a16:creationId xmlns:a16="http://schemas.microsoft.com/office/drawing/2014/main" id="{D57CAC7E-4942-185E-AAE7-B0D35D4ECE88}"/>
              </a:ext>
            </a:extLst>
          </p:cNvPr>
          <p:cNvSpPr txBox="1">
            <a:spLocks/>
          </p:cNvSpPr>
          <p:nvPr/>
        </p:nvSpPr>
        <p:spPr>
          <a:xfrm>
            <a:off x="2468292" y="1042055"/>
            <a:ext cx="4197203" cy="113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triệu</a:t>
            </a:r>
          </a:p>
        </p:txBody>
      </p:sp>
      <p:cxnSp>
        <p:nvCxnSpPr>
          <p:cNvPr id="11" name="Google Shape;8484;p41">
            <a:extLst>
              <a:ext uri="{FF2B5EF4-FFF2-40B4-BE49-F238E27FC236}">
                <a16:creationId xmlns:a16="http://schemas.microsoft.com/office/drawing/2014/main" id="{E5C63B6D-D7C5-A26D-5FC8-5E11E4E75FF7}"/>
              </a:ext>
            </a:extLst>
          </p:cNvPr>
          <p:cNvCxnSpPr>
            <a:cxnSpLocks/>
          </p:cNvCxnSpPr>
          <p:nvPr/>
        </p:nvCxnSpPr>
        <p:spPr>
          <a:xfrm rot="10800000">
            <a:off x="1109791" y="3900285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8143;p35">
            <a:extLst>
              <a:ext uri="{FF2B5EF4-FFF2-40B4-BE49-F238E27FC236}">
                <a16:creationId xmlns:a16="http://schemas.microsoft.com/office/drawing/2014/main" id="{4804B0E1-5BF4-A96E-DFE3-FB0BCADA0189}"/>
              </a:ext>
            </a:extLst>
          </p:cNvPr>
          <p:cNvSpPr txBox="1">
            <a:spLocks/>
          </p:cNvSpPr>
          <p:nvPr/>
        </p:nvSpPr>
        <p:spPr>
          <a:xfrm>
            <a:off x="2468292" y="4431759"/>
            <a:ext cx="3768577" cy="113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triệu</a:t>
            </a:r>
          </a:p>
        </p:txBody>
      </p:sp>
    </p:spTree>
    <p:extLst>
      <p:ext uri="{BB962C8B-B14F-4D97-AF65-F5344CB8AC3E}">
        <p14:creationId xmlns:p14="http://schemas.microsoft.com/office/powerpoint/2010/main" val="5574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4134" y="296584"/>
            <a:ext cx="11632640" cy="6402390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5" name="Google Shape;8143;p35">
            <a:extLst>
              <a:ext uri="{FF2B5EF4-FFF2-40B4-BE49-F238E27FC236}">
                <a16:creationId xmlns:a16="http://schemas.microsoft.com/office/drawing/2014/main" id="{76CA22CB-B3D2-B49E-B222-31118B5A9A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6117" y="2918212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920 000 000</a:t>
            </a:r>
            <a:endParaRPr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8143;p35">
            <a:extLst>
              <a:ext uri="{FF2B5EF4-FFF2-40B4-BE49-F238E27FC236}">
                <a16:creationId xmlns:a16="http://schemas.microsoft.com/office/drawing/2014/main" id="{A729CBE0-49DC-8BA7-CD94-B1A30B3F9BB5}"/>
              </a:ext>
            </a:extLst>
          </p:cNvPr>
          <p:cNvSpPr txBox="1">
            <a:spLocks/>
          </p:cNvSpPr>
          <p:nvPr/>
        </p:nvSpPr>
        <p:spPr>
          <a:xfrm>
            <a:off x="4796286" y="1781592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Chín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hai mươi triệu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7" name="Google Shape;8482;p41">
            <a:extLst>
              <a:ext uri="{FF2B5EF4-FFF2-40B4-BE49-F238E27FC236}">
                <a16:creationId xmlns:a16="http://schemas.microsoft.com/office/drawing/2014/main" id="{1599C843-D205-7FC9-703B-60B3B06038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06835" y="1781592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8143;p35">
            <a:extLst>
              <a:ext uri="{FF2B5EF4-FFF2-40B4-BE49-F238E27FC236}">
                <a16:creationId xmlns:a16="http://schemas.microsoft.com/office/drawing/2014/main" id="{D57CAC7E-4942-185E-AAE7-B0D35D4ECE88}"/>
              </a:ext>
            </a:extLst>
          </p:cNvPr>
          <p:cNvSpPr txBox="1">
            <a:spLocks/>
          </p:cNvSpPr>
          <p:nvPr/>
        </p:nvSpPr>
        <p:spPr>
          <a:xfrm>
            <a:off x="2865335" y="1017992"/>
            <a:ext cx="4209233" cy="113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chục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triệu</a:t>
            </a:r>
          </a:p>
        </p:txBody>
      </p:sp>
      <p:cxnSp>
        <p:nvCxnSpPr>
          <p:cNvPr id="11" name="Google Shape;8484;p41">
            <a:extLst>
              <a:ext uri="{FF2B5EF4-FFF2-40B4-BE49-F238E27FC236}">
                <a16:creationId xmlns:a16="http://schemas.microsoft.com/office/drawing/2014/main" id="{E5C63B6D-D7C5-A26D-5FC8-5E11E4E75FF7}"/>
              </a:ext>
            </a:extLst>
          </p:cNvPr>
          <p:cNvCxnSpPr>
            <a:cxnSpLocks/>
          </p:cNvCxnSpPr>
          <p:nvPr/>
        </p:nvCxnSpPr>
        <p:spPr>
          <a:xfrm rot="10800000">
            <a:off x="1506834" y="3876222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8143;p35">
            <a:extLst>
              <a:ext uri="{FF2B5EF4-FFF2-40B4-BE49-F238E27FC236}">
                <a16:creationId xmlns:a16="http://schemas.microsoft.com/office/drawing/2014/main" id="{4804B0E1-5BF4-A96E-DFE3-FB0BCADA0189}"/>
              </a:ext>
            </a:extLst>
          </p:cNvPr>
          <p:cNvSpPr txBox="1">
            <a:spLocks/>
          </p:cNvSpPr>
          <p:nvPr/>
        </p:nvSpPr>
        <p:spPr>
          <a:xfrm>
            <a:off x="2865335" y="4407696"/>
            <a:ext cx="3768577" cy="113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triệu</a:t>
            </a:r>
          </a:p>
        </p:txBody>
      </p:sp>
    </p:spTree>
    <p:extLst>
      <p:ext uri="{BB962C8B-B14F-4D97-AF65-F5344CB8AC3E}">
        <p14:creationId xmlns:p14="http://schemas.microsoft.com/office/powerpoint/2010/main" val="17405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10" y="0"/>
            <a:ext cx="12416510" cy="7207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9B65AC-6662-61BD-61E1-22639AB12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46" y="0"/>
            <a:ext cx="6346486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1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10" y="0"/>
            <a:ext cx="12416510" cy="7207425"/>
          </a:xfrm>
          <a:prstGeom prst="rect">
            <a:avLst/>
          </a:prstGeom>
        </p:spPr>
      </p:pic>
      <p:sp>
        <p:nvSpPr>
          <p:cNvPr id="108" name="圆角矩形 107"/>
          <p:cNvSpPr/>
          <p:nvPr/>
        </p:nvSpPr>
        <p:spPr>
          <a:xfrm>
            <a:off x="3441363" y="2405804"/>
            <a:ext cx="2093163" cy="587375"/>
          </a:xfrm>
          <a:prstGeom prst="roundRect">
            <a:avLst>
              <a:gd name="adj" fmla="val 50000"/>
            </a:avLst>
          </a:prstGeom>
          <a:solidFill>
            <a:srgbClr val="FFBE00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>
                <a:solidFill>
                  <a:srgbClr val="0116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Tiết</a:t>
            </a:r>
            <a:r>
              <a:rPr lang="en-US" altLang="zh-CN" sz="4000" b="1" dirty="0">
                <a:solidFill>
                  <a:srgbClr val="0116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2</a:t>
            </a:r>
            <a:endParaRPr lang="zh-CN" sz="4000" b="1" dirty="0">
              <a:solidFill>
                <a:srgbClr val="011673"/>
              </a:solidFill>
              <a:latin typeface="Tahoma" panose="020B0604030504040204" pitchFamily="34" charset="0"/>
              <a:ea typeface="字魂20号-石头体" panose="00000500000000000000" charset="-122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051D23-F93E-A54A-1BD3-BCB0B8AC7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31" y="113856"/>
            <a:ext cx="2725148" cy="975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E4274-E5BD-C1E5-41CA-234A34267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764" y="552706"/>
            <a:ext cx="10559187" cy="2383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1" animBg="1"/>
      <p:bldP spid="10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08879-313D-9EE8-0B0D-67E251FE2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9CE3D43E-8A10-BC37-9D4B-DF3117E9E63B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8A032B-B85B-FB19-C987-1055264855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pic>
        <p:nvPicPr>
          <p:cNvPr id="9" name="Picture 8" descr="A neon colored word on a black background&#10;&#10;AI-generated content may be incorrect.">
            <a:extLst>
              <a:ext uri="{FF2B5EF4-FFF2-40B4-BE49-F238E27FC236}">
                <a16:creationId xmlns:a16="http://schemas.microsoft.com/office/drawing/2014/main" id="{C18DBC9D-C0BD-2870-156F-26FD2300C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65" y="1310471"/>
            <a:ext cx="9876258" cy="335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7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圆角矩形 94"/>
          <p:cNvSpPr/>
          <p:nvPr/>
        </p:nvSpPr>
        <p:spPr>
          <a:xfrm>
            <a:off x="308344" y="223284"/>
            <a:ext cx="11648430" cy="6289306"/>
          </a:xfrm>
          <a:prstGeom prst="roundRect">
            <a:avLst>
              <a:gd name="adj" fmla="val 1132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11673"/>
              </a:solidFill>
              <a:effectLst/>
              <a:uLnTx/>
              <a:uFillTx/>
              <a:latin typeface="字魂20号-石头体" panose="00000500000000000000" charset="-122"/>
              <a:ea typeface="字魂20号-石头体" panose="00000500000000000000" charset="-122"/>
              <a:cs typeface="+mn-ea"/>
              <a:sym typeface="+mn-lt"/>
            </a:endParaRPr>
          </a:p>
        </p:txBody>
      </p:sp>
      <p:sp>
        <p:nvSpPr>
          <p:cNvPr id="861" name="Google Shape;861;p45"/>
          <p:cNvSpPr/>
          <p:nvPr/>
        </p:nvSpPr>
        <p:spPr>
          <a:xfrm rot="1680000">
            <a:off x="11421809" y="65468"/>
            <a:ext cx="372745" cy="115506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0" name="Google Shape;860;p45"/>
          <p:cNvSpPr/>
          <p:nvPr/>
        </p:nvSpPr>
        <p:spPr>
          <a:xfrm>
            <a:off x="534670" y="1575435"/>
            <a:ext cx="531495" cy="678815"/>
          </a:xfrm>
          <a:custGeom>
            <a:avLst/>
            <a:gdLst/>
            <a:ahLst/>
            <a:cxnLst/>
            <a:rect l="l" t="t" r="r" b="b"/>
            <a:pathLst>
              <a:path w="13351" h="17034" extrusionOk="0">
                <a:moveTo>
                  <a:pt x="10881" y="1"/>
                </a:moveTo>
                <a:lnTo>
                  <a:pt x="5482" y="13811"/>
                </a:lnTo>
                <a:lnTo>
                  <a:pt x="5273" y="13476"/>
                </a:lnTo>
                <a:lnTo>
                  <a:pt x="5022" y="13183"/>
                </a:lnTo>
                <a:lnTo>
                  <a:pt x="4687" y="12932"/>
                </a:lnTo>
                <a:lnTo>
                  <a:pt x="4269" y="12765"/>
                </a:lnTo>
                <a:lnTo>
                  <a:pt x="3850" y="12639"/>
                </a:lnTo>
                <a:lnTo>
                  <a:pt x="3390" y="12556"/>
                </a:lnTo>
                <a:lnTo>
                  <a:pt x="2930" y="12556"/>
                </a:lnTo>
                <a:lnTo>
                  <a:pt x="2427" y="12597"/>
                </a:lnTo>
                <a:lnTo>
                  <a:pt x="1841" y="12765"/>
                </a:lnTo>
                <a:lnTo>
                  <a:pt x="1339" y="12974"/>
                </a:lnTo>
                <a:lnTo>
                  <a:pt x="921" y="13267"/>
                </a:lnTo>
                <a:lnTo>
                  <a:pt x="544" y="13644"/>
                </a:lnTo>
                <a:lnTo>
                  <a:pt x="293" y="14020"/>
                </a:lnTo>
                <a:lnTo>
                  <a:pt x="167" y="14230"/>
                </a:lnTo>
                <a:lnTo>
                  <a:pt x="84" y="14439"/>
                </a:lnTo>
                <a:lnTo>
                  <a:pt x="42" y="14648"/>
                </a:lnTo>
                <a:lnTo>
                  <a:pt x="0" y="14899"/>
                </a:lnTo>
                <a:lnTo>
                  <a:pt x="0" y="15108"/>
                </a:lnTo>
                <a:lnTo>
                  <a:pt x="42" y="15318"/>
                </a:lnTo>
                <a:lnTo>
                  <a:pt x="84" y="15569"/>
                </a:lnTo>
                <a:lnTo>
                  <a:pt x="167" y="15778"/>
                </a:lnTo>
                <a:lnTo>
                  <a:pt x="293" y="15945"/>
                </a:lnTo>
                <a:lnTo>
                  <a:pt x="419" y="16155"/>
                </a:lnTo>
                <a:lnTo>
                  <a:pt x="586" y="16322"/>
                </a:lnTo>
                <a:lnTo>
                  <a:pt x="753" y="16448"/>
                </a:lnTo>
                <a:lnTo>
                  <a:pt x="1172" y="16741"/>
                </a:lnTo>
                <a:lnTo>
                  <a:pt x="1632" y="16908"/>
                </a:lnTo>
                <a:lnTo>
                  <a:pt x="2134" y="17033"/>
                </a:lnTo>
                <a:lnTo>
                  <a:pt x="2678" y="17033"/>
                </a:lnTo>
                <a:lnTo>
                  <a:pt x="3264" y="16992"/>
                </a:lnTo>
                <a:lnTo>
                  <a:pt x="3683" y="16866"/>
                </a:lnTo>
                <a:lnTo>
                  <a:pt x="4018" y="16741"/>
                </a:lnTo>
                <a:lnTo>
                  <a:pt x="4394" y="16573"/>
                </a:lnTo>
                <a:lnTo>
                  <a:pt x="4687" y="16364"/>
                </a:lnTo>
                <a:lnTo>
                  <a:pt x="4938" y="16113"/>
                </a:lnTo>
                <a:lnTo>
                  <a:pt x="5189" y="15862"/>
                </a:lnTo>
                <a:lnTo>
                  <a:pt x="5399" y="15569"/>
                </a:lnTo>
                <a:lnTo>
                  <a:pt x="5524" y="15276"/>
                </a:lnTo>
                <a:lnTo>
                  <a:pt x="8496" y="7659"/>
                </a:lnTo>
                <a:lnTo>
                  <a:pt x="9040" y="8078"/>
                </a:lnTo>
                <a:lnTo>
                  <a:pt x="9374" y="8329"/>
                </a:lnTo>
                <a:lnTo>
                  <a:pt x="9751" y="8622"/>
                </a:lnTo>
                <a:lnTo>
                  <a:pt x="10086" y="8956"/>
                </a:lnTo>
                <a:lnTo>
                  <a:pt x="10421" y="9333"/>
                </a:lnTo>
                <a:lnTo>
                  <a:pt x="10672" y="9752"/>
                </a:lnTo>
                <a:lnTo>
                  <a:pt x="10755" y="9961"/>
                </a:lnTo>
                <a:lnTo>
                  <a:pt x="10839" y="10212"/>
                </a:lnTo>
                <a:lnTo>
                  <a:pt x="10881" y="10630"/>
                </a:lnTo>
                <a:lnTo>
                  <a:pt x="10923" y="11049"/>
                </a:lnTo>
                <a:lnTo>
                  <a:pt x="10881" y="11467"/>
                </a:lnTo>
                <a:lnTo>
                  <a:pt x="10839" y="11844"/>
                </a:lnTo>
                <a:lnTo>
                  <a:pt x="10714" y="12597"/>
                </a:lnTo>
                <a:lnTo>
                  <a:pt x="10463" y="13225"/>
                </a:lnTo>
                <a:lnTo>
                  <a:pt x="10253" y="13769"/>
                </a:lnTo>
                <a:lnTo>
                  <a:pt x="10002" y="14188"/>
                </a:lnTo>
                <a:lnTo>
                  <a:pt x="9793" y="14564"/>
                </a:lnTo>
                <a:lnTo>
                  <a:pt x="9751" y="15318"/>
                </a:lnTo>
                <a:lnTo>
                  <a:pt x="10044" y="14983"/>
                </a:lnTo>
                <a:lnTo>
                  <a:pt x="10379" y="14522"/>
                </a:lnTo>
                <a:lnTo>
                  <a:pt x="10714" y="13937"/>
                </a:lnTo>
                <a:lnTo>
                  <a:pt x="11048" y="13225"/>
                </a:lnTo>
                <a:lnTo>
                  <a:pt x="11174" y="12849"/>
                </a:lnTo>
                <a:lnTo>
                  <a:pt x="11299" y="12388"/>
                </a:lnTo>
                <a:lnTo>
                  <a:pt x="11383" y="11970"/>
                </a:lnTo>
                <a:lnTo>
                  <a:pt x="11425" y="11467"/>
                </a:lnTo>
                <a:lnTo>
                  <a:pt x="11425" y="10965"/>
                </a:lnTo>
                <a:lnTo>
                  <a:pt x="11383" y="10463"/>
                </a:lnTo>
                <a:lnTo>
                  <a:pt x="11216" y="9417"/>
                </a:lnTo>
                <a:lnTo>
                  <a:pt x="10965" y="8371"/>
                </a:lnTo>
                <a:lnTo>
                  <a:pt x="10672" y="7408"/>
                </a:lnTo>
                <a:lnTo>
                  <a:pt x="10379" y="6529"/>
                </a:lnTo>
                <a:lnTo>
                  <a:pt x="9877" y="5232"/>
                </a:lnTo>
                <a:lnTo>
                  <a:pt x="9626" y="4730"/>
                </a:lnTo>
                <a:lnTo>
                  <a:pt x="10086" y="3600"/>
                </a:lnTo>
                <a:lnTo>
                  <a:pt x="10672" y="4018"/>
                </a:lnTo>
                <a:lnTo>
                  <a:pt x="11048" y="4311"/>
                </a:lnTo>
                <a:lnTo>
                  <a:pt x="11467" y="4688"/>
                </a:lnTo>
                <a:lnTo>
                  <a:pt x="11885" y="5064"/>
                </a:lnTo>
                <a:lnTo>
                  <a:pt x="12262" y="5525"/>
                </a:lnTo>
                <a:lnTo>
                  <a:pt x="12388" y="5734"/>
                </a:lnTo>
                <a:lnTo>
                  <a:pt x="12555" y="5985"/>
                </a:lnTo>
                <a:lnTo>
                  <a:pt x="12639" y="6236"/>
                </a:lnTo>
                <a:lnTo>
                  <a:pt x="12722" y="6487"/>
                </a:lnTo>
                <a:lnTo>
                  <a:pt x="12764" y="6906"/>
                </a:lnTo>
                <a:lnTo>
                  <a:pt x="12806" y="7283"/>
                </a:lnTo>
                <a:lnTo>
                  <a:pt x="12806" y="7659"/>
                </a:lnTo>
                <a:lnTo>
                  <a:pt x="12764" y="8036"/>
                </a:lnTo>
                <a:lnTo>
                  <a:pt x="12639" y="8705"/>
                </a:lnTo>
                <a:lnTo>
                  <a:pt x="12471" y="9291"/>
                </a:lnTo>
                <a:lnTo>
                  <a:pt x="12304" y="9793"/>
                </a:lnTo>
                <a:lnTo>
                  <a:pt x="12095" y="10170"/>
                </a:lnTo>
                <a:lnTo>
                  <a:pt x="11927" y="10463"/>
                </a:lnTo>
                <a:lnTo>
                  <a:pt x="11927" y="11216"/>
                </a:lnTo>
                <a:lnTo>
                  <a:pt x="12220" y="10840"/>
                </a:lnTo>
                <a:lnTo>
                  <a:pt x="12471" y="10379"/>
                </a:lnTo>
                <a:lnTo>
                  <a:pt x="12806" y="9752"/>
                </a:lnTo>
                <a:lnTo>
                  <a:pt x="13057" y="9040"/>
                </a:lnTo>
                <a:lnTo>
                  <a:pt x="13183" y="8622"/>
                </a:lnTo>
                <a:lnTo>
                  <a:pt x="13266" y="8203"/>
                </a:lnTo>
                <a:lnTo>
                  <a:pt x="13308" y="7743"/>
                </a:lnTo>
                <a:lnTo>
                  <a:pt x="13350" y="7241"/>
                </a:lnTo>
                <a:lnTo>
                  <a:pt x="13308" y="6738"/>
                </a:lnTo>
                <a:lnTo>
                  <a:pt x="13225" y="6236"/>
                </a:lnTo>
                <a:lnTo>
                  <a:pt x="13015" y="5357"/>
                </a:lnTo>
                <a:lnTo>
                  <a:pt x="12764" y="4479"/>
                </a:lnTo>
                <a:lnTo>
                  <a:pt x="12471" y="3642"/>
                </a:lnTo>
                <a:lnTo>
                  <a:pt x="12136" y="2888"/>
                </a:lnTo>
                <a:lnTo>
                  <a:pt x="11592" y="1633"/>
                </a:lnTo>
                <a:lnTo>
                  <a:pt x="11174" y="838"/>
                </a:lnTo>
                <a:lnTo>
                  <a:pt x="11425" y="210"/>
                </a:lnTo>
                <a:lnTo>
                  <a:pt x="108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A9D10-EACE-4FE6-111D-5F1EE4186B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9087" y="-185788"/>
            <a:ext cx="2104336" cy="1052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5A380-32F1-0904-5029-CC3571801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8" y="1495386"/>
            <a:ext cx="8121745" cy="459077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89F25D00-B414-D224-3327-2FE306DFC6F0}"/>
              </a:ext>
            </a:extLst>
          </p:cNvPr>
          <p:cNvSpPr/>
          <p:nvPr/>
        </p:nvSpPr>
        <p:spPr>
          <a:xfrm>
            <a:off x="2226365" y="268467"/>
            <a:ext cx="3470768" cy="1284270"/>
          </a:xfrm>
          <a:prstGeom prst="wedgeRoundRectCallout">
            <a:avLst>
              <a:gd name="adj1" fmla="val -21009"/>
              <a:gd name="adj2" fmla="val 76230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2022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khoảng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2E93311-E780-2DEA-B8E4-FE81EEE71844}"/>
              </a:ext>
            </a:extLst>
          </p:cNvPr>
          <p:cNvSpPr/>
          <p:nvPr/>
        </p:nvSpPr>
        <p:spPr>
          <a:xfrm>
            <a:off x="7523922" y="129209"/>
            <a:ext cx="3709306" cy="1572615"/>
          </a:xfrm>
          <a:prstGeom prst="wedgeRoundRectCallout">
            <a:avLst>
              <a:gd name="adj1" fmla="val 4478"/>
              <a:gd name="adj2" fmla="val 78552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2022,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khoảng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Google Shape;8497;p43">
            <a:extLst>
              <a:ext uri="{FF2B5EF4-FFF2-40B4-BE49-F238E27FC236}">
                <a16:creationId xmlns:a16="http://schemas.microsoft.com/office/drawing/2014/main" id="{B5682D3A-893F-52B2-54F6-6889B697CF63}"/>
              </a:ext>
            </a:extLst>
          </p:cNvPr>
          <p:cNvSpPr/>
          <p:nvPr/>
        </p:nvSpPr>
        <p:spPr>
          <a:xfrm>
            <a:off x="2901995" y="5390706"/>
            <a:ext cx="7943215" cy="1044303"/>
          </a:xfrm>
          <a:prstGeom prst="roundRect">
            <a:avLst>
              <a:gd name="adj" fmla="val 1631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42900" marR="0" lvl="0" indent="-3429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Mười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triệu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hay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chục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triệu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: 10 000 000.</a:t>
            </a:r>
          </a:p>
          <a:p>
            <a:pPr marL="342900" marR="0" lvl="0" indent="-3429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triệu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: 100 000 000.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AEF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9F9199-2836-D1FE-17BC-22AC372E77E3}"/>
              </a:ext>
            </a:extLst>
          </p:cNvPr>
          <p:cNvSpPr txBox="1"/>
          <p:nvPr/>
        </p:nvSpPr>
        <p:spPr>
          <a:xfrm>
            <a:off x="805070" y="854765"/>
            <a:ext cx="506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52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" grpId="0" animBg="1"/>
      <p:bldP spid="860" grpId="0" animBg="1"/>
      <p:bldP spid="1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圆角矩形 94"/>
          <p:cNvSpPr/>
          <p:nvPr/>
        </p:nvSpPr>
        <p:spPr>
          <a:xfrm>
            <a:off x="511418" y="296584"/>
            <a:ext cx="11445356" cy="6216006"/>
          </a:xfrm>
          <a:prstGeom prst="roundRect">
            <a:avLst>
              <a:gd name="adj" fmla="val 1132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dirty="0">
              <a:solidFill>
                <a:srgbClr val="011673"/>
              </a:solidFill>
              <a:latin typeface="字魂20号-石头体" panose="00000500000000000000" charset="-122"/>
              <a:ea typeface="字魂20号-石头体" panose="00000500000000000000" charset="-122"/>
              <a:cs typeface="+mn-ea"/>
              <a:sym typeface="+mn-lt"/>
            </a:endParaRPr>
          </a:p>
        </p:txBody>
      </p:sp>
      <p:sp>
        <p:nvSpPr>
          <p:cNvPr id="861" name="Google Shape;861;p45"/>
          <p:cNvSpPr/>
          <p:nvPr/>
        </p:nvSpPr>
        <p:spPr>
          <a:xfrm rot="1680000">
            <a:off x="11421809" y="65468"/>
            <a:ext cx="372745" cy="115506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5"/>
          <p:cNvSpPr/>
          <p:nvPr/>
        </p:nvSpPr>
        <p:spPr>
          <a:xfrm>
            <a:off x="534670" y="1575435"/>
            <a:ext cx="531495" cy="678815"/>
          </a:xfrm>
          <a:custGeom>
            <a:avLst/>
            <a:gdLst/>
            <a:ahLst/>
            <a:cxnLst/>
            <a:rect l="l" t="t" r="r" b="b"/>
            <a:pathLst>
              <a:path w="13351" h="17034" extrusionOk="0">
                <a:moveTo>
                  <a:pt x="10881" y="1"/>
                </a:moveTo>
                <a:lnTo>
                  <a:pt x="5482" y="13811"/>
                </a:lnTo>
                <a:lnTo>
                  <a:pt x="5273" y="13476"/>
                </a:lnTo>
                <a:lnTo>
                  <a:pt x="5022" y="13183"/>
                </a:lnTo>
                <a:lnTo>
                  <a:pt x="4687" y="12932"/>
                </a:lnTo>
                <a:lnTo>
                  <a:pt x="4269" y="12765"/>
                </a:lnTo>
                <a:lnTo>
                  <a:pt x="3850" y="12639"/>
                </a:lnTo>
                <a:lnTo>
                  <a:pt x="3390" y="12556"/>
                </a:lnTo>
                <a:lnTo>
                  <a:pt x="2930" y="12556"/>
                </a:lnTo>
                <a:lnTo>
                  <a:pt x="2427" y="12597"/>
                </a:lnTo>
                <a:lnTo>
                  <a:pt x="1841" y="12765"/>
                </a:lnTo>
                <a:lnTo>
                  <a:pt x="1339" y="12974"/>
                </a:lnTo>
                <a:lnTo>
                  <a:pt x="921" y="13267"/>
                </a:lnTo>
                <a:lnTo>
                  <a:pt x="544" y="13644"/>
                </a:lnTo>
                <a:lnTo>
                  <a:pt x="293" y="14020"/>
                </a:lnTo>
                <a:lnTo>
                  <a:pt x="167" y="14230"/>
                </a:lnTo>
                <a:lnTo>
                  <a:pt x="84" y="14439"/>
                </a:lnTo>
                <a:lnTo>
                  <a:pt x="42" y="14648"/>
                </a:lnTo>
                <a:lnTo>
                  <a:pt x="0" y="14899"/>
                </a:lnTo>
                <a:lnTo>
                  <a:pt x="0" y="15108"/>
                </a:lnTo>
                <a:lnTo>
                  <a:pt x="42" y="15318"/>
                </a:lnTo>
                <a:lnTo>
                  <a:pt x="84" y="15569"/>
                </a:lnTo>
                <a:lnTo>
                  <a:pt x="167" y="15778"/>
                </a:lnTo>
                <a:lnTo>
                  <a:pt x="293" y="15945"/>
                </a:lnTo>
                <a:lnTo>
                  <a:pt x="419" y="16155"/>
                </a:lnTo>
                <a:lnTo>
                  <a:pt x="586" y="16322"/>
                </a:lnTo>
                <a:lnTo>
                  <a:pt x="753" y="16448"/>
                </a:lnTo>
                <a:lnTo>
                  <a:pt x="1172" y="16741"/>
                </a:lnTo>
                <a:lnTo>
                  <a:pt x="1632" y="16908"/>
                </a:lnTo>
                <a:lnTo>
                  <a:pt x="2134" y="17033"/>
                </a:lnTo>
                <a:lnTo>
                  <a:pt x="2678" y="17033"/>
                </a:lnTo>
                <a:lnTo>
                  <a:pt x="3264" y="16992"/>
                </a:lnTo>
                <a:lnTo>
                  <a:pt x="3683" y="16866"/>
                </a:lnTo>
                <a:lnTo>
                  <a:pt x="4018" y="16741"/>
                </a:lnTo>
                <a:lnTo>
                  <a:pt x="4394" y="16573"/>
                </a:lnTo>
                <a:lnTo>
                  <a:pt x="4687" y="16364"/>
                </a:lnTo>
                <a:lnTo>
                  <a:pt x="4938" y="16113"/>
                </a:lnTo>
                <a:lnTo>
                  <a:pt x="5189" y="15862"/>
                </a:lnTo>
                <a:lnTo>
                  <a:pt x="5399" y="15569"/>
                </a:lnTo>
                <a:lnTo>
                  <a:pt x="5524" y="15276"/>
                </a:lnTo>
                <a:lnTo>
                  <a:pt x="8496" y="7659"/>
                </a:lnTo>
                <a:lnTo>
                  <a:pt x="9040" y="8078"/>
                </a:lnTo>
                <a:lnTo>
                  <a:pt x="9374" y="8329"/>
                </a:lnTo>
                <a:lnTo>
                  <a:pt x="9751" y="8622"/>
                </a:lnTo>
                <a:lnTo>
                  <a:pt x="10086" y="8956"/>
                </a:lnTo>
                <a:lnTo>
                  <a:pt x="10421" y="9333"/>
                </a:lnTo>
                <a:lnTo>
                  <a:pt x="10672" y="9752"/>
                </a:lnTo>
                <a:lnTo>
                  <a:pt x="10755" y="9961"/>
                </a:lnTo>
                <a:lnTo>
                  <a:pt x="10839" y="10212"/>
                </a:lnTo>
                <a:lnTo>
                  <a:pt x="10881" y="10630"/>
                </a:lnTo>
                <a:lnTo>
                  <a:pt x="10923" y="11049"/>
                </a:lnTo>
                <a:lnTo>
                  <a:pt x="10881" y="11467"/>
                </a:lnTo>
                <a:lnTo>
                  <a:pt x="10839" y="11844"/>
                </a:lnTo>
                <a:lnTo>
                  <a:pt x="10714" y="12597"/>
                </a:lnTo>
                <a:lnTo>
                  <a:pt x="10463" y="13225"/>
                </a:lnTo>
                <a:lnTo>
                  <a:pt x="10253" y="13769"/>
                </a:lnTo>
                <a:lnTo>
                  <a:pt x="10002" y="14188"/>
                </a:lnTo>
                <a:lnTo>
                  <a:pt x="9793" y="14564"/>
                </a:lnTo>
                <a:lnTo>
                  <a:pt x="9751" y="15318"/>
                </a:lnTo>
                <a:lnTo>
                  <a:pt x="10044" y="14983"/>
                </a:lnTo>
                <a:lnTo>
                  <a:pt x="10379" y="14522"/>
                </a:lnTo>
                <a:lnTo>
                  <a:pt x="10714" y="13937"/>
                </a:lnTo>
                <a:lnTo>
                  <a:pt x="11048" y="13225"/>
                </a:lnTo>
                <a:lnTo>
                  <a:pt x="11174" y="12849"/>
                </a:lnTo>
                <a:lnTo>
                  <a:pt x="11299" y="12388"/>
                </a:lnTo>
                <a:lnTo>
                  <a:pt x="11383" y="11970"/>
                </a:lnTo>
                <a:lnTo>
                  <a:pt x="11425" y="11467"/>
                </a:lnTo>
                <a:lnTo>
                  <a:pt x="11425" y="10965"/>
                </a:lnTo>
                <a:lnTo>
                  <a:pt x="11383" y="10463"/>
                </a:lnTo>
                <a:lnTo>
                  <a:pt x="11216" y="9417"/>
                </a:lnTo>
                <a:lnTo>
                  <a:pt x="10965" y="8371"/>
                </a:lnTo>
                <a:lnTo>
                  <a:pt x="10672" y="7408"/>
                </a:lnTo>
                <a:lnTo>
                  <a:pt x="10379" y="6529"/>
                </a:lnTo>
                <a:lnTo>
                  <a:pt x="9877" y="5232"/>
                </a:lnTo>
                <a:lnTo>
                  <a:pt x="9626" y="4730"/>
                </a:lnTo>
                <a:lnTo>
                  <a:pt x="10086" y="3600"/>
                </a:lnTo>
                <a:lnTo>
                  <a:pt x="10672" y="4018"/>
                </a:lnTo>
                <a:lnTo>
                  <a:pt x="11048" y="4311"/>
                </a:lnTo>
                <a:lnTo>
                  <a:pt x="11467" y="4688"/>
                </a:lnTo>
                <a:lnTo>
                  <a:pt x="11885" y="5064"/>
                </a:lnTo>
                <a:lnTo>
                  <a:pt x="12262" y="5525"/>
                </a:lnTo>
                <a:lnTo>
                  <a:pt x="12388" y="5734"/>
                </a:lnTo>
                <a:lnTo>
                  <a:pt x="12555" y="5985"/>
                </a:lnTo>
                <a:lnTo>
                  <a:pt x="12639" y="6236"/>
                </a:lnTo>
                <a:lnTo>
                  <a:pt x="12722" y="6487"/>
                </a:lnTo>
                <a:lnTo>
                  <a:pt x="12764" y="6906"/>
                </a:lnTo>
                <a:lnTo>
                  <a:pt x="12806" y="7283"/>
                </a:lnTo>
                <a:lnTo>
                  <a:pt x="12806" y="7659"/>
                </a:lnTo>
                <a:lnTo>
                  <a:pt x="12764" y="8036"/>
                </a:lnTo>
                <a:lnTo>
                  <a:pt x="12639" y="8705"/>
                </a:lnTo>
                <a:lnTo>
                  <a:pt x="12471" y="9291"/>
                </a:lnTo>
                <a:lnTo>
                  <a:pt x="12304" y="9793"/>
                </a:lnTo>
                <a:lnTo>
                  <a:pt x="12095" y="10170"/>
                </a:lnTo>
                <a:lnTo>
                  <a:pt x="11927" y="10463"/>
                </a:lnTo>
                <a:lnTo>
                  <a:pt x="11927" y="11216"/>
                </a:lnTo>
                <a:lnTo>
                  <a:pt x="12220" y="10840"/>
                </a:lnTo>
                <a:lnTo>
                  <a:pt x="12471" y="10379"/>
                </a:lnTo>
                <a:lnTo>
                  <a:pt x="12806" y="9752"/>
                </a:lnTo>
                <a:lnTo>
                  <a:pt x="13057" y="9040"/>
                </a:lnTo>
                <a:lnTo>
                  <a:pt x="13183" y="8622"/>
                </a:lnTo>
                <a:lnTo>
                  <a:pt x="13266" y="8203"/>
                </a:lnTo>
                <a:lnTo>
                  <a:pt x="13308" y="7743"/>
                </a:lnTo>
                <a:lnTo>
                  <a:pt x="13350" y="7241"/>
                </a:lnTo>
                <a:lnTo>
                  <a:pt x="13308" y="6738"/>
                </a:lnTo>
                <a:lnTo>
                  <a:pt x="13225" y="6236"/>
                </a:lnTo>
                <a:lnTo>
                  <a:pt x="13015" y="5357"/>
                </a:lnTo>
                <a:lnTo>
                  <a:pt x="12764" y="4479"/>
                </a:lnTo>
                <a:lnTo>
                  <a:pt x="12471" y="3642"/>
                </a:lnTo>
                <a:lnTo>
                  <a:pt x="12136" y="2888"/>
                </a:lnTo>
                <a:lnTo>
                  <a:pt x="11592" y="1633"/>
                </a:lnTo>
                <a:lnTo>
                  <a:pt x="11174" y="838"/>
                </a:lnTo>
                <a:lnTo>
                  <a:pt x="11425" y="210"/>
                </a:lnTo>
                <a:lnTo>
                  <a:pt x="108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A9D10-EACE-4FE6-111D-5F1EE4186B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9087" y="-185788"/>
            <a:ext cx="2104336" cy="10521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850FCC-BFFA-353C-2E65-9175D9985E08}"/>
              </a:ext>
            </a:extLst>
          </p:cNvPr>
          <p:cNvSpPr txBox="1"/>
          <p:nvPr/>
        </p:nvSpPr>
        <p:spPr>
          <a:xfrm>
            <a:off x="427383" y="1133061"/>
            <a:ext cx="176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F7D1572-4737-BBDF-F751-B0686F5BF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867" y="1228310"/>
            <a:ext cx="8658631" cy="2926246"/>
          </a:xfrm>
          <a:prstGeom prst="rect">
            <a:avLst/>
          </a:prstGeom>
        </p:spPr>
      </p:pic>
      <p:sp>
        <p:nvSpPr>
          <p:cNvPr id="23" name="Google Shape;8497;p43">
            <a:extLst>
              <a:ext uri="{FF2B5EF4-FFF2-40B4-BE49-F238E27FC236}">
                <a16:creationId xmlns:a16="http://schemas.microsoft.com/office/drawing/2014/main" id="{8FEF3A22-8802-236E-1A99-7737EDD41FBC}"/>
              </a:ext>
            </a:extLst>
          </p:cNvPr>
          <p:cNvSpPr/>
          <p:nvPr/>
        </p:nvSpPr>
        <p:spPr>
          <a:xfrm>
            <a:off x="1456660" y="4559968"/>
            <a:ext cx="9633098" cy="1442744"/>
          </a:xfrm>
          <a:prstGeom prst="roundRect">
            <a:avLst>
              <a:gd name="adj" fmla="val 1631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triệu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,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chục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triệu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,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trăm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triệu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hợp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thành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lớp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triệu</a:t>
            </a:r>
            <a:endParaRPr lang="en-US" sz="3600" b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82200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" grpId="1" animBg="1"/>
      <p:bldP spid="860" grpId="1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圆角矩形 94"/>
          <p:cNvSpPr/>
          <p:nvPr/>
        </p:nvSpPr>
        <p:spPr>
          <a:xfrm>
            <a:off x="196289" y="296584"/>
            <a:ext cx="11995711" cy="6216006"/>
          </a:xfrm>
          <a:prstGeom prst="roundRect">
            <a:avLst>
              <a:gd name="adj" fmla="val 1132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11673"/>
              </a:solidFill>
              <a:effectLst/>
              <a:uLnTx/>
              <a:uFillTx/>
              <a:latin typeface="Cambria" panose="02040503050406030204" pitchFamily="18" charset="0"/>
              <a:ea typeface="字魂20号-石头体" panose="00000500000000000000" charset="-122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A9D10-EACE-4FE6-111D-5F1EE4186B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9087" y="-185788"/>
            <a:ext cx="2104336" cy="1052168"/>
          </a:xfrm>
          <a:prstGeom prst="rect">
            <a:avLst/>
          </a:prstGeom>
        </p:spPr>
      </p:pic>
      <p:sp>
        <p:nvSpPr>
          <p:cNvPr id="2" name="Text Box 19">
            <a:extLst>
              <a:ext uri="{FF2B5EF4-FFF2-40B4-BE49-F238E27FC236}">
                <a16:creationId xmlns:a16="http://schemas.microsoft.com/office/drawing/2014/main" id="{0EC24D11-0790-3602-FB1E-6F1ADC165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26" y="835761"/>
            <a:ext cx="113178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Group 79">
            <a:extLst>
              <a:ext uri="{FF2B5EF4-FFF2-40B4-BE49-F238E27FC236}">
                <a16:creationId xmlns:a16="http://schemas.microsoft.com/office/drawing/2014/main" id="{CAA6DF68-8897-0062-3DB3-E3CE39078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72123"/>
              </p:ext>
            </p:extLst>
          </p:nvPr>
        </p:nvGraphicFramePr>
        <p:xfrm>
          <a:off x="169545" y="1786255"/>
          <a:ext cx="11834495" cy="1925320"/>
        </p:xfrm>
        <a:graphic>
          <a:graphicData uri="http://schemas.openxmlformats.org/drawingml/2006/table">
            <a:tbl>
              <a:tblPr/>
              <a:tblGrid>
                <a:gridCol w="13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25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AutoShape 81">
            <a:extLst>
              <a:ext uri="{FF2B5EF4-FFF2-40B4-BE49-F238E27FC236}">
                <a16:creationId xmlns:a16="http://schemas.microsoft.com/office/drawing/2014/main" id="{037E7F1C-73F5-38BE-4202-44D46D432DB0}"/>
              </a:ext>
            </a:extLst>
          </p:cNvPr>
          <p:cNvSpPr/>
          <p:nvPr/>
        </p:nvSpPr>
        <p:spPr bwMode="auto">
          <a:xfrm rot="5400000">
            <a:off x="9845464" y="2133177"/>
            <a:ext cx="457200" cy="3926417"/>
          </a:xfrm>
          <a:prstGeom prst="rightBrace">
            <a:avLst>
              <a:gd name="adj1" fmla="val 51369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735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3">
            <a:extLst>
              <a:ext uri="{FF2B5EF4-FFF2-40B4-BE49-F238E27FC236}">
                <a16:creationId xmlns:a16="http://schemas.microsoft.com/office/drawing/2014/main" id="{EB01B442-3F49-5DAA-5F8C-4E8E1D0D2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8951" y="1894418"/>
            <a:ext cx="1267883" cy="18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Hàngđơn vị</a:t>
            </a:r>
          </a:p>
        </p:txBody>
      </p:sp>
      <p:sp>
        <p:nvSpPr>
          <p:cNvPr id="7" name="Text Box 84">
            <a:extLst>
              <a:ext uri="{FF2B5EF4-FFF2-40B4-BE49-F238E27FC236}">
                <a16:creationId xmlns:a16="http://schemas.microsoft.com/office/drawing/2014/main" id="{FD4F6B88-CADA-029A-78B1-BE2BD6BCC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3701" y="2125134"/>
            <a:ext cx="1521884" cy="12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Hàng</a:t>
            </a:r>
            <a:r>
              <a:rPr lang="en-US" altLang="en-US" sz="373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73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en-US" sz="373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hục</a:t>
            </a:r>
            <a:endParaRPr lang="en-US" altLang="en-US" sz="3735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5">
            <a:extLst>
              <a:ext uri="{FF2B5EF4-FFF2-40B4-BE49-F238E27FC236}">
                <a16:creationId xmlns:a16="http://schemas.microsoft.com/office/drawing/2014/main" id="{7A8AAAD5-5AF5-8A01-8E21-E7DC2FFF4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633" y="2074334"/>
            <a:ext cx="1524000" cy="12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Hàng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 </a:t>
            </a:r>
          </a:p>
        </p:txBody>
      </p:sp>
      <p:sp>
        <p:nvSpPr>
          <p:cNvPr id="9" name="AutoShape 90">
            <a:extLst>
              <a:ext uri="{FF2B5EF4-FFF2-40B4-BE49-F238E27FC236}">
                <a16:creationId xmlns:a16="http://schemas.microsoft.com/office/drawing/2014/main" id="{4996C753-7BDC-B5FF-DD37-D6285013AF47}"/>
              </a:ext>
            </a:extLst>
          </p:cNvPr>
          <p:cNvSpPr/>
          <p:nvPr/>
        </p:nvSpPr>
        <p:spPr bwMode="auto">
          <a:xfrm rot="5400000">
            <a:off x="5844963" y="2209800"/>
            <a:ext cx="482600" cy="3759200"/>
          </a:xfrm>
          <a:prstGeom prst="rightBrace">
            <a:avLst>
              <a:gd name="adj1" fmla="val 51389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735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1">
            <a:extLst>
              <a:ext uri="{FF2B5EF4-FFF2-40B4-BE49-F238E27FC236}">
                <a16:creationId xmlns:a16="http://schemas.microsoft.com/office/drawing/2014/main" id="{5590B5E0-6F37-ACFB-48A8-075FC854C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067" y="2093385"/>
            <a:ext cx="1524000" cy="12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Hàng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en-US" sz="3735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ghìn</a:t>
            </a:r>
          </a:p>
        </p:txBody>
      </p:sp>
      <p:sp>
        <p:nvSpPr>
          <p:cNvPr id="11" name="Text Box 92">
            <a:extLst>
              <a:ext uri="{FF2B5EF4-FFF2-40B4-BE49-F238E27FC236}">
                <a16:creationId xmlns:a16="http://schemas.microsoft.com/office/drawing/2014/main" id="{ADD3314E-47D4-B63F-E858-2671EB6D7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967" y="1894418"/>
            <a:ext cx="1521884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 nghìn</a:t>
            </a:r>
          </a:p>
        </p:txBody>
      </p:sp>
      <p:sp>
        <p:nvSpPr>
          <p:cNvPr id="12" name="Text Box 93">
            <a:extLst>
              <a:ext uri="{FF2B5EF4-FFF2-40B4-BE49-F238E27FC236}">
                <a16:creationId xmlns:a16="http://schemas.microsoft.com/office/drawing/2014/main" id="{50FAE3C3-C545-E881-7C42-CF5FB9DE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717" y="1894418"/>
            <a:ext cx="1521883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 nghìn </a:t>
            </a:r>
          </a:p>
        </p:txBody>
      </p:sp>
      <p:sp>
        <p:nvSpPr>
          <p:cNvPr id="13" name="Text Box 94">
            <a:extLst>
              <a:ext uri="{FF2B5EF4-FFF2-40B4-BE49-F238E27FC236}">
                <a16:creationId xmlns:a16="http://schemas.microsoft.com/office/drawing/2014/main" id="{1BB1D5E0-AC11-1E41-FD3F-1129EECE9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1" y="4303396"/>
            <a:ext cx="24108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đơn vị</a:t>
            </a:r>
          </a:p>
        </p:txBody>
      </p:sp>
      <p:sp>
        <p:nvSpPr>
          <p:cNvPr id="14" name="Text Box 95">
            <a:extLst>
              <a:ext uri="{FF2B5EF4-FFF2-40B4-BE49-F238E27FC236}">
                <a16:creationId xmlns:a16="http://schemas.microsoft.com/office/drawing/2014/main" id="{E2F8407C-284A-E55F-FC89-D1CDBA441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916" y="4366261"/>
            <a:ext cx="24108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nghìn</a:t>
            </a:r>
          </a:p>
        </p:txBody>
      </p:sp>
      <p:sp>
        <p:nvSpPr>
          <p:cNvPr id="15" name="Text Box 97">
            <a:extLst>
              <a:ext uri="{FF2B5EF4-FFF2-40B4-BE49-F238E27FC236}">
                <a16:creationId xmlns:a16="http://schemas.microsoft.com/office/drawing/2014/main" id="{61A5630A-6AAA-FCD1-E67F-EC15C2DD0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1" y="2125134"/>
            <a:ext cx="1521884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triệu</a:t>
            </a:r>
          </a:p>
        </p:txBody>
      </p:sp>
      <p:sp>
        <p:nvSpPr>
          <p:cNvPr id="16" name="Text Box 98">
            <a:extLst>
              <a:ext uri="{FF2B5EF4-FFF2-40B4-BE49-F238E27FC236}">
                <a16:creationId xmlns:a16="http://schemas.microsoft.com/office/drawing/2014/main" id="{7B3F52CD-04CA-5165-2462-6EF9EEE5B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184" y="1837267"/>
            <a:ext cx="1521883" cy="18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Hàng</a:t>
            </a:r>
            <a:endParaRPr lang="en-US" altLang="en-US" sz="373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 triệu</a:t>
            </a:r>
          </a:p>
        </p:txBody>
      </p:sp>
      <p:sp>
        <p:nvSpPr>
          <p:cNvPr id="17" name="Text Box 99">
            <a:extLst>
              <a:ext uri="{FF2B5EF4-FFF2-40B4-BE49-F238E27FC236}">
                <a16:creationId xmlns:a16="http://schemas.microsoft.com/office/drawing/2014/main" id="{ACAA29BA-32E3-6DC1-F616-55539B4B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" y="1773555"/>
            <a:ext cx="1524635" cy="18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Hàng</a:t>
            </a:r>
            <a:endParaRPr lang="en-US" altLang="en-US" sz="373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 triệu </a:t>
            </a:r>
          </a:p>
        </p:txBody>
      </p:sp>
      <p:sp>
        <p:nvSpPr>
          <p:cNvPr id="19" name="Text Box 100">
            <a:extLst>
              <a:ext uri="{FF2B5EF4-FFF2-40B4-BE49-F238E27FC236}">
                <a16:creationId xmlns:a16="http://schemas.microsoft.com/office/drawing/2014/main" id="{AD7021DC-AC25-ED60-84B8-C6B78B5A6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049" y="4358217"/>
            <a:ext cx="241088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triệu</a:t>
            </a:r>
          </a:p>
        </p:txBody>
      </p:sp>
      <p:sp>
        <p:nvSpPr>
          <p:cNvPr id="21" name="AutoShape 90">
            <a:extLst>
              <a:ext uri="{FF2B5EF4-FFF2-40B4-BE49-F238E27FC236}">
                <a16:creationId xmlns:a16="http://schemas.microsoft.com/office/drawing/2014/main" id="{06437C52-3849-2F10-D02E-1E0F291559AE}"/>
              </a:ext>
            </a:extLst>
          </p:cNvPr>
          <p:cNvSpPr/>
          <p:nvPr/>
        </p:nvSpPr>
        <p:spPr bwMode="auto">
          <a:xfrm rot="5400000">
            <a:off x="1914314" y="2154978"/>
            <a:ext cx="457200" cy="3759200"/>
          </a:xfrm>
          <a:prstGeom prst="rightBrace">
            <a:avLst>
              <a:gd name="adj1" fmla="val 51389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735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/>
      <p:bldP spid="8" grpId="0"/>
      <p:bldP spid="9" grpId="0" bldLvl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build="allAtOnce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8F285-285C-4884-EAED-8EAC4B32D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6D60F0-543F-5306-EC22-D367E3CE14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-4445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74E68F50-0799-2B2F-CB8B-9FF9AB2E1ECA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88FE2F-FB46-CF85-3AC9-9E2710F025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46BAB48-E147-4261-804A-A620A4B331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6324" y="105104"/>
            <a:ext cx="1542752" cy="1542752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13E3990-A09D-B499-744E-C3207CE1A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024" y="105104"/>
            <a:ext cx="1542752" cy="1542752"/>
          </a:xfrm>
          <a:prstGeom prst="rect">
            <a:avLst/>
          </a:prstGeom>
        </p:spPr>
      </p:pic>
      <p:pic>
        <p:nvPicPr>
          <p:cNvPr id="8" name="Picture 7" descr="A green orange and white text&#10;&#10;AI-generated content may be incorrect.">
            <a:extLst>
              <a:ext uri="{FF2B5EF4-FFF2-40B4-BE49-F238E27FC236}">
                <a16:creationId xmlns:a16="http://schemas.microsoft.com/office/drawing/2014/main" id="{756061A3-3443-706A-3AE0-39214ECD0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6" y="1173284"/>
            <a:ext cx="11577307" cy="4511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01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圆角矩形 94"/>
          <p:cNvSpPr/>
          <p:nvPr/>
        </p:nvSpPr>
        <p:spPr>
          <a:xfrm>
            <a:off x="511418" y="296584"/>
            <a:ext cx="11445356" cy="6216006"/>
          </a:xfrm>
          <a:prstGeom prst="roundRect">
            <a:avLst>
              <a:gd name="adj" fmla="val 1132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11673"/>
              </a:solidFill>
              <a:effectLst/>
              <a:uLnTx/>
              <a:uFillTx/>
              <a:latin typeface="Cambria" panose="02040503050406030204" pitchFamily="18" charset="0"/>
              <a:ea typeface="字魂20号-石头体" panose="00000500000000000000" charset="-122"/>
              <a:cs typeface="+mn-ea"/>
              <a:sym typeface="+mn-lt"/>
            </a:endParaRPr>
          </a:p>
        </p:txBody>
      </p:sp>
      <p:sp>
        <p:nvSpPr>
          <p:cNvPr id="2" name="Google Shape;8497;p43">
            <a:extLst>
              <a:ext uri="{FF2B5EF4-FFF2-40B4-BE49-F238E27FC236}">
                <a16:creationId xmlns:a16="http://schemas.microsoft.com/office/drawing/2014/main" id="{D18DDDD3-1134-65B6-17B9-4472CAC3AFAC}"/>
              </a:ext>
            </a:extLst>
          </p:cNvPr>
          <p:cNvSpPr/>
          <p:nvPr/>
        </p:nvSpPr>
        <p:spPr>
          <a:xfrm>
            <a:off x="1852854" y="265370"/>
            <a:ext cx="8602588" cy="638400"/>
          </a:xfrm>
          <a:prstGeom prst="roundRect">
            <a:avLst>
              <a:gd name="adj" fmla="val 50000"/>
            </a:avLst>
          </a:prstGeom>
          <a:solidFill>
            <a:srgbClr val="DB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Bài 1: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Đọc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giá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tiền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của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mỗi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đồ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vật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sau</a:t>
            </a:r>
            <a:endParaRPr kumimoji="0" sz="3333" b="1" i="0" u="none" strike="noStrike" kern="0" cap="none" spc="0" normalizeH="0" baseline="0" noProof="0" dirty="0">
              <a:ln>
                <a:noFill/>
              </a:ln>
              <a:solidFill>
                <a:srgbClr val="FAEF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EBBFA-3E8F-E243-FB91-7011F970D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58" y="1622758"/>
            <a:ext cx="10490729" cy="21431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A1FE3E-6C8B-B0EB-7F8B-42BD6611A319}"/>
              </a:ext>
            </a:extLst>
          </p:cNvPr>
          <p:cNvSpPr/>
          <p:nvPr/>
        </p:nvSpPr>
        <p:spPr>
          <a:xfrm>
            <a:off x="782865" y="3935271"/>
            <a:ext cx="2609636" cy="1130024"/>
          </a:xfrm>
          <a:prstGeom prst="roundRect">
            <a:avLst>
              <a:gd name="adj" fmla="val 2790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Sáu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triệu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đồng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F68677-2029-1873-59D0-EF203A77405A}"/>
              </a:ext>
            </a:extLst>
          </p:cNvPr>
          <p:cNvSpPr/>
          <p:nvPr/>
        </p:nvSpPr>
        <p:spPr>
          <a:xfrm>
            <a:off x="4464528" y="3983397"/>
            <a:ext cx="3019114" cy="1130024"/>
          </a:xfrm>
          <a:prstGeom prst="roundRect">
            <a:avLst>
              <a:gd name="adj" fmla="val 2790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Mười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triệu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đồng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9550F-FD4A-5D64-C5D0-7CE26799CBFF}"/>
              </a:ext>
            </a:extLst>
          </p:cNvPr>
          <p:cNvSpPr/>
          <p:nvPr/>
        </p:nvSpPr>
        <p:spPr>
          <a:xfrm>
            <a:off x="8001812" y="4031523"/>
            <a:ext cx="3668820" cy="1130024"/>
          </a:xfrm>
          <a:prstGeom prst="roundRect">
            <a:avLst>
              <a:gd name="adj" fmla="val 2790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B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ốn trăm năm mươi triệu đồng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4134" y="296584"/>
            <a:ext cx="11632640" cy="6402390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9A9D10-EACE-4FE6-111D-5F1EE4186B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9087" y="-185788"/>
            <a:ext cx="2104336" cy="1052168"/>
          </a:xfrm>
          <a:prstGeom prst="rect">
            <a:avLst/>
          </a:prstGeom>
        </p:spPr>
      </p:pic>
      <p:sp>
        <p:nvSpPr>
          <p:cNvPr id="2" name="Google Shape;8497;p43">
            <a:extLst>
              <a:ext uri="{FF2B5EF4-FFF2-40B4-BE49-F238E27FC236}">
                <a16:creationId xmlns:a16="http://schemas.microsoft.com/office/drawing/2014/main" id="{D18DDDD3-1134-65B6-17B9-4472CAC3AFAC}"/>
              </a:ext>
            </a:extLst>
          </p:cNvPr>
          <p:cNvSpPr/>
          <p:nvPr/>
        </p:nvSpPr>
        <p:spPr>
          <a:xfrm>
            <a:off x="4523875" y="193181"/>
            <a:ext cx="3453063" cy="638400"/>
          </a:xfrm>
          <a:prstGeom prst="roundRect">
            <a:avLst>
              <a:gd name="adj" fmla="val 50000"/>
            </a:avLst>
          </a:prstGeom>
          <a:solidFill>
            <a:srgbClr val="DB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Bài 2: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Số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?</a:t>
            </a:r>
            <a:endParaRPr kumimoji="0" sz="3333" b="1" i="0" u="none" strike="noStrike" kern="0" cap="none" spc="0" normalizeH="0" baseline="0" noProof="0" dirty="0">
              <a:ln>
                <a:noFill/>
              </a:ln>
              <a:solidFill>
                <a:srgbClr val="FAE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6DEB8B-FC7F-F38F-37CC-2746929F3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386" y="1839076"/>
            <a:ext cx="10806065" cy="388795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E797D6-D096-2B9F-9545-5A7D8084F994}"/>
              </a:ext>
            </a:extLst>
          </p:cNvPr>
          <p:cNvSpPr/>
          <p:nvPr/>
        </p:nvSpPr>
        <p:spPr>
          <a:xfrm rot="21447695">
            <a:off x="4498750" y="4235322"/>
            <a:ext cx="1876926" cy="3246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3 000 000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179386-B4BD-DB14-5F89-B3FAE72E4EB3}"/>
              </a:ext>
            </a:extLst>
          </p:cNvPr>
          <p:cNvSpPr/>
          <p:nvPr/>
        </p:nvSpPr>
        <p:spPr>
          <a:xfrm rot="21240254">
            <a:off x="4378434" y="3814216"/>
            <a:ext cx="1876926" cy="3246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4 000 000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340AEAA-5C70-357E-2554-59C3C6D47617}"/>
              </a:ext>
            </a:extLst>
          </p:cNvPr>
          <p:cNvSpPr/>
          <p:nvPr/>
        </p:nvSpPr>
        <p:spPr>
          <a:xfrm rot="20261074">
            <a:off x="3720513" y="3164725"/>
            <a:ext cx="1506021" cy="2716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6 000 000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ECAED8-7E05-615F-3A57-4F6D63BD4E01}"/>
              </a:ext>
            </a:extLst>
          </p:cNvPr>
          <p:cNvSpPr/>
          <p:nvPr/>
        </p:nvSpPr>
        <p:spPr>
          <a:xfrm rot="387975">
            <a:off x="9743083" y="3681295"/>
            <a:ext cx="1592116" cy="2592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920 000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3F7BF3-F7AE-E1EF-F121-E3BBCA091BAE}"/>
              </a:ext>
            </a:extLst>
          </p:cNvPr>
          <p:cNvSpPr/>
          <p:nvPr/>
        </p:nvSpPr>
        <p:spPr>
          <a:xfrm rot="3170904">
            <a:off x="8904136" y="4801609"/>
            <a:ext cx="1277166" cy="2868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890 000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64F459F-3AE9-6C90-0D9F-49CC45D52B5C}"/>
              </a:ext>
            </a:extLst>
          </p:cNvPr>
          <p:cNvSpPr/>
          <p:nvPr/>
        </p:nvSpPr>
        <p:spPr>
          <a:xfrm rot="5011742">
            <a:off x="8365464" y="5122322"/>
            <a:ext cx="1277166" cy="2956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880 000</a:t>
            </a:r>
          </a:p>
        </p:txBody>
      </p:sp>
    </p:spTree>
    <p:extLst>
      <p:ext uri="{BB962C8B-B14F-4D97-AF65-F5344CB8AC3E}">
        <p14:creationId xmlns:p14="http://schemas.microsoft.com/office/powerpoint/2010/main" val="29303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229</Words>
  <Application>Microsoft Office PowerPoint</Application>
  <PresentationFormat>Widescreen</PresentationFormat>
  <Paragraphs>62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Kavoon</vt:lpstr>
      <vt:lpstr>Tahoma</vt:lpstr>
      <vt:lpstr>字魂20号-石头体</vt:lpstr>
      <vt:lpstr>自定义设计方案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162 000 000</vt:lpstr>
      <vt:lpstr>258 000 000</vt:lpstr>
      <vt:lpstr>920 000 000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Thảo</dc:creator>
  <cp:keywords>VIETBAO</cp:keywords>
  <cp:lastModifiedBy>Quý Thắng</cp:lastModifiedBy>
  <cp:revision>58</cp:revision>
  <dcterms:created xsi:type="dcterms:W3CDTF">2022-02-06T07:09:59Z</dcterms:created>
  <dcterms:modified xsi:type="dcterms:W3CDTF">2025-10-07T03:05:28Z</dcterms:modified>
  <cp:version>R20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B81395CF71A14C0EB05DD31248CE54DC</vt:lpwstr>
  </property>
  <property fmtid="{D5CDD505-2E9C-101B-9397-08002B2CF9AE}" pid="3" name="KSOProductBuildVer">
    <vt:lpwstr>2052-11.1.0.11294</vt:lpwstr>
  </property>
</Properties>
</file>