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5" r:id="rId7"/>
    <p:sldId id="266" r:id="rId8"/>
    <p:sldId id="267" r:id="rId9"/>
    <p:sldId id="268" r:id="rId10"/>
    <p:sldId id="270" r:id="rId11"/>
    <p:sldId id="283" r:id="rId12"/>
    <p:sldId id="288" r:id="rId13"/>
    <p:sldId id="28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22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81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6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7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7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03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0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7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60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0C57-2EC5-4659-B378-5F2EDECC2327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10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90C57-2EC5-4659-B378-5F2EDECC2327}" type="datetimeFigureOut">
              <a:rPr lang="en-US" smtClean="0"/>
              <a:t>01-Oct-25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9026A-764A-42E0-A2D2-239F6384FD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6" y="5551622"/>
            <a:ext cx="930399" cy="959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552" y="326592"/>
            <a:ext cx="4427447" cy="207181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779104" y="174154"/>
            <a:ext cx="2941965" cy="2447561"/>
            <a:chOff x="1317167" y="174155"/>
            <a:chExt cx="2462997" cy="2070620"/>
          </a:xfrm>
        </p:grpSpPr>
        <p:pic>
          <p:nvPicPr>
            <p:cNvPr id="9" name="图片 19">
              <a:extLst>
                <a:ext uri="{FF2B5EF4-FFF2-40B4-BE49-F238E27FC236}">
                  <a16:creationId xmlns:a16="http://schemas.microsoft.com/office/drawing/2014/main" id="{E6031E8B-84F3-4BB2-BFF6-62B4A4B38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31" t="-545" r="-2689" b="64569"/>
            <a:stretch/>
          </p:blipFill>
          <p:spPr>
            <a:xfrm flipH="1">
              <a:off x="1695076" y="174155"/>
              <a:ext cx="1463717" cy="173794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22853">
              <a:off x="1317167" y="903539"/>
              <a:ext cx="2462997" cy="1341236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788" y="1914065"/>
            <a:ext cx="8442501" cy="2447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1507" y="4146279"/>
            <a:ext cx="1895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rabia" panose="020B72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.VnArabia" panose="020B72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3033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51" y="269913"/>
            <a:ext cx="5316173" cy="1109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416" y="1663761"/>
            <a:ext cx="7185167" cy="327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85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42499" y="473834"/>
            <a:ext cx="5207830" cy="1348402"/>
          </a:xfrm>
          <a:custGeom>
            <a:avLst/>
            <a:gdLst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62647" h="1348402">
                <a:moveTo>
                  <a:pt x="0" y="249367"/>
                </a:moveTo>
                <a:cubicBezTo>
                  <a:pt x="0" y="127968"/>
                  <a:pt x="98413" y="29555"/>
                  <a:pt x="219812" y="29555"/>
                </a:cubicBezTo>
                <a:cubicBezTo>
                  <a:pt x="2895601" y="143855"/>
                  <a:pt x="5940668" y="-75953"/>
                  <a:pt x="8642835" y="29555"/>
                </a:cubicBezTo>
                <a:cubicBezTo>
                  <a:pt x="8764234" y="29555"/>
                  <a:pt x="8862647" y="127968"/>
                  <a:pt x="8862647" y="249367"/>
                </a:cubicBezTo>
                <a:cubicBezTo>
                  <a:pt x="8765931" y="683118"/>
                  <a:pt x="8862647" y="835516"/>
                  <a:pt x="8862647" y="1128590"/>
                </a:cubicBezTo>
                <a:cubicBezTo>
                  <a:pt x="8862647" y="1249989"/>
                  <a:pt x="8764234" y="1348402"/>
                  <a:pt x="8642835" y="1348402"/>
                </a:cubicBezTo>
                <a:cubicBezTo>
                  <a:pt x="5843953" y="1260479"/>
                  <a:pt x="2921979" y="1225309"/>
                  <a:pt x="219812" y="1348402"/>
                </a:cubicBezTo>
                <a:cubicBezTo>
                  <a:pt x="98413" y="1348402"/>
                  <a:pt x="0" y="1249989"/>
                  <a:pt x="0" y="1128590"/>
                </a:cubicBezTo>
                <a:cubicBezTo>
                  <a:pt x="114300" y="853100"/>
                  <a:pt x="0" y="542441"/>
                  <a:pt x="0" y="24936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89" b="100000" l="9880" r="89820">
                        <a14:foregroundMark x1="58383" y1="77855" x2="53293" y2="89273"/>
                        <a14:foregroundMark x1="41617" y1="88927" x2="34731" y2="99308"/>
                        <a14:foregroundMark x1="35629" y1="86505" x2="28743" y2="98962"/>
                        <a14:foregroundMark x1="32036" y1="85813" x2="29042" y2="91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" y="-13710"/>
            <a:ext cx="2121819" cy="1835946"/>
          </a:xfrm>
          <a:prstGeom prst="rect">
            <a:avLst/>
          </a:prstGeom>
        </p:spPr>
      </p:pic>
      <p:sp>
        <p:nvSpPr>
          <p:cNvPr id="7" name="Rounded Rectangle 3"/>
          <p:cNvSpPr/>
          <p:nvPr/>
        </p:nvSpPr>
        <p:spPr>
          <a:xfrm>
            <a:off x="291481" y="1931808"/>
            <a:ext cx="11595720" cy="4747136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nguyên nhân gây ô nhiễm không khí: khí thải từ phương tiện giao thông, đốt than và rơm rạ, đổ rác bừa bãi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93435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33516" y="225304"/>
            <a:ext cx="5207830" cy="983905"/>
          </a:xfrm>
          <a:custGeom>
            <a:avLst/>
            <a:gdLst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62647" h="1348402">
                <a:moveTo>
                  <a:pt x="0" y="249367"/>
                </a:moveTo>
                <a:cubicBezTo>
                  <a:pt x="0" y="127968"/>
                  <a:pt x="98413" y="29555"/>
                  <a:pt x="219812" y="29555"/>
                </a:cubicBezTo>
                <a:cubicBezTo>
                  <a:pt x="2895601" y="143855"/>
                  <a:pt x="5940668" y="-75953"/>
                  <a:pt x="8642835" y="29555"/>
                </a:cubicBezTo>
                <a:cubicBezTo>
                  <a:pt x="8764234" y="29555"/>
                  <a:pt x="8862647" y="127968"/>
                  <a:pt x="8862647" y="249367"/>
                </a:cubicBezTo>
                <a:cubicBezTo>
                  <a:pt x="8765931" y="683118"/>
                  <a:pt x="8862647" y="835516"/>
                  <a:pt x="8862647" y="1128590"/>
                </a:cubicBezTo>
                <a:cubicBezTo>
                  <a:pt x="8862647" y="1249989"/>
                  <a:pt x="8764234" y="1348402"/>
                  <a:pt x="8642835" y="1348402"/>
                </a:cubicBezTo>
                <a:cubicBezTo>
                  <a:pt x="5843953" y="1260479"/>
                  <a:pt x="2921979" y="1225309"/>
                  <a:pt x="219812" y="1348402"/>
                </a:cubicBezTo>
                <a:cubicBezTo>
                  <a:pt x="98413" y="1348402"/>
                  <a:pt x="0" y="1249989"/>
                  <a:pt x="0" y="1128590"/>
                </a:cubicBezTo>
                <a:cubicBezTo>
                  <a:pt x="114300" y="853100"/>
                  <a:pt x="0" y="542441"/>
                  <a:pt x="0" y="24936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VỞ</a:t>
            </a:r>
          </a:p>
        </p:txBody>
      </p:sp>
      <p:sp>
        <p:nvSpPr>
          <p:cNvPr id="7" name="Rounded Rectangle 3"/>
          <p:cNvSpPr/>
          <p:nvPr/>
        </p:nvSpPr>
        <p:spPr>
          <a:xfrm>
            <a:off x="490330" y="1414973"/>
            <a:ext cx="11105390" cy="5065340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3.Nguyên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pt-BR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Khí thải từ nhà máy, ô tô, xe máy </a:t>
            </a:r>
          </a:p>
          <a:p>
            <a:pPr algn="just">
              <a:lnSpc>
                <a:spcPct val="130000"/>
              </a:lnSpc>
            </a:pPr>
            <a:r>
              <a:rPr lang="pt-BR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Đốt than và rơm rạ</a:t>
            </a:r>
          </a:p>
          <a:p>
            <a:pPr algn="just">
              <a:lnSpc>
                <a:spcPct val="130000"/>
              </a:lnSpc>
            </a:pPr>
            <a:r>
              <a:rPr lang="pt-BR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Vứt rác bừa bãi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4.Bảo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32822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235" y="633603"/>
            <a:ext cx="3792041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47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304" y="21998"/>
            <a:ext cx="7206214" cy="1508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781879" y="1530441"/>
            <a:ext cx="10919791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6660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80292" y="518746"/>
            <a:ext cx="11210193" cy="5917223"/>
          </a:xfrm>
          <a:prstGeom prst="roundRect">
            <a:avLst>
              <a:gd name="adj" fmla="val 463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8602" y="681404"/>
            <a:ext cx="102386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sục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thở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trùm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chăn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026" name="Picture 2" descr="Máy Sục Oxy Và Những Công Dụng Không Thể Nào Bỏ Qu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17" y="3644829"/>
            <a:ext cx="3590668" cy="2321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ng dụng của khẩu trang trùm đầu bạn nên biết | websosanh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062" y="3644830"/>
            <a:ext cx="3856418" cy="2321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673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969" y="5752688"/>
            <a:ext cx="5639289" cy="1024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589331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1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04545" y="647454"/>
            <a:ext cx="9566032" cy="1348402"/>
          </a:xfrm>
          <a:custGeom>
            <a:avLst/>
            <a:gdLst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62647" h="1348402">
                <a:moveTo>
                  <a:pt x="0" y="249367"/>
                </a:moveTo>
                <a:cubicBezTo>
                  <a:pt x="0" y="127968"/>
                  <a:pt x="98413" y="29555"/>
                  <a:pt x="219812" y="29555"/>
                </a:cubicBezTo>
                <a:cubicBezTo>
                  <a:pt x="2895601" y="143855"/>
                  <a:pt x="5940668" y="-75953"/>
                  <a:pt x="8642835" y="29555"/>
                </a:cubicBezTo>
                <a:cubicBezTo>
                  <a:pt x="8764234" y="29555"/>
                  <a:pt x="8862647" y="127968"/>
                  <a:pt x="8862647" y="249367"/>
                </a:cubicBezTo>
                <a:cubicBezTo>
                  <a:pt x="8765931" y="683118"/>
                  <a:pt x="8862647" y="835516"/>
                  <a:pt x="8862647" y="1128590"/>
                </a:cubicBezTo>
                <a:cubicBezTo>
                  <a:pt x="8862647" y="1249989"/>
                  <a:pt x="8764234" y="1348402"/>
                  <a:pt x="8642835" y="1348402"/>
                </a:cubicBezTo>
                <a:cubicBezTo>
                  <a:pt x="5843953" y="1260479"/>
                  <a:pt x="2921979" y="1225309"/>
                  <a:pt x="219812" y="1348402"/>
                </a:cubicBezTo>
                <a:cubicBezTo>
                  <a:pt x="98413" y="1348402"/>
                  <a:pt x="0" y="1249989"/>
                  <a:pt x="0" y="1128590"/>
                </a:cubicBezTo>
                <a:cubicBezTo>
                  <a:pt x="114300" y="853100"/>
                  <a:pt x="0" y="542441"/>
                  <a:pt x="0" y="24936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89" b="100000" l="9880" r="89820">
                        <a14:foregroundMark x1="58383" y1="77855" x2="53293" y2="89273"/>
                        <a14:foregroundMark x1="41617" y1="88927" x2="34731" y2="99308"/>
                        <a14:foregroundMark x1="35629" y1="86505" x2="28743" y2="98962"/>
                        <a14:foregroundMark x1="32036" y1="85813" x2="29042" y2="91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9544" cy="2110864"/>
          </a:xfrm>
          <a:prstGeom prst="rect">
            <a:avLst/>
          </a:prstGeom>
        </p:spPr>
      </p:pic>
      <p:sp>
        <p:nvSpPr>
          <p:cNvPr id="7" name="Rounded Rectangle 3"/>
          <p:cNvSpPr/>
          <p:nvPr/>
        </p:nvSpPr>
        <p:spPr>
          <a:xfrm>
            <a:off x="395654" y="3132206"/>
            <a:ext cx="9179170" cy="32334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bụi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vi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080" y="3325637"/>
            <a:ext cx="3346994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62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80" y="300837"/>
            <a:ext cx="9408160" cy="528716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1127461" y="5801360"/>
            <a:ext cx="10058999" cy="914400"/>
          </a:xfrm>
          <a:custGeom>
            <a:avLst/>
            <a:gdLst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62647" h="1348402">
                <a:moveTo>
                  <a:pt x="0" y="249367"/>
                </a:moveTo>
                <a:cubicBezTo>
                  <a:pt x="0" y="127968"/>
                  <a:pt x="98413" y="29555"/>
                  <a:pt x="219812" y="29555"/>
                </a:cubicBezTo>
                <a:cubicBezTo>
                  <a:pt x="2895601" y="143855"/>
                  <a:pt x="5940668" y="-75953"/>
                  <a:pt x="8642835" y="29555"/>
                </a:cubicBezTo>
                <a:cubicBezTo>
                  <a:pt x="8764234" y="29555"/>
                  <a:pt x="8862647" y="127968"/>
                  <a:pt x="8862647" y="249367"/>
                </a:cubicBezTo>
                <a:cubicBezTo>
                  <a:pt x="8765931" y="683118"/>
                  <a:pt x="8862647" y="835516"/>
                  <a:pt x="8862647" y="1128590"/>
                </a:cubicBezTo>
                <a:cubicBezTo>
                  <a:pt x="8862647" y="1249989"/>
                  <a:pt x="8764234" y="1348402"/>
                  <a:pt x="8642835" y="1348402"/>
                </a:cubicBezTo>
                <a:cubicBezTo>
                  <a:pt x="5843953" y="1260479"/>
                  <a:pt x="2921979" y="1225309"/>
                  <a:pt x="219812" y="1348402"/>
                </a:cubicBezTo>
                <a:cubicBezTo>
                  <a:pt x="98413" y="1348402"/>
                  <a:pt x="0" y="1249989"/>
                  <a:pt x="0" y="1128590"/>
                </a:cubicBezTo>
                <a:cubicBezTo>
                  <a:pt x="114300" y="853100"/>
                  <a:pt x="0" y="542441"/>
                  <a:pt x="0" y="24936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407" y="254670"/>
            <a:ext cx="4168873" cy="95410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khói bụi từ các phương tiện giao thông.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10212" y="254670"/>
            <a:ext cx="2301656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407" y="5085567"/>
            <a:ext cx="3415422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62967" y="5064780"/>
            <a:ext cx="4229106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691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1024" y="159034"/>
            <a:ext cx="12011868" cy="1016000"/>
          </a:xfrm>
          <a:custGeom>
            <a:avLst/>
            <a:gdLst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62647" h="1348402">
                <a:moveTo>
                  <a:pt x="0" y="249367"/>
                </a:moveTo>
                <a:cubicBezTo>
                  <a:pt x="0" y="127968"/>
                  <a:pt x="98413" y="29555"/>
                  <a:pt x="219812" y="29555"/>
                </a:cubicBezTo>
                <a:cubicBezTo>
                  <a:pt x="2895601" y="143855"/>
                  <a:pt x="5940668" y="-75953"/>
                  <a:pt x="8642835" y="29555"/>
                </a:cubicBezTo>
                <a:cubicBezTo>
                  <a:pt x="8764234" y="29555"/>
                  <a:pt x="8862647" y="127968"/>
                  <a:pt x="8862647" y="249367"/>
                </a:cubicBezTo>
                <a:cubicBezTo>
                  <a:pt x="8765931" y="683118"/>
                  <a:pt x="8862647" y="835516"/>
                  <a:pt x="8862647" y="1128590"/>
                </a:cubicBezTo>
                <a:cubicBezTo>
                  <a:pt x="8862647" y="1249989"/>
                  <a:pt x="8764234" y="1348402"/>
                  <a:pt x="8642835" y="1348402"/>
                </a:cubicBezTo>
                <a:cubicBezTo>
                  <a:pt x="5843953" y="1260479"/>
                  <a:pt x="2921979" y="1225309"/>
                  <a:pt x="219812" y="1348402"/>
                </a:cubicBezTo>
                <a:cubicBezTo>
                  <a:pt x="98413" y="1348402"/>
                  <a:pt x="0" y="1249989"/>
                  <a:pt x="0" y="1128590"/>
                </a:cubicBezTo>
                <a:cubicBezTo>
                  <a:pt x="114300" y="853100"/>
                  <a:pt x="0" y="542441"/>
                  <a:pt x="0" y="24936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con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811" y="1175034"/>
            <a:ext cx="4447069" cy="3139023"/>
          </a:xfrm>
          <a:prstGeom prst="cloudCallout">
            <a:avLst>
              <a:gd name="adj1" fmla="val 57463"/>
              <a:gd name="adj2" fmla="val 71285"/>
            </a:avLst>
          </a:prstGeom>
          <a:solidFill>
            <a:srgbClr val="C00000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khói bụi từ các phương tiện giao thông.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8610600" y="1175034"/>
            <a:ext cx="3482292" cy="2014597"/>
          </a:xfrm>
          <a:prstGeom prst="cloudCallout">
            <a:avLst>
              <a:gd name="adj1" fmla="val -65908"/>
              <a:gd name="adj2" fmla="val 67586"/>
            </a:avLst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230405" y="4525991"/>
            <a:ext cx="4323683" cy="1827193"/>
          </a:xfrm>
          <a:prstGeom prst="cloudCallout">
            <a:avLst>
              <a:gd name="adj1" fmla="val 59202"/>
              <a:gd name="adj2" fmla="val -11023"/>
            </a:avLst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947612" y="3682672"/>
            <a:ext cx="4145280" cy="2670512"/>
          </a:xfrm>
          <a:prstGeom prst="cloudCallout">
            <a:avLst>
              <a:gd name="adj1" fmla="val -68259"/>
              <a:gd name="adj2" fmla="val 13449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Do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1104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04545" y="647454"/>
            <a:ext cx="6608366" cy="1348402"/>
          </a:xfrm>
          <a:custGeom>
            <a:avLst/>
            <a:gdLst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62647" h="1348402">
                <a:moveTo>
                  <a:pt x="0" y="249367"/>
                </a:moveTo>
                <a:cubicBezTo>
                  <a:pt x="0" y="127968"/>
                  <a:pt x="98413" y="29555"/>
                  <a:pt x="219812" y="29555"/>
                </a:cubicBezTo>
                <a:cubicBezTo>
                  <a:pt x="2895601" y="143855"/>
                  <a:pt x="5940668" y="-75953"/>
                  <a:pt x="8642835" y="29555"/>
                </a:cubicBezTo>
                <a:cubicBezTo>
                  <a:pt x="8764234" y="29555"/>
                  <a:pt x="8862647" y="127968"/>
                  <a:pt x="8862647" y="249367"/>
                </a:cubicBezTo>
                <a:cubicBezTo>
                  <a:pt x="8765931" y="683118"/>
                  <a:pt x="8862647" y="835516"/>
                  <a:pt x="8862647" y="1128590"/>
                </a:cubicBezTo>
                <a:cubicBezTo>
                  <a:pt x="8862647" y="1249989"/>
                  <a:pt x="8764234" y="1348402"/>
                  <a:pt x="8642835" y="1348402"/>
                </a:cubicBezTo>
                <a:cubicBezTo>
                  <a:pt x="5843953" y="1260479"/>
                  <a:pt x="2921979" y="1225309"/>
                  <a:pt x="219812" y="1348402"/>
                </a:cubicBezTo>
                <a:cubicBezTo>
                  <a:pt x="98413" y="1348402"/>
                  <a:pt x="0" y="1249989"/>
                  <a:pt x="0" y="1128590"/>
                </a:cubicBezTo>
                <a:cubicBezTo>
                  <a:pt x="114300" y="853100"/>
                  <a:pt x="0" y="542441"/>
                  <a:pt x="0" y="24936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89" b="100000" l="9880" r="89820">
                        <a14:foregroundMark x1="58383" y1="77855" x2="53293" y2="89273"/>
                        <a14:foregroundMark x1="41617" y1="88927" x2="34731" y2="99308"/>
                        <a14:foregroundMark x1="35629" y1="86505" x2="28743" y2="98962"/>
                        <a14:foregroundMark x1="32036" y1="85813" x2="29042" y2="91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9544" cy="2110864"/>
          </a:xfrm>
          <a:prstGeom prst="rect">
            <a:avLst/>
          </a:prstGeom>
        </p:spPr>
      </p:pic>
      <p:sp>
        <p:nvSpPr>
          <p:cNvPr id="7" name="Rounded Rectangle 3"/>
          <p:cNvSpPr/>
          <p:nvPr/>
        </p:nvSpPr>
        <p:spPr>
          <a:xfrm>
            <a:off x="256757" y="2206231"/>
            <a:ext cx="9442827" cy="44779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 nhân gây ô nhiễm không khí: khí thải từ phương tiện giao thông, cháy rừng, đổ rác bừa bãi, khí thải từ các nhà máy.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(Trong các nguyên nhân gây ô nhiễm không khí thì nguyên nhân cháy rừng có thể do thiên nhiên hoặc con người, các nguyên nhân còn lại đều do con người trực tiếp gây ra.)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505" y="3337212"/>
            <a:ext cx="3346994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18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63039" y="309503"/>
            <a:ext cx="9322683" cy="1681341"/>
          </a:xfrm>
          <a:custGeom>
            <a:avLst/>
            <a:gdLst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19812 h 1318847"/>
              <a:gd name="connsiteX1" fmla="*/ 219812 w 8862647"/>
              <a:gd name="connsiteY1" fmla="*/ 0 h 1318847"/>
              <a:gd name="connsiteX2" fmla="*/ 8642835 w 8862647"/>
              <a:gd name="connsiteY2" fmla="*/ 0 h 1318847"/>
              <a:gd name="connsiteX3" fmla="*/ 8862647 w 8862647"/>
              <a:gd name="connsiteY3" fmla="*/ 219812 h 1318847"/>
              <a:gd name="connsiteX4" fmla="*/ 8862647 w 8862647"/>
              <a:gd name="connsiteY4" fmla="*/ 1099035 h 1318847"/>
              <a:gd name="connsiteX5" fmla="*/ 8642835 w 8862647"/>
              <a:gd name="connsiteY5" fmla="*/ 1318847 h 1318847"/>
              <a:gd name="connsiteX6" fmla="*/ 219812 w 8862647"/>
              <a:gd name="connsiteY6" fmla="*/ 1318847 h 1318847"/>
              <a:gd name="connsiteX7" fmla="*/ 0 w 8862647"/>
              <a:gd name="connsiteY7" fmla="*/ 1099035 h 1318847"/>
              <a:gd name="connsiteX8" fmla="*/ 0 w 8862647"/>
              <a:gd name="connsiteY8" fmla="*/ 219812 h 1318847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53314 h 1352349"/>
              <a:gd name="connsiteX1" fmla="*/ 219812 w 8862647"/>
              <a:gd name="connsiteY1" fmla="*/ 33502 h 1352349"/>
              <a:gd name="connsiteX2" fmla="*/ 8642835 w 8862647"/>
              <a:gd name="connsiteY2" fmla="*/ 33502 h 1352349"/>
              <a:gd name="connsiteX3" fmla="*/ 8862647 w 8862647"/>
              <a:gd name="connsiteY3" fmla="*/ 253314 h 1352349"/>
              <a:gd name="connsiteX4" fmla="*/ 8862647 w 8862647"/>
              <a:gd name="connsiteY4" fmla="*/ 1132537 h 1352349"/>
              <a:gd name="connsiteX5" fmla="*/ 8642835 w 8862647"/>
              <a:gd name="connsiteY5" fmla="*/ 1352349 h 1352349"/>
              <a:gd name="connsiteX6" fmla="*/ 219812 w 8862647"/>
              <a:gd name="connsiteY6" fmla="*/ 1352349 h 1352349"/>
              <a:gd name="connsiteX7" fmla="*/ 0 w 8862647"/>
              <a:gd name="connsiteY7" fmla="*/ 1132537 h 1352349"/>
              <a:gd name="connsiteX8" fmla="*/ 0 w 8862647"/>
              <a:gd name="connsiteY8" fmla="*/ 253314 h 1352349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  <a:gd name="connsiteX0" fmla="*/ 0 w 8862647"/>
              <a:gd name="connsiteY0" fmla="*/ 249367 h 1348402"/>
              <a:gd name="connsiteX1" fmla="*/ 219812 w 8862647"/>
              <a:gd name="connsiteY1" fmla="*/ 29555 h 1348402"/>
              <a:gd name="connsiteX2" fmla="*/ 8642835 w 8862647"/>
              <a:gd name="connsiteY2" fmla="*/ 29555 h 1348402"/>
              <a:gd name="connsiteX3" fmla="*/ 8862647 w 8862647"/>
              <a:gd name="connsiteY3" fmla="*/ 249367 h 1348402"/>
              <a:gd name="connsiteX4" fmla="*/ 8862647 w 8862647"/>
              <a:gd name="connsiteY4" fmla="*/ 1128590 h 1348402"/>
              <a:gd name="connsiteX5" fmla="*/ 8642835 w 8862647"/>
              <a:gd name="connsiteY5" fmla="*/ 1348402 h 1348402"/>
              <a:gd name="connsiteX6" fmla="*/ 219812 w 8862647"/>
              <a:gd name="connsiteY6" fmla="*/ 1348402 h 1348402"/>
              <a:gd name="connsiteX7" fmla="*/ 0 w 8862647"/>
              <a:gd name="connsiteY7" fmla="*/ 1128590 h 1348402"/>
              <a:gd name="connsiteX8" fmla="*/ 0 w 8862647"/>
              <a:gd name="connsiteY8" fmla="*/ 249367 h 134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62647" h="1348402">
                <a:moveTo>
                  <a:pt x="0" y="249367"/>
                </a:moveTo>
                <a:cubicBezTo>
                  <a:pt x="0" y="127968"/>
                  <a:pt x="98413" y="29555"/>
                  <a:pt x="219812" y="29555"/>
                </a:cubicBezTo>
                <a:cubicBezTo>
                  <a:pt x="2895601" y="143855"/>
                  <a:pt x="5940668" y="-75953"/>
                  <a:pt x="8642835" y="29555"/>
                </a:cubicBezTo>
                <a:cubicBezTo>
                  <a:pt x="8764234" y="29555"/>
                  <a:pt x="8862647" y="127968"/>
                  <a:pt x="8862647" y="249367"/>
                </a:cubicBezTo>
                <a:cubicBezTo>
                  <a:pt x="8765931" y="683118"/>
                  <a:pt x="8862647" y="835516"/>
                  <a:pt x="8862647" y="1128590"/>
                </a:cubicBezTo>
                <a:cubicBezTo>
                  <a:pt x="8862647" y="1249989"/>
                  <a:pt x="8764234" y="1348402"/>
                  <a:pt x="8642835" y="1348402"/>
                </a:cubicBezTo>
                <a:cubicBezTo>
                  <a:pt x="5843953" y="1260479"/>
                  <a:pt x="2921979" y="1225309"/>
                  <a:pt x="219812" y="1348402"/>
                </a:cubicBezTo>
                <a:cubicBezTo>
                  <a:pt x="98413" y="1348402"/>
                  <a:pt x="0" y="1249989"/>
                  <a:pt x="0" y="1128590"/>
                </a:cubicBezTo>
                <a:cubicBezTo>
                  <a:pt x="114300" y="853100"/>
                  <a:pt x="0" y="542441"/>
                  <a:pt x="0" y="24936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029" y="2204596"/>
            <a:ext cx="10764456" cy="34163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hoạt động gây ô nhiễm không khí: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Đốt rừng làm nương, rẫy …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Khai thác ong rừng gây cháy rừng.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Đốt than hoa, than củi khi đun nấu, sản xuất …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Đốt rơm, rạ sau thu hoạch.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Xử lí rác thải bằng cách đốt rác ...</a:t>
            </a:r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862" y="3761772"/>
            <a:ext cx="3288138" cy="328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46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559</Words>
  <Application>Microsoft Office PowerPoint</Application>
  <PresentationFormat>Widescreen</PresentationFormat>
  <Paragraphs>42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#9Slide07 HoneyCream</vt:lpstr>
      <vt:lpstr>.VnArabia</vt:lpstr>
      <vt:lpstr>Arial</vt:lpstr>
      <vt:lpstr>Calibri</vt:lpstr>
      <vt:lpstr>Calibri Light</vt:lpstr>
      <vt:lpstr>Cambria</vt:lpstr>
      <vt:lpstr>SVN-Newton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Quý Thắng</cp:lastModifiedBy>
  <cp:revision>40</cp:revision>
  <dcterms:created xsi:type="dcterms:W3CDTF">2023-08-02T01:35:30Z</dcterms:created>
  <dcterms:modified xsi:type="dcterms:W3CDTF">2025-10-01T15:46:50Z</dcterms:modified>
</cp:coreProperties>
</file>