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8" y="218044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07" y="1920240"/>
            <a:ext cx="9644070" cy="29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bài làm của các bạn trong nhóm hoặc bài được thầy cô khen, ghi lại những điều em muốn học tập.</a:t>
            </a: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08" y="1281307"/>
            <a:ext cx="674276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73" y="398253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865" y="2225295"/>
            <a:ext cx="10737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ưu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nhược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36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97" y="1060937"/>
            <a:ext cx="68585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bài: 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</a:t>
            </a:r>
            <a:r>
              <a:rPr lang="en-US" sz="60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Giáo</a:t>
            </a:r>
            <a:r>
              <a:rPr lang="en-US" sz="60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viên</a:t>
            </a:r>
            <a:r>
              <a:rPr lang="en-US" sz="60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nhận</a:t>
            </a:r>
            <a:r>
              <a:rPr lang="en-US" sz="60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xét</a:t>
            </a:r>
            <a:r>
              <a:rPr lang="en-US" sz="6000" b="1" cap="none" spc="0" dirty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2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10" name="TextBox 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3" name="TextBox 12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6" name="TextBox 15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07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163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#9Slide05 Dear Saturday</vt:lpstr>
      <vt:lpstr>Arial</vt:lpstr>
      <vt:lpstr>Cambria</vt:lpstr>
      <vt:lpstr>Times New Roman</vt:lpstr>
      <vt:lpstr>UTM Seagull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18</cp:revision>
  <dcterms:created xsi:type="dcterms:W3CDTF">2023-09-15T17:44:47Z</dcterms:created>
  <dcterms:modified xsi:type="dcterms:W3CDTF">2024-10-27T05:22:56Z</dcterms:modified>
</cp:coreProperties>
</file>