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7" r:id="rId2"/>
    <p:sldId id="367" r:id="rId3"/>
    <p:sldId id="388" r:id="rId4"/>
    <p:sldId id="389" r:id="rId5"/>
    <p:sldId id="390" r:id="rId6"/>
    <p:sldId id="391" r:id="rId7"/>
    <p:sldId id="393" r:id="rId8"/>
    <p:sldId id="3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>
        <p:scale>
          <a:sx n="60" d="100"/>
          <a:sy n="60" d="100"/>
        </p:scale>
        <p:origin x="-36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B58E9-9000-4FD2-95F7-868670AEF7A5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B030-EAA8-4FFE-B6B5-6A8C72B40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9E0F5-665C-A1CD-CCEE-2BCC1E6D3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47A682C-7A72-1E1F-DCAD-90E65F588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B3FF037-0C0E-4C9E-0C80-D3DF007DD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6AA32E-DACF-D56F-1843-899ACE062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6C8BEE-FAC5-4722-9693-87F673956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53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6C8BEE-FAC5-4722-9693-87F673956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27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F448B-4B72-D519-E1D8-F9D092AF5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4F0D471-0642-A10D-EDF2-2E7AA5C5B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D0B5C68-F4AB-15DE-FD17-C13776FE8A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4677C1-B56F-D729-247A-922C0CBCE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6C8BEE-FAC5-4722-9693-87F673956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40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09F8E-1255-30AF-E620-536B8A6CB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05B40B-DB85-65C3-327A-E97A11A55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CA5367-4EBA-C3F4-C3DA-E3BA3A627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105944-AFC9-8DD2-6093-D1CB5C97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6C8BEE-FAC5-4722-9693-87F673956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01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6C4D7-566E-3020-E61F-A5B5C2866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765B80A-D8BE-26ED-53D3-4289A732C6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329B4F-B001-A02B-EA03-359A1EC1A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2B5EB1-CA5E-2F27-F768-E9DEA02A4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6C8BEE-FAC5-4722-9693-87F673956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612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0D0D0-44B3-A8D9-CC14-A0B4C7138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373FC24-EAFA-AF41-4057-3F5A43C44B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D871C1-9CBA-5B18-F048-C872C6417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3877F6-FD3D-5D85-9786-18E057B8F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6C8BEE-FAC5-4722-9693-87F673956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C3514-11CE-0B52-48BB-01C852135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99A5C2D-7DBE-A3B2-6301-EBA1AA177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27EAAA-6A90-89BF-F2C7-41388EE37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A52D26-C56E-2F23-6F45-6628612776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6C8BEE-FAC5-4722-9693-87F673956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055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A7555-7EC9-1A63-0B2B-8B40DC439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36C0D2-9CE2-D0FE-590E-D4A51752A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381BBA2-70B4-8126-2139-B723559F4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74E15D-6096-E5A7-0119-A059676D9A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6C8BEE-FAC5-4722-9693-87F673956E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83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BF3F-69C9-EF0D-4FD5-06C583AB4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857C2-F217-2B28-0209-8ED104376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8A255-C950-A788-A80C-03FD2EF2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8D23-F5A0-43AD-8BA8-2F7F793048AE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B58D6-1251-3BD9-3C02-0EF87B90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09E53-2999-4CCF-F6CA-965026A5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97DB-4F24-4DCF-8E4A-776AEBAF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E1AF-7FB0-9409-616E-BF1AC69B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CE1F1-3D37-47E6-2B45-131E15D62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A109F-1370-5FFD-4A38-E2DEFB96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8D23-F5A0-43AD-8BA8-2F7F793048AE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D7530-B436-CF74-5419-9CEF3CB3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BD4C9-E300-E27D-0B49-4372D21E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97DB-4F24-4DCF-8E4A-776AEBAF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3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C7D2B-4CC2-F191-FB80-9B3D933C5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15661-BF79-204A-D57E-9E18A8CB6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589E7-ACAB-4ACE-E7D1-19195861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8D23-F5A0-43AD-8BA8-2F7F793048AE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9716F-9EA1-7C54-8DC1-B6CD9517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B5A9D-D7A8-33B1-E536-6E28C465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97DB-4F24-4DCF-8E4A-776AEBAF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7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1ABA-8B59-D97A-7329-A8CE1884A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1F716-9CAA-7C29-AB25-25C90C477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78CFF-23B1-8688-D7F7-F3D84389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8D23-F5A0-43AD-8BA8-2F7F793048AE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B5878-8396-280A-EA12-0592E531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AF9A2-EA52-1D2C-8A35-2FFD0602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97DB-4F24-4DCF-8E4A-776AEBAF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1A64-2D3B-72BE-27FD-5BB8C707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F5CD6-9A41-5DBB-48C9-C97F8D792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D62F-1B68-2264-4019-30925354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8D23-F5A0-43AD-8BA8-2F7F793048AE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600E7-5119-27FB-4B98-EFD6271E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E6938-741B-E4B1-535F-3650A215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97DB-4F24-4DCF-8E4A-776AEBAF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6BCB-8329-A86D-4208-CC9A551E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9982A-7579-AAD7-D13F-B82F34087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CF3B6-ED09-070F-55EC-4C94D0733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97DD-8988-CE3C-E463-56DDD71A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8D23-F5A0-43AD-8BA8-2F7F793048AE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F1311-FEA9-3BF4-D487-31D360A9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679A3-344F-085F-1A2B-F8ED29B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97DB-4F24-4DCF-8E4A-776AEBAF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073E-A7F6-4B22-2637-2F1821A3A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849C8-2BE1-D37D-DC21-06C70895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1B53D-0A30-07D7-74CF-4200C39BB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4E9E3-5B43-156E-2C44-C61331DCF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067CD-CB71-3B55-2398-54587BF57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ADB973-8B09-5A30-8AF1-14F5C94F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8D23-F5A0-43AD-8BA8-2F7F793048AE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D65E9-85BF-62EB-AEE1-43F3B2C3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61DBE8-BDCB-56C2-A767-5C6AB095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97DB-4F24-4DCF-8E4A-776AEBAF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6828-98E1-ECBB-2DC7-C21EAD6B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FF1A0-6B84-D68D-403F-5591A6629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8D23-F5A0-43AD-8BA8-2F7F793048AE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F854A-2C6D-E03E-2DBC-F87443BB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93CCF-4539-5AD6-9A9B-DEED7630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97DB-4F24-4DCF-8E4A-776AEBAF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6C5BD-B6C7-073D-29B1-092B1C78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8D23-F5A0-43AD-8BA8-2F7F793048AE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D9C31D-BE97-0D33-656E-4799B34D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BAA3-BD15-E44C-E20A-A6B76870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97DB-4F24-4DCF-8E4A-776AEBAF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7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4B26-0B81-33DD-6E56-FA6731A62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2D7E-3B02-F285-2056-50BD697B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E11DD-A5B2-4C4D-69D0-E178174A6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AB22-0B4D-B01C-B3DD-83B18A89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8D23-F5A0-43AD-8BA8-2F7F793048AE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68333-C67B-F663-8F1D-009E3058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75E98-8574-C48F-81E2-D5470289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97DB-4F24-4DCF-8E4A-776AEBAF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8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63D0-DE11-407D-C4A8-525D75D2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A0B1F2-9D24-7F48-3873-49A1E1BDE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56943-DB5D-3D91-22DF-0556C2F8F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B4BED-8869-DAEA-7EBD-02BE5A78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8D23-F5A0-43AD-8BA8-2F7F793048AE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3F12E-10D1-89CF-3DAF-DDCFDBE8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B7C39-BBED-6BAB-732F-47370D0A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097DB-4F24-4DCF-8E4A-776AEBAF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0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E22127-978D-6D8D-E90F-57EFB511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51BC7-CBD1-193A-8A24-4A67AB28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1F701-34FA-E437-E389-99D45BE2D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8D23-F5A0-43AD-8BA8-2F7F793048AE}" type="datetimeFigureOut">
              <a:rPr lang="en-US" smtClean="0"/>
              <a:t>15-Oct-25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59C49-9F68-7737-C61C-E5B9302BB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B7714-9C59-9F9B-90B3-5578A012C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97DB-4F24-4DCF-8E4A-776AEBAFC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88A4F-604B-3B1D-E7CA-EDA1C7243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E20463D-67EC-D912-E8F0-4A25F7545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1" b="70541"/>
          <a:stretch>
            <a:fillRect/>
          </a:stretch>
        </p:blipFill>
        <p:spPr>
          <a:xfrm>
            <a:off x="0" y="-1"/>
            <a:ext cx="3046094" cy="23431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79E30C0-08B7-1987-B0EC-05DDDBD44E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1" b="71319"/>
          <a:stretch>
            <a:fillRect/>
          </a:stretch>
        </p:blipFill>
        <p:spPr>
          <a:xfrm>
            <a:off x="8729679" y="0"/>
            <a:ext cx="3462322" cy="23431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F9AA297-214F-6DC1-5100-F46DB52A5D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6" t="75070" r="33883"/>
          <a:stretch>
            <a:fillRect/>
          </a:stretch>
        </p:blipFill>
        <p:spPr>
          <a:xfrm>
            <a:off x="6470618" y="4514851"/>
            <a:ext cx="6097801" cy="25151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BE0E596-ABB5-BAC3-0FB5-FA4854B74A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488238" y="4014943"/>
            <a:ext cx="4082420" cy="29491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1175F9-2EF4-1A3A-FD49-9AE9343AE3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967" y="895149"/>
            <a:ext cx="2200789" cy="2012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C4E77-D973-6DC6-6F91-F785BBE06D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0242" y="-338148"/>
            <a:ext cx="7181710" cy="2938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DFD99-1100-FA65-21DB-550F940EE7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" y="-35998"/>
            <a:ext cx="2689852" cy="24151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A29C36-337B-F660-904B-AD51C7458793}"/>
              </a:ext>
            </a:extLst>
          </p:cNvPr>
          <p:cNvSpPr/>
          <p:nvPr/>
        </p:nvSpPr>
        <p:spPr>
          <a:xfrm>
            <a:off x="12568419" y="261146"/>
            <a:ext cx="1670095" cy="1739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C024C-8838-05BA-3693-95579AAEB188}"/>
              </a:ext>
            </a:extLst>
          </p:cNvPr>
          <p:cNvSpPr/>
          <p:nvPr/>
        </p:nvSpPr>
        <p:spPr>
          <a:xfrm>
            <a:off x="1191590" y="2930760"/>
            <a:ext cx="10174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  <a:latin typeface="UTM Avo" panose="02040603050506020204" pitchFamily="18" charset="0"/>
              </a:rPr>
              <a:t>BÀI 7: ÔN TẬP CHỦ ĐỀ CHẤT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6499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1" b="70541"/>
          <a:stretch>
            <a:fillRect/>
          </a:stretch>
        </p:blipFill>
        <p:spPr>
          <a:xfrm>
            <a:off x="0" y="-1"/>
            <a:ext cx="3046094" cy="23431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1" b="71319"/>
          <a:stretch>
            <a:fillRect/>
          </a:stretch>
        </p:blipFill>
        <p:spPr>
          <a:xfrm>
            <a:off x="8729679" y="0"/>
            <a:ext cx="3462322" cy="2343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522160"/>
            <a:ext cx="2486652" cy="2232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68419" y="272548"/>
            <a:ext cx="1670095" cy="1739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âu 1">
            <a:extLst>
              <a:ext uri="{FF2B5EF4-FFF2-40B4-BE49-F238E27FC236}">
                <a16:creationId xmlns:a16="http://schemas.microsoft.com/office/drawing/2014/main" id="{57EFB5F5-294D-9AA1-D98F-AE21DA6C4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07" y="-1"/>
            <a:ext cx="6469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DF0991-E87C-FD38-5A5C-83B7BA4D0120}"/>
              </a:ext>
            </a:extLst>
          </p:cNvPr>
          <p:cNvSpPr txBox="1"/>
          <p:nvPr/>
        </p:nvSpPr>
        <p:spPr>
          <a:xfrm>
            <a:off x="597056" y="2150776"/>
            <a:ext cx="41423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Câu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1</a:t>
            </a:r>
          </a:p>
          <a:p>
            <a:pPr algn="just"/>
            <a:r>
              <a:rPr lang="en-US" sz="3600" b="0" i="0" dirty="0" err="1">
                <a:effectLst/>
                <a:latin typeface="arial" panose="020B0604020202020204" pitchFamily="34" charset="0"/>
              </a:rPr>
              <a:t>Đọc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thông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tin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hình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1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và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nói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với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bạn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về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những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nội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dung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đã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học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trong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chủ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đề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3600" b="0" i="0" dirty="0" err="1">
                <a:effectLst/>
                <a:latin typeface="arial" panose="020B0604020202020204" pitchFamily="34" charset="0"/>
              </a:rPr>
              <a:t>Chất</a:t>
            </a:r>
            <a:r>
              <a:rPr lang="en-US" sz="3600" b="0" i="0" dirty="0">
                <a:effectLst/>
                <a:latin typeface="arial" panose="020B0604020202020204" pitchFamily="34" charset="0"/>
              </a:rPr>
              <a:t>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49DF3-BF11-DD2C-1F94-80299CCE9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D7B95D1-7E90-E442-5601-E1677C778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1" b="70541"/>
          <a:stretch>
            <a:fillRect/>
          </a:stretch>
        </p:blipFill>
        <p:spPr>
          <a:xfrm>
            <a:off x="0" y="-1"/>
            <a:ext cx="3046094" cy="23431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302CA9-B951-788C-C109-0F87306F9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1" b="71319"/>
          <a:stretch>
            <a:fillRect/>
          </a:stretch>
        </p:blipFill>
        <p:spPr>
          <a:xfrm>
            <a:off x="8729679" y="0"/>
            <a:ext cx="3462322" cy="234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ACB2DA-895D-77D0-CB81-674F18DAF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522160"/>
            <a:ext cx="2486652" cy="2232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C15E43-99B3-26E9-5309-9DE9E815CAD7}"/>
              </a:ext>
            </a:extLst>
          </p:cNvPr>
          <p:cNvSpPr/>
          <p:nvPr/>
        </p:nvSpPr>
        <p:spPr>
          <a:xfrm>
            <a:off x="12568419" y="272548"/>
            <a:ext cx="1670095" cy="1739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CCBB2-E03F-DA10-2057-734925DFBEF7}"/>
              </a:ext>
            </a:extLst>
          </p:cNvPr>
          <p:cNvSpPr txBox="1"/>
          <p:nvPr/>
        </p:nvSpPr>
        <p:spPr>
          <a:xfrm>
            <a:off x="134754" y="1349751"/>
            <a:ext cx="11737620" cy="518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 nội dung đã học trong chủ đề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C</a:t>
            </a:r>
            <a:r>
              <a:rPr lang="vi-VN" sz="2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hất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effectLst/>
                <a:latin typeface="arial" panose="020B0604020202020204" pitchFamily="34" charset="0"/>
              </a:rPr>
              <a:t>- Nước: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b="1" i="0" dirty="0">
                <a:effectLst/>
                <a:latin typeface="arial" panose="020B0604020202020204" pitchFamily="34" charset="0"/>
              </a:rPr>
              <a:t>Tính chất của nước: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Vận dụng tính chất của nước trong cuộc sống.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b="1" i="0" dirty="0">
                <a:effectLst/>
                <a:latin typeface="arial" panose="020B0604020202020204" pitchFamily="34" charset="0"/>
              </a:rPr>
              <a:t>Vai trò của nước: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trong đời sống, sản xuất, sinh hoạt.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b="1" i="0" dirty="0">
                <a:effectLst/>
                <a:latin typeface="arial" panose="020B0604020202020204" pitchFamily="34" charset="0"/>
              </a:rPr>
              <a:t>Sự chuyển thể của nước: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Vòng tuần hoàn của nước trong tự nhiên.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b="1" i="0" dirty="0">
                <a:effectLst/>
                <a:latin typeface="arial" panose="020B0604020202020204" pitchFamily="34" charset="0"/>
              </a:rPr>
              <a:t>Sự ô nhiễm nguồn nước: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Nguyên nhân, tác hại; Cách làm sạch và bảo vệ nguồn nước.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b="1" i="0" dirty="0">
                <a:effectLst/>
                <a:latin typeface="arial" panose="020B0604020202020204" pitchFamily="34" charset="0"/>
              </a:rPr>
              <a:t>Tiết kiệm nước: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Sự cần thiết phải tiết kiệm; Việc làm tiết kiệm nước.</a:t>
            </a:r>
          </a:p>
        </p:txBody>
      </p:sp>
    </p:spTree>
    <p:extLst>
      <p:ext uri="{BB962C8B-B14F-4D97-AF65-F5344CB8AC3E}">
        <p14:creationId xmlns:p14="http://schemas.microsoft.com/office/powerpoint/2010/main" val="178196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C2BF5-232C-6E2C-4A1E-C97E4F727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868C7B8-DE97-541B-550C-EFB8024D26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1" b="70541"/>
          <a:stretch>
            <a:fillRect/>
          </a:stretch>
        </p:blipFill>
        <p:spPr>
          <a:xfrm>
            <a:off x="0" y="-1"/>
            <a:ext cx="3046094" cy="23431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B51FF4-ECCB-9717-7892-0540F53EDD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1" b="71319"/>
          <a:stretch>
            <a:fillRect/>
          </a:stretch>
        </p:blipFill>
        <p:spPr>
          <a:xfrm>
            <a:off x="8729679" y="0"/>
            <a:ext cx="3462322" cy="234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7DF7F1-082A-D807-7259-FDF6A13F1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522160"/>
            <a:ext cx="2486652" cy="2232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EE307D-F87D-7249-5BF3-C78895A7B011}"/>
              </a:ext>
            </a:extLst>
          </p:cNvPr>
          <p:cNvSpPr/>
          <p:nvPr/>
        </p:nvSpPr>
        <p:spPr>
          <a:xfrm>
            <a:off x="12568419" y="272548"/>
            <a:ext cx="1670095" cy="1739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E5440-014D-CD45-19A4-91E2B1BC217D}"/>
              </a:ext>
            </a:extLst>
          </p:cNvPr>
          <p:cNvSpPr txBox="1"/>
          <p:nvPr/>
        </p:nvSpPr>
        <p:spPr>
          <a:xfrm>
            <a:off x="423511" y="1517276"/>
            <a:ext cx="11550316" cy="4854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i="0" dirty="0">
                <a:effectLst/>
                <a:latin typeface="arial" panose="020B0604020202020204" pitchFamily="34" charset="0"/>
              </a:rPr>
              <a:t>- Không khí: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3000" b="1" i="0" dirty="0">
                <a:effectLst/>
                <a:latin typeface="arial" panose="020B0604020202020204" pitchFamily="34" charset="0"/>
              </a:rPr>
              <a:t>Không khí có ở đâu: </a:t>
            </a:r>
            <a:r>
              <a:rPr lang="vi-VN" sz="3000" b="0" i="0" dirty="0">
                <a:effectLst/>
                <a:latin typeface="arial" panose="020B0604020202020204" pitchFamily="34" charset="0"/>
              </a:rPr>
              <a:t>Thành phần và tính chất của không khí.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3000" b="1" i="0" dirty="0">
                <a:effectLst/>
                <a:latin typeface="arial" panose="020B0604020202020204" pitchFamily="34" charset="0"/>
              </a:rPr>
              <a:t>Vai trò của không khí </a:t>
            </a:r>
            <a:r>
              <a:rPr lang="vi-VN" sz="3000" b="0" i="0" dirty="0">
                <a:effectLst/>
                <a:latin typeface="arial" panose="020B0604020202020204" pitchFamily="34" charset="0"/>
              </a:rPr>
              <a:t>đối với sự sống, sự cháy.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3000" b="1" i="0" dirty="0">
                <a:effectLst/>
                <a:latin typeface="arial" panose="020B0604020202020204" pitchFamily="34" charset="0"/>
              </a:rPr>
              <a:t>Gió: </a:t>
            </a:r>
            <a:r>
              <a:rPr lang="vi-VN" sz="3000" b="0" i="0" dirty="0">
                <a:effectLst/>
                <a:latin typeface="arial" panose="020B0604020202020204" pitchFamily="34" charset="0"/>
              </a:rPr>
              <a:t>Sự hình thành gió và mức độ mạnh của gió; Cách phòng chống bão.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3000" b="1" i="0" dirty="0">
                <a:effectLst/>
                <a:latin typeface="arial" panose="020B0604020202020204" pitchFamily="34" charset="0"/>
              </a:rPr>
              <a:t>Ô nhiễm không khí: </a:t>
            </a:r>
            <a:r>
              <a:rPr lang="vi-VN" sz="3000" b="0" i="0" dirty="0">
                <a:effectLst/>
                <a:latin typeface="arial" panose="020B0604020202020204" pitchFamily="34" charset="0"/>
              </a:rPr>
              <a:t>Nguyên nhân, tác hại; Việc làm bảo vệ bầu không khí.</a:t>
            </a:r>
          </a:p>
        </p:txBody>
      </p:sp>
    </p:spTree>
    <p:extLst>
      <p:ext uri="{BB962C8B-B14F-4D97-AF65-F5344CB8AC3E}">
        <p14:creationId xmlns:p14="http://schemas.microsoft.com/office/powerpoint/2010/main" val="356400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9DE13-F2BB-7080-42C2-D7F97E714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D4F131-8BFE-31C0-C829-B4E7BDA94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1" b="70541"/>
          <a:stretch>
            <a:fillRect/>
          </a:stretch>
        </p:blipFill>
        <p:spPr>
          <a:xfrm>
            <a:off x="0" y="-1"/>
            <a:ext cx="3046094" cy="23431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00690B-DF16-E82B-995A-E744B6098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1" b="71319"/>
          <a:stretch>
            <a:fillRect/>
          </a:stretch>
        </p:blipFill>
        <p:spPr>
          <a:xfrm>
            <a:off x="8729679" y="0"/>
            <a:ext cx="3462322" cy="234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21340C-CF57-6A4C-D85F-3E0F28C5E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522160"/>
            <a:ext cx="2486652" cy="2232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0D327F-B8AC-CA8B-6DB3-F385290FE14D}"/>
              </a:ext>
            </a:extLst>
          </p:cNvPr>
          <p:cNvSpPr/>
          <p:nvPr/>
        </p:nvSpPr>
        <p:spPr>
          <a:xfrm>
            <a:off x="12568419" y="272548"/>
            <a:ext cx="1670095" cy="1739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B326CC-D3EF-E50E-3919-8DEEC9085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79" y="1848834"/>
            <a:ext cx="6221236" cy="50908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3805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2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Quan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sát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2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sao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người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lại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gác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thanh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củi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tạo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nhiều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trống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?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Chuyện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gì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sẽ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ra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thanh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củi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được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gác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nhau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2" descr="Câu 2">
            <a:extLst>
              <a:ext uri="{FF2B5EF4-FFF2-40B4-BE49-F238E27FC236}">
                <a16:creationId xmlns:a16="http://schemas.microsoft.com/office/drawing/2014/main" id="{273352B0-47C2-5174-D284-17C79A6B0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56" y="2754856"/>
            <a:ext cx="4717868" cy="3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9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9DC1-2EEE-8D9D-7FB0-384962FD1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7C10746-3409-F5FF-B4F7-91A9CCF90B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1" b="70541"/>
          <a:stretch>
            <a:fillRect/>
          </a:stretch>
        </p:blipFill>
        <p:spPr>
          <a:xfrm>
            <a:off x="0" y="-1"/>
            <a:ext cx="3046094" cy="23431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9B96D2-7EBF-EC1C-E910-EDD65EAE76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1" b="71319"/>
          <a:stretch>
            <a:fillRect/>
          </a:stretch>
        </p:blipFill>
        <p:spPr>
          <a:xfrm>
            <a:off x="8729679" y="0"/>
            <a:ext cx="3462322" cy="234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B04186-7FDC-2143-15B1-8162F01C0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522160"/>
            <a:ext cx="2486652" cy="2232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FEACB0-49A8-241F-2598-BA8E5AE8688A}"/>
              </a:ext>
            </a:extLst>
          </p:cNvPr>
          <p:cNvSpPr/>
          <p:nvPr/>
        </p:nvSpPr>
        <p:spPr>
          <a:xfrm>
            <a:off x="12568419" y="272548"/>
            <a:ext cx="1670095" cy="1739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0C046-BBE2-A00F-5FBA-7033310E348F}"/>
              </a:ext>
            </a:extLst>
          </p:cNvPr>
          <p:cNvSpPr txBox="1"/>
          <p:nvPr/>
        </p:nvSpPr>
        <p:spPr>
          <a:xfrm>
            <a:off x="499241" y="2483061"/>
            <a:ext cx="11193517" cy="259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0" i="0" dirty="0">
                <a:effectLst/>
                <a:latin typeface="arial" panose="020B0604020202020204" pitchFamily="34" charset="0"/>
              </a:rPr>
              <a:t>-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Người ta lại gác các thanh củi lên nhau để tạo thành nhiều khe trống để cung cấp đủ không khí nhằm duy trì sự cháy của thanh củi.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</a:rPr>
              <a:t>-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Nếu các thanh củi không được gác lên nhau sẽ không đủ không khí để suy trì sự cháy dẫn đến lửa sẽ bị tắt.</a:t>
            </a:r>
          </a:p>
        </p:txBody>
      </p:sp>
    </p:spTree>
    <p:extLst>
      <p:ext uri="{BB962C8B-B14F-4D97-AF65-F5344CB8AC3E}">
        <p14:creationId xmlns:p14="http://schemas.microsoft.com/office/powerpoint/2010/main" val="178397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C0822-3585-BE4B-04C5-7DB2277FE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7128917-92D4-B8B8-F949-949A97EF3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1" b="70541"/>
          <a:stretch>
            <a:fillRect/>
          </a:stretch>
        </p:blipFill>
        <p:spPr>
          <a:xfrm>
            <a:off x="0" y="0"/>
            <a:ext cx="3046094" cy="23431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505F06-C311-2AC7-EC49-FCB8D328C3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1" b="71319"/>
          <a:stretch>
            <a:fillRect/>
          </a:stretch>
        </p:blipFill>
        <p:spPr>
          <a:xfrm>
            <a:off x="8729679" y="0"/>
            <a:ext cx="3462322" cy="234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F1149F-4130-1B2B-AC1C-315F0BC0E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522160"/>
            <a:ext cx="2486652" cy="22326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79B6D8-FBD9-465E-E281-F28C2C234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180" y="189305"/>
            <a:ext cx="7442550" cy="3229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88872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Trong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Cáo,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Cáo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Cáo tan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3).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Cáo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Câu 3">
            <a:extLst>
              <a:ext uri="{FF2B5EF4-FFF2-40B4-BE49-F238E27FC236}">
                <a16:creationId xmlns:a16="http://schemas.microsoft.com/office/drawing/2014/main" id="{90AA33F2-2FD0-1CC5-6499-F04427FFE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77" y="3277016"/>
            <a:ext cx="6067425" cy="3295651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B07DBF-D3C7-2CB5-44B6-DDD14E02EC35}"/>
              </a:ext>
            </a:extLst>
          </p:cNvPr>
          <p:cNvSpPr txBox="1"/>
          <p:nvPr/>
        </p:nvSpPr>
        <p:spPr>
          <a:xfrm>
            <a:off x="355457" y="3429000"/>
            <a:ext cx="41594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Nhà của cáo đã xảy ra hiện tượng nóng chảy: băng nóng chảy thành nước.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0E39D-0EBD-EDA3-4649-5907E000E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9356287-0DE6-F98A-5AD0-217EDB2EAF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1" b="70541"/>
          <a:stretch>
            <a:fillRect/>
          </a:stretch>
        </p:blipFill>
        <p:spPr>
          <a:xfrm>
            <a:off x="0" y="-1"/>
            <a:ext cx="3046094" cy="23431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32CD31-8E73-5C2A-3154-56C58116D4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1" b="71319"/>
          <a:stretch>
            <a:fillRect/>
          </a:stretch>
        </p:blipFill>
        <p:spPr>
          <a:xfrm>
            <a:off x="8729679" y="0"/>
            <a:ext cx="3462322" cy="2343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F62C89-42DE-FE40-D1AB-C6C487615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522160"/>
            <a:ext cx="2486652" cy="2232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E0E8CB-4F87-F3F7-674F-9FB6E2A1C692}"/>
              </a:ext>
            </a:extLst>
          </p:cNvPr>
          <p:cNvSpPr/>
          <p:nvPr/>
        </p:nvSpPr>
        <p:spPr>
          <a:xfrm>
            <a:off x="12568419" y="272548"/>
            <a:ext cx="1670095" cy="1739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9B293-D450-F837-6769-36B65328FD4C}"/>
              </a:ext>
            </a:extLst>
          </p:cNvPr>
          <p:cNvSpPr txBox="1"/>
          <p:nvPr/>
        </p:nvSpPr>
        <p:spPr>
          <a:xfrm>
            <a:off x="1476703" y="1142517"/>
            <a:ext cx="9238593" cy="5460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anose="020B0604020202020204" pitchFamily="34" charset="0"/>
              </a:rPr>
              <a:t>Câu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anose="020B0604020202020204" pitchFamily="34" charset="0"/>
              </a:rPr>
              <a:t> 4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</a:rPr>
              <a:t>Hội nghị Môi trường thế giới lần đầu tiên được tổ chức vào ngày 5 tháng 6 năm 1972 tại Xtốc-khôm, Thụy Điển. </a:t>
            </a:r>
            <a:r>
              <a:rPr lang="vi-VN" sz="2800" b="0" i="0" dirty="0">
                <a:solidFill>
                  <a:srgbClr val="000000"/>
                </a:solidFill>
                <a:effectLst/>
              </a:rPr>
              <a:t>Từ đó, Liên hợp quốc đã chọn ngày 5 tháng 6 hằng năm là ngày Môi trường thế giới để thúc đẩy nhận thức và hành động vì môi trường trên toàn thế giới.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Em hãy vẽ bức tranh cổ động bảo vệ bầu không khí trong lành cho ngày Môi trường thế giới.</a:t>
            </a:r>
          </a:p>
        </p:txBody>
      </p:sp>
    </p:spTree>
    <p:extLst>
      <p:ext uri="{BB962C8B-B14F-4D97-AF65-F5344CB8AC3E}">
        <p14:creationId xmlns:p14="http://schemas.microsoft.com/office/powerpoint/2010/main" val="157365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465</Words>
  <Application>Microsoft Office PowerPoint</Application>
  <PresentationFormat>Widescreen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Open Sans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Quý Thắng</cp:lastModifiedBy>
  <cp:revision>7</cp:revision>
  <dcterms:created xsi:type="dcterms:W3CDTF">2023-10-13T06:17:31Z</dcterms:created>
  <dcterms:modified xsi:type="dcterms:W3CDTF">2025-10-15T15:42:50Z</dcterms:modified>
</cp:coreProperties>
</file>