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6"/>
  </p:notesMasterIdLst>
  <p:sldIdLst>
    <p:sldId id="322" r:id="rId4"/>
    <p:sldId id="333" r:id="rId5"/>
    <p:sldId id="259" r:id="rId6"/>
    <p:sldId id="294" r:id="rId7"/>
    <p:sldId id="296" r:id="rId8"/>
    <p:sldId id="297" r:id="rId9"/>
    <p:sldId id="348" r:id="rId10"/>
    <p:sldId id="349" r:id="rId11"/>
    <p:sldId id="337" r:id="rId12"/>
    <p:sldId id="323" r:id="rId13"/>
    <p:sldId id="304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812C-4C0B-473C-8770-A6EE014710C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E4E4-6783-4A6B-B0FE-EFEA7C18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0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2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2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4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1219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696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18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099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724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4748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607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2884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39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947D-0657-4631-86E7-807EAD06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580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47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1425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9836832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144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76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30DC-5FB4-4561-93CA-FB6FD41C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00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09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84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9381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8CE48-E2B4-5DFA-863B-0133F511A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9F81B2-17B8-215C-0340-A2A063FA1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34" y="-332076"/>
            <a:ext cx="2559373" cy="25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52" y="938698"/>
            <a:ext cx="8744624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4DDA4892-2B92-6879-8F25-4BD7663E81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434" y="4539747"/>
            <a:ext cx="2586138" cy="168960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109C2E6D-CAFA-2EFC-64E2-4EC2ABFDA9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829">
            <a:off x="332295" y="832300"/>
            <a:ext cx="1866300" cy="1492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2DE1B-973E-D5AE-E83B-AD38902FB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98" y="2503796"/>
            <a:ext cx="445046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B0253-D471-DCB9-E34D-FEA420032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446" y="3182179"/>
            <a:ext cx="6517189" cy="1499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4C802C-2E77-ABB0-D1F3-990477F3C8F1}"/>
              </a:ext>
            </a:extLst>
          </p:cNvPr>
          <p:cNvSpPr txBox="1"/>
          <p:nvPr/>
        </p:nvSpPr>
        <p:spPr>
          <a:xfrm>
            <a:off x="4569835" y="4890164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D462EDD-F214-30E4-84D0-2B6F84FB51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26358956-0BC1-0CBE-1C7C-0C66B2B361A8}"/>
              </a:ext>
            </a:extLst>
          </p:cNvPr>
          <p:cNvSpPr txBox="1"/>
          <p:nvPr/>
        </p:nvSpPr>
        <p:spPr>
          <a:xfrm>
            <a:off x="1916218" y="1902945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FE5D9-2B0B-4443-ACCE-160F9B65BF15}"/>
              </a:ext>
            </a:extLst>
          </p:cNvPr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10" name="Snip Diagonal Corner Rectangle 100">
              <a:extLst>
                <a:ext uri="{FF2B5EF4-FFF2-40B4-BE49-F238E27FC236}">
                  <a16:creationId xmlns:a16="http://schemas.microsoft.com/office/drawing/2014/main" id="{A132237F-EDC3-448B-BB04-D836C0A2800F}"/>
                </a:ext>
              </a:extLst>
            </p:cNvPr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lang="nl-N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rò chơi: đông, tây, nam, bắc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sp>
        <p:nvSpPr>
          <p:cNvPr id="24" name="文本框 25">
            <a:extLst>
              <a:ext uri="{FF2B5EF4-FFF2-40B4-BE49-F238E27FC236}">
                <a16:creationId xmlns:a16="http://schemas.microsoft.com/office/drawing/2014/main" id="{D9C78186-90D9-5EC6-1165-DB8BF4514F36}"/>
              </a:ext>
            </a:extLst>
          </p:cNvPr>
          <p:cNvSpPr txBox="1"/>
          <p:nvPr/>
        </p:nvSpPr>
        <p:spPr>
          <a:xfrm>
            <a:off x="117538" y="1545115"/>
            <a:ext cx="8112062" cy="5005626"/>
          </a:xfrm>
          <a:custGeom>
            <a:avLst/>
            <a:gdLst>
              <a:gd name="connsiteX0" fmla="*/ 0 w 8112062"/>
              <a:gd name="connsiteY0" fmla="*/ 834288 h 5005626"/>
              <a:gd name="connsiteX1" fmla="*/ 834288 w 8112062"/>
              <a:gd name="connsiteY1" fmla="*/ 0 h 5005626"/>
              <a:gd name="connsiteX2" fmla="*/ 7277774 w 8112062"/>
              <a:gd name="connsiteY2" fmla="*/ 0 h 5005626"/>
              <a:gd name="connsiteX3" fmla="*/ 8112062 w 8112062"/>
              <a:gd name="connsiteY3" fmla="*/ 834288 h 5005626"/>
              <a:gd name="connsiteX4" fmla="*/ 8112062 w 8112062"/>
              <a:gd name="connsiteY4" fmla="*/ 4171338 h 5005626"/>
              <a:gd name="connsiteX5" fmla="*/ 7277774 w 8112062"/>
              <a:gd name="connsiteY5" fmla="*/ 5005626 h 5005626"/>
              <a:gd name="connsiteX6" fmla="*/ 834288 w 8112062"/>
              <a:gd name="connsiteY6" fmla="*/ 5005626 h 5005626"/>
              <a:gd name="connsiteX7" fmla="*/ 0 w 8112062"/>
              <a:gd name="connsiteY7" fmla="*/ 4171338 h 5005626"/>
              <a:gd name="connsiteX8" fmla="*/ 0 w 8112062"/>
              <a:gd name="connsiteY8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stroke="0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669350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Chuẩn bị: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Vẽ (hoặc dán) lên nền nhà, sân trường,các mũi tên như hình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vương miện ghi: phương đông, phương tây, phương nam, phương bắc.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Cách chơi: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Chọn 5 bạn: 1 bạn làm quản trò đứng ở điểm giao nhau của các mũi tên, 4 bạn còn lại mỗi bạn đội một vương miện.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Bạn quản trò chỉ một đầu mũi tên và hô: "Đây là phương Mặt Trời mọc"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bạn đội vương miện nhanh chóng xác định vị trí cần đứng của mình sao cho đúng.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A0B206-B441-C17B-AB45-07A597C3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F325B1-CA31-0E79-D3F5-99413160A329}"/>
              </a:ext>
            </a:extLst>
          </p:cNvPr>
          <p:cNvSpPr txBox="1"/>
          <p:nvPr/>
        </p:nvSpPr>
        <p:spPr>
          <a:xfrm>
            <a:off x="2261649" y="207650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609F7-F67F-238C-14FC-94D19B6F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1993855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7BCCB-087E-2BDD-9395-4C16BAF92DDB}"/>
              </a:ext>
            </a:extLst>
          </p:cNvPr>
          <p:cNvSpPr txBox="1"/>
          <p:nvPr/>
        </p:nvSpPr>
        <p:spPr>
          <a:xfrm>
            <a:off x="2261649" y="305751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C7FABA-8F4B-EB5B-F124-65ED87CC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2974867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77FBD4-C8DA-FF37-6F74-60BFCC5B4E6B}"/>
              </a:ext>
            </a:extLst>
          </p:cNvPr>
          <p:cNvSpPr txBox="1"/>
          <p:nvPr/>
        </p:nvSpPr>
        <p:spPr>
          <a:xfrm>
            <a:off x="2261649" y="403853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3C864-FAE3-2FE3-7282-EF82171B0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3955879"/>
            <a:ext cx="919996" cy="919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8B846-03A8-5446-B60F-463A8855AFBF}"/>
              </a:ext>
            </a:extLst>
          </p:cNvPr>
          <p:cNvSpPr txBox="1"/>
          <p:nvPr/>
        </p:nvSpPr>
        <p:spPr>
          <a:xfrm>
            <a:off x="2261649" y="501954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A4F326-D57D-5961-D360-3576FAC0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493689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CE337F-2C5B-ADCA-09E3-14F25679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107" y="767290"/>
            <a:ext cx="6084335" cy="10181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/>
      <p:bldP spid="13" grpId="0" uiExpand="1" build="p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1296670"/>
            <a:ext cx="1916430" cy="14249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4E18-6CA2-4C12-9E93-7D7B232269E7}"/>
              </a:ext>
            </a:extLst>
          </p:cNvPr>
          <p:cNvGrpSpPr/>
          <p:nvPr/>
        </p:nvGrpSpPr>
        <p:grpSpPr>
          <a:xfrm>
            <a:off x="1263412" y="-230811"/>
            <a:ext cx="8941673" cy="5991825"/>
            <a:chOff x="1263412" y="-230811"/>
            <a:chExt cx="8941673" cy="59918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12" y="-230811"/>
              <a:ext cx="3273345" cy="3273345"/>
            </a:xfrm>
            <a:prstGeom prst="rect">
              <a:avLst/>
            </a:prstGeom>
          </p:spPr>
        </p:pic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405" y="789599"/>
              <a:ext cx="7980680" cy="4971415"/>
            </a:xfrm>
            <a:prstGeom prst="rect">
              <a:avLst/>
            </a:prstGeom>
            <a:effectLst>
              <a:outerShdw blurRad="3556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3A30EF-865D-9721-2419-AE45BFA6D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21" y="2239043"/>
            <a:ext cx="8065707" cy="217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3840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D6C3D2-A8CA-0185-B429-26EF326ECB0E}"/>
              </a:ext>
            </a:extLst>
          </p:cNvPr>
          <p:cNvGrpSpPr/>
          <p:nvPr/>
        </p:nvGrpSpPr>
        <p:grpSpPr>
          <a:xfrm>
            <a:off x="1023106" y="1452106"/>
            <a:ext cx="10455332" cy="1386344"/>
            <a:chOff x="1021784" y="1451588"/>
            <a:chExt cx="10458055" cy="24353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C18AB-C1BE-4455-3DD8-A7FAFB13BAC4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1" name="Google Shape;125;p2">
                <a:extLst>
                  <a:ext uri="{FF2B5EF4-FFF2-40B4-BE49-F238E27FC236}">
                    <a16:creationId xmlns:a16="http://schemas.microsoft.com/office/drawing/2014/main" id="{2383541A-A1BF-08B4-0DA2-5CF3653C7C9E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8;p2">
                <a:extLst>
                  <a:ext uri="{FF2B5EF4-FFF2-40B4-BE49-F238E27FC236}">
                    <a16:creationId xmlns:a16="http://schemas.microsoft.com/office/drawing/2014/main" id="{A644BDC1-D5F4-3AE0-6C18-EBF528AE467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BE3C4-E496-5F59-E7E4-12C7B0FBEAAA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30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Hệ thống được các kiến thức, kĩ năng đã học về chủ đề trái đất và bầu trời.</a:t>
                </a: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441E5C3-8698-B4E4-52F5-7D4A168F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31" y="145158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BB293-BD5C-DF5D-9509-52D2AEC288EC}"/>
              </a:ext>
            </a:extLst>
          </p:cNvPr>
          <p:cNvGrpSpPr/>
          <p:nvPr/>
        </p:nvGrpSpPr>
        <p:grpSpPr>
          <a:xfrm>
            <a:off x="973109" y="2847040"/>
            <a:ext cx="10455332" cy="1391585"/>
            <a:chOff x="866972" y="4161681"/>
            <a:chExt cx="10458055" cy="22787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ADCD89-D32C-ED50-386C-2C9B0AA4894C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32" name="Google Shape;125;p2">
                <a:extLst>
                  <a:ext uri="{FF2B5EF4-FFF2-40B4-BE49-F238E27FC236}">
                    <a16:creationId xmlns:a16="http://schemas.microsoft.com/office/drawing/2014/main" id="{33A75A1F-2C6E-FFB5-6307-D804076544C5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8;p2">
                <a:extLst>
                  <a:ext uri="{FF2B5EF4-FFF2-40B4-BE49-F238E27FC236}">
                    <a16:creationId xmlns:a16="http://schemas.microsoft.com/office/drawing/2014/main" id="{7ECADC20-BA45-65DC-E75A-B6D37DF231BA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49AC0C-AC88-4FE5-8AA4-0F5B86933A5A}"/>
                  </a:ext>
                </a:extLst>
              </p:cNvPr>
              <p:cNvSpPr txBox="1"/>
              <p:nvPr/>
            </p:nvSpPr>
            <p:spPr>
              <a:xfrm>
                <a:off x="1684474" y="2253525"/>
                <a:ext cx="9430797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Xác định được các phương trong không gian và phương trong các tình huống cụ thể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C3337DAF-F545-BA78-4E31-99447348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F2568C22-5B0E-D98C-9C35-66949C0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9504" y="192105"/>
            <a:ext cx="1477427" cy="14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38DAF3-4D45-DEAA-5781-C2AE7E73A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65" y="375701"/>
            <a:ext cx="7655246" cy="1200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E3E49-685E-E4F6-4F7B-AC045BBEDC19}"/>
              </a:ext>
            </a:extLst>
          </p:cNvPr>
          <p:cNvGrpSpPr/>
          <p:nvPr/>
        </p:nvGrpSpPr>
        <p:grpSpPr>
          <a:xfrm>
            <a:off x="782609" y="4151966"/>
            <a:ext cx="10455332" cy="1372534"/>
            <a:chOff x="866972" y="4080428"/>
            <a:chExt cx="10458055" cy="23600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F119C9-B6C8-6DB9-B5C1-6F9E42D0CBF2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0" name="Google Shape;125;p2">
                <a:extLst>
                  <a:ext uri="{FF2B5EF4-FFF2-40B4-BE49-F238E27FC236}">
                    <a16:creationId xmlns:a16="http://schemas.microsoft.com/office/drawing/2014/main" id="{70A47ED3-AAAF-241D-D232-74E500F47942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8;p2">
                <a:extLst>
                  <a:ext uri="{FF2B5EF4-FFF2-40B4-BE49-F238E27FC236}">
                    <a16:creationId xmlns:a16="http://schemas.microsoft.com/office/drawing/2014/main" id="{6CBDCA5A-E631-C7E0-1E37-099A9C6D76CF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409193-A30E-DCCE-557C-97A2B6B31BF5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với người khác về dạng địa hình nơi gia đình mình sinh sống.</a:t>
                </a:r>
              </a:p>
            </p:txBody>
          </p:sp>
        </p:grp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10C7C4D3-AB08-3858-9497-5993A58F3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711" y="408042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6B23B-2550-7220-D1FE-354D8409BAB0}"/>
              </a:ext>
            </a:extLst>
          </p:cNvPr>
          <p:cNvGrpSpPr/>
          <p:nvPr/>
        </p:nvGrpSpPr>
        <p:grpSpPr>
          <a:xfrm>
            <a:off x="801659" y="5371167"/>
            <a:ext cx="10455332" cy="1286809"/>
            <a:chOff x="866972" y="4227831"/>
            <a:chExt cx="10458055" cy="22126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7F0CD1-C8C5-7B19-112E-9CE11323AD9F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7" name="Google Shape;125;p2">
                <a:extLst>
                  <a:ext uri="{FF2B5EF4-FFF2-40B4-BE49-F238E27FC236}">
                    <a16:creationId xmlns:a16="http://schemas.microsoft.com/office/drawing/2014/main" id="{CDBC7671-55AB-95A1-7EC7-6C7E418667A4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8;p2">
                <a:extLst>
                  <a:ext uri="{FF2B5EF4-FFF2-40B4-BE49-F238E27FC236}">
                    <a16:creationId xmlns:a16="http://schemas.microsoft.com/office/drawing/2014/main" id="{6FFA6008-F3C5-3AB7-689D-FB9E7DC2B9F2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0309B2-0FFD-D17B-9D6B-CF70DD74EA30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64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về vị trí đất nước ta trong châu lục và đôi nét về khí hậu Việt Nam</a:t>
                </a:r>
              </a:p>
            </p:txBody>
          </p: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2BD12287-BC99-7C65-D3C2-748B3103E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491" y="422783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1943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E173D-7867-6BB2-6C58-BB3B7E5F5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104" y="2168559"/>
            <a:ext cx="7565792" cy="213988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Trái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Ngược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chiều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kim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đồng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Quay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nó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809FB-B93F-2D8D-47F8-1F69A0A9A00F}"/>
              </a:ext>
            </a:extLst>
          </p:cNvPr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03561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8CECF9-2515-467F-8C0A-2276C8BB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19" y="5471159"/>
            <a:ext cx="1129284" cy="141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0FE22-893D-4269-895B-9272CD2BEC00}"/>
              </a:ext>
            </a:extLst>
          </p:cNvPr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  <a:solidFill>
            <a:srgbClr val="4BB1A8"/>
          </a:solidFill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4E67263-368D-4526-A755-86D86DA798F0}"/>
                </a:ext>
              </a:extLst>
            </p:cNvPr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E3183-CA19-435F-B4A1-6972327C90AD}"/>
                </a:ext>
              </a:extLst>
            </p:cNvPr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Thảo luận với các bạn trong nhóm để hoàn thành sơ đồ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DEF4E9-329F-100D-7103-7E32976FE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61" y="1743074"/>
            <a:ext cx="7944678" cy="433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4431D1-FC78-F7C0-7120-C3FE976CC98C}"/>
              </a:ext>
            </a:extLst>
          </p:cNvPr>
          <p:cNvSpPr/>
          <p:nvPr/>
        </p:nvSpPr>
        <p:spPr>
          <a:xfrm>
            <a:off x="2425147" y="1798982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CC17350-3130-0207-2D06-E16BBB85F4F2}"/>
              </a:ext>
            </a:extLst>
          </p:cNvPr>
          <p:cNvSpPr/>
          <p:nvPr/>
        </p:nvSpPr>
        <p:spPr>
          <a:xfrm>
            <a:off x="2226365" y="2415208"/>
            <a:ext cx="1490869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C02BBED-9A76-9290-4859-34856E87A504}"/>
              </a:ext>
            </a:extLst>
          </p:cNvPr>
          <p:cNvSpPr/>
          <p:nvPr/>
        </p:nvSpPr>
        <p:spPr>
          <a:xfrm>
            <a:off x="2425147" y="3071190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5A880B-3C7A-B56B-4D73-09C0707D6996}"/>
              </a:ext>
            </a:extLst>
          </p:cNvPr>
          <p:cNvSpPr/>
          <p:nvPr/>
        </p:nvSpPr>
        <p:spPr>
          <a:xfrm>
            <a:off x="8845825" y="1639957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85DEE2D-036D-CB91-3243-095A6D524602}"/>
              </a:ext>
            </a:extLst>
          </p:cNvPr>
          <p:cNvSpPr/>
          <p:nvPr/>
        </p:nvSpPr>
        <p:spPr>
          <a:xfrm>
            <a:off x="8855764" y="2643809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071D2A-C678-6715-1CD6-C62725549967}"/>
              </a:ext>
            </a:extLst>
          </p:cNvPr>
          <p:cNvSpPr/>
          <p:nvPr/>
        </p:nvSpPr>
        <p:spPr>
          <a:xfrm>
            <a:off x="2464904" y="3846443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068800-CD30-1F5F-01E6-39920B355CC9}"/>
              </a:ext>
            </a:extLst>
          </p:cNvPr>
          <p:cNvSpPr/>
          <p:nvPr/>
        </p:nvSpPr>
        <p:spPr>
          <a:xfrm>
            <a:off x="2454965" y="4472608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E5B909-A5F5-51A5-DC66-2EDBB9B66060}"/>
              </a:ext>
            </a:extLst>
          </p:cNvPr>
          <p:cNvSpPr/>
          <p:nvPr/>
        </p:nvSpPr>
        <p:spPr>
          <a:xfrm>
            <a:off x="2305879" y="501926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EB6083-E30F-FE99-EB46-6936B5E1C671}"/>
              </a:ext>
            </a:extLst>
          </p:cNvPr>
          <p:cNvSpPr/>
          <p:nvPr/>
        </p:nvSpPr>
        <p:spPr>
          <a:xfrm>
            <a:off x="8875643" y="3965713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C45CD3-6FE9-C4B1-0DA5-AB9361869914}"/>
              </a:ext>
            </a:extLst>
          </p:cNvPr>
          <p:cNvSpPr/>
          <p:nvPr/>
        </p:nvSpPr>
        <p:spPr>
          <a:xfrm>
            <a:off x="8895521" y="4512365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225D4E-2B12-370E-1299-49534C3AEE4E}"/>
              </a:ext>
            </a:extLst>
          </p:cNvPr>
          <p:cNvSpPr/>
          <p:nvPr/>
        </p:nvSpPr>
        <p:spPr>
          <a:xfrm>
            <a:off x="8865704" y="5049078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4B7E79-85C0-9FB0-3A88-114A786D9F99}"/>
              </a:ext>
            </a:extLst>
          </p:cNvPr>
          <p:cNvSpPr/>
          <p:nvPr/>
        </p:nvSpPr>
        <p:spPr>
          <a:xfrm>
            <a:off x="8895521" y="5595730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343</Words>
  <Application>Microsoft Office PowerPoint</Application>
  <PresentationFormat>Widescreen</PresentationFormat>
  <Paragraphs>50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黑体</vt:lpstr>
      <vt:lpstr>Arial</vt:lpstr>
      <vt:lpstr>Calibri</vt:lpstr>
      <vt:lpstr>Calibri Light</vt:lpstr>
      <vt:lpstr>Cambria</vt:lpstr>
      <vt:lpstr>Coiny</vt:lpstr>
      <vt:lpstr>Times New Roman</vt:lpstr>
      <vt:lpstr>UTM Cookies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2023-01-25T11:11:59Z</dcterms:created>
  <dcterms:modified xsi:type="dcterms:W3CDTF">2025-05-12T06:37:11Z</dcterms:modified>
</cp:coreProperties>
</file>