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47" r:id="rId2"/>
    <p:sldId id="370" r:id="rId3"/>
    <p:sldId id="371" r:id="rId4"/>
    <p:sldId id="372" r:id="rId5"/>
    <p:sldId id="373" r:id="rId6"/>
    <p:sldId id="260" r:id="rId7"/>
    <p:sldId id="374" r:id="rId8"/>
    <p:sldId id="375" r:id="rId9"/>
    <p:sldId id="376" r:id="rId10"/>
    <p:sldId id="25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792"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C3547-3DF9-4248-ACB5-7F2A27108CB3}" type="datetimeFigureOut">
              <a:rPr lang="en-US" smtClean="0"/>
              <a:t>5/22/2025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945DF3-93EF-42F3-9D76-677738E45D31}" type="slidenum">
              <a:rPr lang="en-US" smtClean="0"/>
              <a:t>‹#›</a:t>
            </a:fld>
            <a:endParaRPr lang="en-US"/>
          </a:p>
        </p:txBody>
      </p:sp>
    </p:spTree>
    <p:extLst>
      <p:ext uri="{BB962C8B-B14F-4D97-AF65-F5344CB8AC3E}">
        <p14:creationId xmlns:p14="http://schemas.microsoft.com/office/powerpoint/2010/main" val="837289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016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gaf72e47015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9" name="Google Shape;1789;gaf72e47015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3"/>
        <p:cNvGrpSpPr/>
        <p:nvPr/>
      </p:nvGrpSpPr>
      <p:grpSpPr>
        <a:xfrm>
          <a:off x="0" y="0"/>
          <a:ext cx="0" cy="0"/>
          <a:chOff x="0" y="0"/>
          <a:chExt cx="0" cy="0"/>
        </a:xfrm>
      </p:grpSpPr>
      <p:sp>
        <p:nvSpPr>
          <p:cNvPr id="134" name="Google Shape;134;p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5" name="Google Shape;135;p3"/>
          <p:cNvGrpSpPr/>
          <p:nvPr/>
        </p:nvGrpSpPr>
        <p:grpSpPr>
          <a:xfrm>
            <a:off x="527859" y="292693"/>
            <a:ext cx="11358487" cy="6384375"/>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8" name="Google Shape;158;p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 name="Google Shape;191;p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3"/>
          <p:cNvSpPr txBox="1">
            <a:spLocks noGrp="1"/>
          </p:cNvSpPr>
          <p:nvPr>
            <p:ph type="title"/>
          </p:nvPr>
        </p:nvSpPr>
        <p:spPr>
          <a:xfrm>
            <a:off x="3330499" y="2875457"/>
            <a:ext cx="5290800" cy="87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466"/>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209" name="Google Shape;209;p3"/>
          <p:cNvSpPr txBox="1">
            <a:spLocks noGrp="1"/>
          </p:cNvSpPr>
          <p:nvPr>
            <p:ph type="title" idx="2" hasCustomPrompt="1"/>
          </p:nvPr>
        </p:nvSpPr>
        <p:spPr>
          <a:xfrm>
            <a:off x="5287533" y="1496600"/>
            <a:ext cx="1376800" cy="87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5733">
                <a:solidFill>
                  <a:schemeClr val="accent1"/>
                </a:solidFill>
              </a:defRPr>
            </a:lvl1pPr>
            <a:lvl2pPr lvl="1" algn="ctr" rtl="0">
              <a:spcBef>
                <a:spcPts val="0"/>
              </a:spcBef>
              <a:spcAft>
                <a:spcPts val="0"/>
              </a:spcAft>
              <a:buClr>
                <a:schemeClr val="accent1"/>
              </a:buClr>
              <a:buSzPts val="7200"/>
              <a:buNone/>
              <a:defRPr sz="9600">
                <a:solidFill>
                  <a:schemeClr val="accent1"/>
                </a:solidFill>
              </a:defRPr>
            </a:lvl2pPr>
            <a:lvl3pPr lvl="2" algn="ctr" rtl="0">
              <a:spcBef>
                <a:spcPts val="0"/>
              </a:spcBef>
              <a:spcAft>
                <a:spcPts val="0"/>
              </a:spcAft>
              <a:buClr>
                <a:schemeClr val="accent1"/>
              </a:buClr>
              <a:buSzPts val="7200"/>
              <a:buNone/>
              <a:defRPr sz="9600">
                <a:solidFill>
                  <a:schemeClr val="accent1"/>
                </a:solidFill>
              </a:defRPr>
            </a:lvl3pPr>
            <a:lvl4pPr lvl="3" algn="ctr" rtl="0">
              <a:spcBef>
                <a:spcPts val="0"/>
              </a:spcBef>
              <a:spcAft>
                <a:spcPts val="0"/>
              </a:spcAft>
              <a:buClr>
                <a:schemeClr val="accent1"/>
              </a:buClr>
              <a:buSzPts val="7200"/>
              <a:buNone/>
              <a:defRPr sz="9600">
                <a:solidFill>
                  <a:schemeClr val="accent1"/>
                </a:solidFill>
              </a:defRPr>
            </a:lvl4pPr>
            <a:lvl5pPr lvl="4" algn="ctr" rtl="0">
              <a:spcBef>
                <a:spcPts val="0"/>
              </a:spcBef>
              <a:spcAft>
                <a:spcPts val="0"/>
              </a:spcAft>
              <a:buClr>
                <a:schemeClr val="accent1"/>
              </a:buClr>
              <a:buSzPts val="7200"/>
              <a:buNone/>
              <a:defRPr sz="9600">
                <a:solidFill>
                  <a:schemeClr val="accent1"/>
                </a:solidFill>
              </a:defRPr>
            </a:lvl5pPr>
            <a:lvl6pPr lvl="5" algn="ctr" rtl="0">
              <a:spcBef>
                <a:spcPts val="0"/>
              </a:spcBef>
              <a:spcAft>
                <a:spcPts val="0"/>
              </a:spcAft>
              <a:buClr>
                <a:schemeClr val="accent1"/>
              </a:buClr>
              <a:buSzPts val="7200"/>
              <a:buNone/>
              <a:defRPr sz="9600">
                <a:solidFill>
                  <a:schemeClr val="accent1"/>
                </a:solidFill>
              </a:defRPr>
            </a:lvl6pPr>
            <a:lvl7pPr lvl="6" algn="ctr" rtl="0">
              <a:spcBef>
                <a:spcPts val="0"/>
              </a:spcBef>
              <a:spcAft>
                <a:spcPts val="0"/>
              </a:spcAft>
              <a:buClr>
                <a:schemeClr val="accent1"/>
              </a:buClr>
              <a:buSzPts val="7200"/>
              <a:buNone/>
              <a:defRPr sz="9600">
                <a:solidFill>
                  <a:schemeClr val="accent1"/>
                </a:solidFill>
              </a:defRPr>
            </a:lvl7pPr>
            <a:lvl8pPr lvl="7" algn="ctr" rtl="0">
              <a:spcBef>
                <a:spcPts val="0"/>
              </a:spcBef>
              <a:spcAft>
                <a:spcPts val="0"/>
              </a:spcAft>
              <a:buClr>
                <a:schemeClr val="accent1"/>
              </a:buClr>
              <a:buSzPts val="7200"/>
              <a:buNone/>
              <a:defRPr sz="9600">
                <a:solidFill>
                  <a:schemeClr val="accent1"/>
                </a:solidFill>
              </a:defRPr>
            </a:lvl8pPr>
            <a:lvl9pPr lvl="8" algn="ctr" rtl="0">
              <a:spcBef>
                <a:spcPts val="0"/>
              </a:spcBef>
              <a:spcAft>
                <a:spcPts val="0"/>
              </a:spcAft>
              <a:buClr>
                <a:schemeClr val="accent1"/>
              </a:buClr>
              <a:buSzPts val="7200"/>
              <a:buNone/>
              <a:defRPr sz="9600">
                <a:solidFill>
                  <a:schemeClr val="accent1"/>
                </a:solidFill>
              </a:defRPr>
            </a:lvl9pPr>
          </a:lstStyle>
          <a:p>
            <a:r>
              <a:t>xx%</a:t>
            </a:r>
          </a:p>
        </p:txBody>
      </p:sp>
      <p:sp>
        <p:nvSpPr>
          <p:cNvPr id="210" name="Google Shape;210;p3"/>
          <p:cNvSpPr txBox="1">
            <a:spLocks noGrp="1"/>
          </p:cNvSpPr>
          <p:nvPr>
            <p:ph type="subTitle" idx="1"/>
          </p:nvPr>
        </p:nvSpPr>
        <p:spPr>
          <a:xfrm>
            <a:off x="2978100" y="4193133"/>
            <a:ext cx="5995600" cy="87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grpSp>
        <p:nvGrpSpPr>
          <p:cNvPr id="211" name="Google Shape;211;p3"/>
          <p:cNvGrpSpPr/>
          <p:nvPr/>
        </p:nvGrpSpPr>
        <p:grpSpPr>
          <a:xfrm>
            <a:off x="1373567" y="2108467"/>
            <a:ext cx="592367" cy="531367"/>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 name="Google Shape;214;p3"/>
          <p:cNvGrpSpPr/>
          <p:nvPr/>
        </p:nvGrpSpPr>
        <p:grpSpPr>
          <a:xfrm>
            <a:off x="9804601" y="5273701"/>
            <a:ext cx="388500" cy="375167"/>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 name="Google Shape;225;p3"/>
          <p:cNvGrpSpPr/>
          <p:nvPr/>
        </p:nvGrpSpPr>
        <p:grpSpPr>
          <a:xfrm>
            <a:off x="10013868" y="1672585"/>
            <a:ext cx="222233" cy="22476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8" name="Google Shape;228;p3"/>
          <p:cNvSpPr/>
          <p:nvPr/>
        </p:nvSpPr>
        <p:spPr>
          <a:xfrm>
            <a:off x="2041801" y="4022766"/>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3"/>
          <p:cNvSpPr/>
          <p:nvPr/>
        </p:nvSpPr>
        <p:spPr>
          <a:xfrm>
            <a:off x="10758967" y="361118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0" name="Google Shape;230;p3"/>
          <p:cNvGrpSpPr/>
          <p:nvPr/>
        </p:nvGrpSpPr>
        <p:grpSpPr>
          <a:xfrm>
            <a:off x="1558634" y="5420001"/>
            <a:ext cx="222233" cy="22476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5494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77"/>
        <p:cNvGrpSpPr/>
        <p:nvPr/>
      </p:nvGrpSpPr>
      <p:grpSpPr>
        <a:xfrm>
          <a:off x="0" y="0"/>
          <a:ext cx="0" cy="0"/>
          <a:chOff x="0" y="0"/>
          <a:chExt cx="0" cy="0"/>
        </a:xfrm>
      </p:grpSpPr>
    </p:spTree>
    <p:extLst>
      <p:ext uri="{BB962C8B-B14F-4D97-AF65-F5344CB8AC3E}">
        <p14:creationId xmlns:p14="http://schemas.microsoft.com/office/powerpoint/2010/main" val="303720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878"/>
        <p:cNvGrpSpPr/>
        <p:nvPr/>
      </p:nvGrpSpPr>
      <p:grpSpPr>
        <a:xfrm>
          <a:off x="0" y="0"/>
          <a:ext cx="0" cy="0"/>
          <a:chOff x="0" y="0"/>
          <a:chExt cx="0" cy="0"/>
        </a:xfrm>
      </p:grpSpPr>
      <p:sp>
        <p:nvSpPr>
          <p:cNvPr id="879" name="Google Shape;879;p1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0" name="Google Shape;880;p13"/>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1" name="Google Shape;881;p13"/>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2" name="Google Shape;882;p13"/>
          <p:cNvGrpSpPr/>
          <p:nvPr/>
        </p:nvGrpSpPr>
        <p:grpSpPr>
          <a:xfrm>
            <a:off x="11122057" y="3042677"/>
            <a:ext cx="759568" cy="507483"/>
            <a:chOff x="8341543" y="2282008"/>
            <a:chExt cx="569676" cy="380612"/>
          </a:xfrm>
        </p:grpSpPr>
        <p:sp>
          <p:nvSpPr>
            <p:cNvPr id="883" name="Google Shape;883;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5" name="Google Shape;885;p13"/>
          <p:cNvGrpSpPr/>
          <p:nvPr/>
        </p:nvGrpSpPr>
        <p:grpSpPr>
          <a:xfrm>
            <a:off x="11122057" y="2294792"/>
            <a:ext cx="759568" cy="507483"/>
            <a:chOff x="8341543" y="1721094"/>
            <a:chExt cx="569676" cy="380612"/>
          </a:xfrm>
        </p:grpSpPr>
        <p:sp>
          <p:nvSpPr>
            <p:cNvPr id="886" name="Google Shape;886;p1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8" name="Google Shape;888;p13"/>
          <p:cNvGrpSpPr/>
          <p:nvPr/>
        </p:nvGrpSpPr>
        <p:grpSpPr>
          <a:xfrm>
            <a:off x="11128364" y="1578123"/>
            <a:ext cx="757981" cy="517352"/>
            <a:chOff x="8346273" y="1183592"/>
            <a:chExt cx="568486" cy="388014"/>
          </a:xfrm>
        </p:grpSpPr>
        <p:sp>
          <p:nvSpPr>
            <p:cNvPr id="889" name="Google Shape;889;p1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1" name="Google Shape;891;p13"/>
          <p:cNvGrpSpPr/>
          <p:nvPr/>
        </p:nvGrpSpPr>
        <p:grpSpPr>
          <a:xfrm>
            <a:off x="11122057" y="808847"/>
            <a:ext cx="759568" cy="517352"/>
            <a:chOff x="8341543" y="606635"/>
            <a:chExt cx="569676" cy="388014"/>
          </a:xfrm>
        </p:grpSpPr>
        <p:sp>
          <p:nvSpPr>
            <p:cNvPr id="892" name="Google Shape;892;p1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4" name="Google Shape;894;p13"/>
          <p:cNvGrpSpPr/>
          <p:nvPr/>
        </p:nvGrpSpPr>
        <p:grpSpPr>
          <a:xfrm>
            <a:off x="11122057" y="3790577"/>
            <a:ext cx="759568" cy="507483"/>
            <a:chOff x="8341543" y="2282008"/>
            <a:chExt cx="569676" cy="380612"/>
          </a:xfrm>
        </p:grpSpPr>
        <p:sp>
          <p:nvSpPr>
            <p:cNvPr id="895" name="Google Shape;895;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7" name="Google Shape;897;p13"/>
          <p:cNvGrpSpPr/>
          <p:nvPr/>
        </p:nvGrpSpPr>
        <p:grpSpPr>
          <a:xfrm>
            <a:off x="11122057" y="4538477"/>
            <a:ext cx="759568" cy="507483"/>
            <a:chOff x="8341543" y="2282008"/>
            <a:chExt cx="569676" cy="380612"/>
          </a:xfrm>
        </p:grpSpPr>
        <p:sp>
          <p:nvSpPr>
            <p:cNvPr id="898" name="Google Shape;898;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0" name="Google Shape;900;p13"/>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1" name="Google Shape;901;p13"/>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2" name="Google Shape;902;p1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3" name="Google Shape;903;p1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4" name="Google Shape;904;p1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5" name="Google Shape;905;p1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6" name="Google Shape;906;p1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7" name="Google Shape;907;p1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8" name="Google Shape;908;p1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9" name="Google Shape;909;p1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0" name="Google Shape;910;p1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1" name="Google Shape;911;p1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2" name="Google Shape;912;p1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3" name="Google Shape;913;p1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4" name="Google Shape;914;p1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5" name="Google Shape;915;p1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6" name="Google Shape;916;p1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7" name="Google Shape;917;p1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8" name="Google Shape;918;p1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9" name="Google Shape;919;p1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0" name="Google Shape;920;p1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1" name="Google Shape;921;p1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2" name="Google Shape;922;p1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3" name="Google Shape;923;p1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4" name="Google Shape;924;p1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5" name="Google Shape;925;p1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6" name="Google Shape;926;p1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7" name="Google Shape;927;p1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8" name="Google Shape;928;p1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9" name="Google Shape;929;p1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0" name="Google Shape;930;p1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1" name="Google Shape;931;p1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2" name="Google Shape;932;p1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3" name="Google Shape;933;p1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4" name="Google Shape;934;p1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5" name="Google Shape;935;p1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6" name="Google Shape;936;p1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7" name="Google Shape;937;p1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8" name="Google Shape;938;p1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9" name="Google Shape;939;p1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0" name="Google Shape;940;p1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1" name="Google Shape;941;p1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2" name="Google Shape;942;p1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3" name="Google Shape;943;p1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4" name="Google Shape;944;p1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5" name="Google Shape;945;p1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6" name="Google Shape;946;p1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7" name="Google Shape;947;p1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8" name="Google Shape;948;p1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9" name="Google Shape;949;p1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0" name="Google Shape;950;p1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1" name="Google Shape;951;p13"/>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2" name="Google Shape;952;p1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3" name="Google Shape;953;p13"/>
          <p:cNvSpPr txBox="1">
            <a:spLocks noGrp="1"/>
          </p:cNvSpPr>
          <p:nvPr>
            <p:ph type="title"/>
          </p:nvPr>
        </p:nvSpPr>
        <p:spPr>
          <a:xfrm>
            <a:off x="958333" y="584416"/>
            <a:ext cx="1027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54" name="Google Shape;954;p13">
            <a:hlinkClick r:id="rId2" action="ppaction://hlinksldjump"/>
          </p:cNvPr>
          <p:cNvSpPr txBox="1">
            <a:spLocks noGrp="1"/>
          </p:cNvSpPr>
          <p:nvPr>
            <p:ph type="subTitle" idx="1"/>
          </p:nvPr>
        </p:nvSpPr>
        <p:spPr>
          <a:xfrm>
            <a:off x="2395791" y="1639600"/>
            <a:ext cx="36384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55" name="Google Shape;955;p13"/>
          <p:cNvSpPr txBox="1">
            <a:spLocks noGrp="1"/>
          </p:cNvSpPr>
          <p:nvPr>
            <p:ph type="subTitle" idx="2"/>
          </p:nvPr>
        </p:nvSpPr>
        <p:spPr>
          <a:xfrm>
            <a:off x="2394712" y="2056420"/>
            <a:ext cx="3640000" cy="7592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6" name="Google Shape;956;p13">
            <a:hlinkClick r:id="rId2" action="ppaction://hlinksldjump"/>
          </p:cNvPr>
          <p:cNvSpPr txBox="1">
            <a:spLocks noGrp="1"/>
          </p:cNvSpPr>
          <p:nvPr>
            <p:ph type="title" idx="3" hasCustomPrompt="1"/>
          </p:nvPr>
        </p:nvSpPr>
        <p:spPr>
          <a:xfrm>
            <a:off x="1577287" y="2059196"/>
            <a:ext cx="843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57" name="Google Shape;957;p13"/>
          <p:cNvSpPr txBox="1">
            <a:spLocks noGrp="1"/>
          </p:cNvSpPr>
          <p:nvPr>
            <p:ph type="subTitle" idx="4"/>
          </p:nvPr>
        </p:nvSpPr>
        <p:spPr>
          <a:xfrm>
            <a:off x="2399601" y="3230229"/>
            <a:ext cx="36492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58" name="Google Shape;958;p13"/>
          <p:cNvSpPr txBox="1">
            <a:spLocks noGrp="1"/>
          </p:cNvSpPr>
          <p:nvPr>
            <p:ph type="subTitle" idx="5"/>
          </p:nvPr>
        </p:nvSpPr>
        <p:spPr>
          <a:xfrm>
            <a:off x="2392816" y="3649817"/>
            <a:ext cx="36452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9" name="Google Shape;959;p13"/>
          <p:cNvSpPr txBox="1">
            <a:spLocks noGrp="1"/>
          </p:cNvSpPr>
          <p:nvPr>
            <p:ph type="title" idx="6" hasCustomPrompt="1"/>
          </p:nvPr>
        </p:nvSpPr>
        <p:spPr>
          <a:xfrm>
            <a:off x="1578504" y="3675477"/>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0" name="Google Shape;960;p13"/>
          <p:cNvSpPr txBox="1">
            <a:spLocks noGrp="1"/>
          </p:cNvSpPr>
          <p:nvPr>
            <p:ph type="subTitle" idx="7"/>
          </p:nvPr>
        </p:nvSpPr>
        <p:spPr>
          <a:xfrm>
            <a:off x="2401775" y="4822861"/>
            <a:ext cx="3640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1" name="Google Shape;961;p13"/>
          <p:cNvSpPr txBox="1">
            <a:spLocks noGrp="1"/>
          </p:cNvSpPr>
          <p:nvPr>
            <p:ph type="subTitle" idx="8"/>
          </p:nvPr>
        </p:nvSpPr>
        <p:spPr>
          <a:xfrm>
            <a:off x="2392816" y="5243275"/>
            <a:ext cx="36452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2" name="Google Shape;962;p13"/>
          <p:cNvSpPr txBox="1">
            <a:spLocks noGrp="1"/>
          </p:cNvSpPr>
          <p:nvPr>
            <p:ph type="title" idx="9" hasCustomPrompt="1"/>
          </p:nvPr>
        </p:nvSpPr>
        <p:spPr>
          <a:xfrm>
            <a:off x="1578504" y="5234893"/>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3" name="Google Shape;963;p13"/>
          <p:cNvSpPr txBox="1">
            <a:spLocks noGrp="1"/>
          </p:cNvSpPr>
          <p:nvPr>
            <p:ph type="subTitle" idx="13"/>
          </p:nvPr>
        </p:nvSpPr>
        <p:spPr>
          <a:xfrm>
            <a:off x="6958577" y="1642000"/>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4" name="Google Shape;964;p13"/>
          <p:cNvSpPr txBox="1">
            <a:spLocks noGrp="1"/>
          </p:cNvSpPr>
          <p:nvPr>
            <p:ph type="subTitle" idx="14"/>
          </p:nvPr>
        </p:nvSpPr>
        <p:spPr>
          <a:xfrm>
            <a:off x="6949579" y="2054220"/>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5" name="Google Shape;965;p13"/>
          <p:cNvSpPr txBox="1">
            <a:spLocks noGrp="1"/>
          </p:cNvSpPr>
          <p:nvPr>
            <p:ph type="title" idx="15" hasCustomPrompt="1"/>
          </p:nvPr>
        </p:nvSpPr>
        <p:spPr>
          <a:xfrm>
            <a:off x="6161423" y="2060396"/>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6" name="Google Shape;966;p13"/>
          <p:cNvSpPr txBox="1">
            <a:spLocks noGrp="1"/>
          </p:cNvSpPr>
          <p:nvPr>
            <p:ph type="subTitle" idx="16"/>
          </p:nvPr>
        </p:nvSpPr>
        <p:spPr>
          <a:xfrm>
            <a:off x="6958577" y="3230229"/>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7" name="Google Shape;967;p13"/>
          <p:cNvSpPr txBox="1">
            <a:spLocks noGrp="1"/>
          </p:cNvSpPr>
          <p:nvPr>
            <p:ph type="subTitle" idx="17"/>
          </p:nvPr>
        </p:nvSpPr>
        <p:spPr>
          <a:xfrm>
            <a:off x="6949584" y="3649817"/>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8" name="Google Shape;968;p13"/>
          <p:cNvSpPr txBox="1">
            <a:spLocks noGrp="1"/>
          </p:cNvSpPr>
          <p:nvPr>
            <p:ph type="title" idx="18" hasCustomPrompt="1"/>
          </p:nvPr>
        </p:nvSpPr>
        <p:spPr>
          <a:xfrm>
            <a:off x="6161423" y="3675477"/>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9" name="Google Shape;969;p13"/>
          <p:cNvSpPr txBox="1">
            <a:spLocks noGrp="1"/>
          </p:cNvSpPr>
          <p:nvPr>
            <p:ph type="subTitle" idx="19"/>
          </p:nvPr>
        </p:nvSpPr>
        <p:spPr>
          <a:xfrm>
            <a:off x="6958577" y="4822861"/>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70" name="Google Shape;970;p13"/>
          <p:cNvSpPr txBox="1">
            <a:spLocks noGrp="1"/>
          </p:cNvSpPr>
          <p:nvPr>
            <p:ph type="subTitle" idx="20"/>
          </p:nvPr>
        </p:nvSpPr>
        <p:spPr>
          <a:xfrm>
            <a:off x="6949584" y="5243275"/>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71" name="Google Shape;971;p13"/>
          <p:cNvSpPr txBox="1">
            <a:spLocks noGrp="1"/>
          </p:cNvSpPr>
          <p:nvPr>
            <p:ph type="title" idx="21" hasCustomPrompt="1"/>
          </p:nvPr>
        </p:nvSpPr>
        <p:spPr>
          <a:xfrm>
            <a:off x="6161423" y="5234893"/>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grpSp>
        <p:nvGrpSpPr>
          <p:cNvPr id="972" name="Google Shape;972;p13"/>
          <p:cNvGrpSpPr/>
          <p:nvPr/>
        </p:nvGrpSpPr>
        <p:grpSpPr>
          <a:xfrm>
            <a:off x="1417667" y="1108234"/>
            <a:ext cx="592367" cy="531367"/>
            <a:chOff x="2495125" y="2142250"/>
            <a:chExt cx="444275" cy="398525"/>
          </a:xfrm>
        </p:grpSpPr>
        <p:sp>
          <p:nvSpPr>
            <p:cNvPr id="973" name="Google Shape;973;p1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75" name="Google Shape;975;p13"/>
          <p:cNvGrpSpPr/>
          <p:nvPr/>
        </p:nvGrpSpPr>
        <p:grpSpPr>
          <a:xfrm>
            <a:off x="10419001" y="5951667"/>
            <a:ext cx="388500" cy="375167"/>
            <a:chOff x="3243875" y="2372825"/>
            <a:chExt cx="291375" cy="281375"/>
          </a:xfrm>
        </p:grpSpPr>
        <p:sp>
          <p:nvSpPr>
            <p:cNvPr id="976" name="Google Shape;976;p1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13"/>
          <p:cNvGrpSpPr/>
          <p:nvPr/>
        </p:nvGrpSpPr>
        <p:grpSpPr>
          <a:xfrm>
            <a:off x="10071401" y="934467"/>
            <a:ext cx="222233" cy="224767"/>
            <a:chOff x="4954425" y="2036375"/>
            <a:chExt cx="166675" cy="168575"/>
          </a:xfrm>
        </p:grpSpPr>
        <p:sp>
          <p:nvSpPr>
            <p:cNvPr id="987" name="Google Shape;987;p1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9" name="Google Shape;989;p13"/>
          <p:cNvSpPr/>
          <p:nvPr/>
        </p:nvSpPr>
        <p:spPr>
          <a:xfrm>
            <a:off x="2503401" y="7187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13"/>
          <p:cNvSpPr/>
          <p:nvPr/>
        </p:nvSpPr>
        <p:spPr>
          <a:xfrm>
            <a:off x="10958000" y="54200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61153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088"/>
        <p:cNvGrpSpPr/>
        <p:nvPr/>
      </p:nvGrpSpPr>
      <p:grpSpPr>
        <a:xfrm>
          <a:off x="0" y="0"/>
          <a:ext cx="0" cy="0"/>
          <a:chOff x="0" y="0"/>
          <a:chExt cx="0" cy="0"/>
        </a:xfrm>
      </p:grpSpPr>
      <p:grpSp>
        <p:nvGrpSpPr>
          <p:cNvPr id="1089" name="Google Shape;1089;p15"/>
          <p:cNvGrpSpPr/>
          <p:nvPr/>
        </p:nvGrpSpPr>
        <p:grpSpPr>
          <a:xfrm>
            <a:off x="527859" y="292693"/>
            <a:ext cx="11358487" cy="6384375"/>
            <a:chOff x="395894" y="219519"/>
            <a:chExt cx="8518865" cy="4788281"/>
          </a:xfrm>
        </p:grpSpPr>
        <p:sp>
          <p:nvSpPr>
            <p:cNvPr id="1090" name="Google Shape;1090;p1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1" name="Google Shape;1091;p15"/>
            <p:cNvGrpSpPr/>
            <p:nvPr/>
          </p:nvGrpSpPr>
          <p:grpSpPr>
            <a:xfrm>
              <a:off x="8341543" y="2282008"/>
              <a:ext cx="569676" cy="380612"/>
              <a:chOff x="8341543" y="2282008"/>
              <a:chExt cx="569676" cy="380612"/>
            </a:xfrm>
          </p:grpSpPr>
          <p:sp>
            <p:nvSpPr>
              <p:cNvPr id="1092" name="Google Shape;1092;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4" name="Google Shape;1094;p1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5" name="Google Shape;1095;p15"/>
            <p:cNvGrpSpPr/>
            <p:nvPr/>
          </p:nvGrpSpPr>
          <p:grpSpPr>
            <a:xfrm>
              <a:off x="8341543" y="1721094"/>
              <a:ext cx="569676" cy="380612"/>
              <a:chOff x="8341543" y="1721094"/>
              <a:chExt cx="569676" cy="380612"/>
            </a:xfrm>
          </p:grpSpPr>
          <p:sp>
            <p:nvSpPr>
              <p:cNvPr id="1096" name="Google Shape;1096;p1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8" name="Google Shape;1098;p15"/>
            <p:cNvGrpSpPr/>
            <p:nvPr/>
          </p:nvGrpSpPr>
          <p:grpSpPr>
            <a:xfrm>
              <a:off x="8346273" y="1183592"/>
              <a:ext cx="568486" cy="388014"/>
              <a:chOff x="8346273" y="1183592"/>
              <a:chExt cx="568486" cy="388014"/>
            </a:xfrm>
          </p:grpSpPr>
          <p:sp>
            <p:nvSpPr>
              <p:cNvPr id="1099" name="Google Shape;1099;p1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1" name="Google Shape;1101;p15"/>
            <p:cNvGrpSpPr/>
            <p:nvPr/>
          </p:nvGrpSpPr>
          <p:grpSpPr>
            <a:xfrm>
              <a:off x="8341543" y="606635"/>
              <a:ext cx="569676" cy="388014"/>
              <a:chOff x="8341543" y="606635"/>
              <a:chExt cx="569676" cy="388014"/>
            </a:xfrm>
          </p:grpSpPr>
          <p:sp>
            <p:nvSpPr>
              <p:cNvPr id="1102" name="Google Shape;1102;p1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4" name="Google Shape;1104;p15"/>
            <p:cNvGrpSpPr/>
            <p:nvPr/>
          </p:nvGrpSpPr>
          <p:grpSpPr>
            <a:xfrm>
              <a:off x="8341543" y="2842933"/>
              <a:ext cx="569676" cy="380612"/>
              <a:chOff x="8341543" y="2282008"/>
              <a:chExt cx="569676" cy="380612"/>
            </a:xfrm>
          </p:grpSpPr>
          <p:sp>
            <p:nvSpPr>
              <p:cNvPr id="1105" name="Google Shape;1105;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7" name="Google Shape;1107;p15"/>
            <p:cNvGrpSpPr/>
            <p:nvPr/>
          </p:nvGrpSpPr>
          <p:grpSpPr>
            <a:xfrm>
              <a:off x="8341543" y="3403858"/>
              <a:ext cx="569676" cy="380612"/>
              <a:chOff x="8341543" y="2282008"/>
              <a:chExt cx="569676" cy="380612"/>
            </a:xfrm>
          </p:grpSpPr>
          <p:sp>
            <p:nvSpPr>
              <p:cNvPr id="1108" name="Google Shape;1108;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0" name="Google Shape;1110;p1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2" name="Google Shape;1112;p15"/>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13" name="Google Shape;1113;p15"/>
          <p:cNvGrpSpPr/>
          <p:nvPr/>
        </p:nvGrpSpPr>
        <p:grpSpPr>
          <a:xfrm>
            <a:off x="672118" y="425434"/>
            <a:ext cx="592367" cy="531367"/>
            <a:chOff x="2495125" y="2142250"/>
            <a:chExt cx="444275" cy="398525"/>
          </a:xfrm>
        </p:grpSpPr>
        <p:sp>
          <p:nvSpPr>
            <p:cNvPr id="1114" name="Google Shape;1114;p1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16" name="Google Shape;1116;p15"/>
          <p:cNvGrpSpPr/>
          <p:nvPr/>
        </p:nvGrpSpPr>
        <p:grpSpPr>
          <a:xfrm>
            <a:off x="10589718" y="5951685"/>
            <a:ext cx="388500" cy="375167"/>
            <a:chOff x="3243875" y="2372825"/>
            <a:chExt cx="291375" cy="281375"/>
          </a:xfrm>
        </p:grpSpPr>
        <p:sp>
          <p:nvSpPr>
            <p:cNvPr id="1117" name="Google Shape;1117;p1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1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1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7" name="Google Shape;1127;p15"/>
          <p:cNvGrpSpPr/>
          <p:nvPr/>
        </p:nvGrpSpPr>
        <p:grpSpPr>
          <a:xfrm>
            <a:off x="1648334" y="425418"/>
            <a:ext cx="222233" cy="224767"/>
            <a:chOff x="4954425" y="2036375"/>
            <a:chExt cx="166675" cy="168575"/>
          </a:xfrm>
        </p:grpSpPr>
        <p:sp>
          <p:nvSpPr>
            <p:cNvPr id="1128" name="Google Shape;1128;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0" name="Google Shape;1130;p15"/>
          <p:cNvSpPr/>
          <p:nvPr/>
        </p:nvSpPr>
        <p:spPr>
          <a:xfrm>
            <a:off x="10704568" y="483684"/>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1" name="Google Shape;1131;p15"/>
          <p:cNvSpPr/>
          <p:nvPr/>
        </p:nvSpPr>
        <p:spPr>
          <a:xfrm>
            <a:off x="10865817" y="559196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2" name="Google Shape;1132;p15"/>
          <p:cNvGrpSpPr/>
          <p:nvPr/>
        </p:nvGrpSpPr>
        <p:grpSpPr>
          <a:xfrm>
            <a:off x="9923034" y="6202167"/>
            <a:ext cx="222233" cy="224767"/>
            <a:chOff x="4954425" y="2036375"/>
            <a:chExt cx="166675" cy="168575"/>
          </a:xfrm>
        </p:grpSpPr>
        <p:sp>
          <p:nvSpPr>
            <p:cNvPr id="1133" name="Google Shape;1133;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5" name="Google Shape;1135;p15"/>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6" name="Google Shape;1136;p15"/>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7" name="Google Shape;1137;p15"/>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8" name="Google Shape;1138;p15"/>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9" name="Google Shape;1139;p1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0" name="Google Shape;1140;p15"/>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1" name="Google Shape;1141;p15"/>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2" name="Google Shape;1142;p15"/>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3" name="Google Shape;1143;p15"/>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4" name="Google Shape;1144;p1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5" name="Google Shape;1145;p15"/>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6" name="Google Shape;1146;p1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7" name="Google Shape;1147;p15"/>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8" name="Google Shape;1148;p15"/>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9" name="Google Shape;1149;p1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0" name="Google Shape;1150;p15"/>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1" name="Google Shape;1151;p15"/>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2" name="Google Shape;1152;p15"/>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3" name="Google Shape;1153;p15"/>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4" name="Google Shape;1154;p1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5" name="Google Shape;1155;p15"/>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6" name="Google Shape;1156;p15"/>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7" name="Google Shape;1157;p15"/>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8" name="Google Shape;1158;p15"/>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9" name="Google Shape;1159;p1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0" name="Google Shape;1160;p15"/>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1" name="Google Shape;1161;p15"/>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2" name="Google Shape;1162;p15"/>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3" name="Google Shape;1163;p15"/>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4" name="Google Shape;1164;p15"/>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5" name="Google Shape;1165;p15"/>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6" name="Google Shape;1166;p1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7" name="Google Shape;1167;p15"/>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8" name="Google Shape;1168;p15"/>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9" name="Google Shape;1169;p1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0" name="Google Shape;1170;p15"/>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1" name="Google Shape;1171;p15"/>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2" name="Google Shape;1172;p15"/>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3" name="Google Shape;1173;p15"/>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4" name="Google Shape;1174;p15"/>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5" name="Google Shape;1175;p15"/>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6" name="Google Shape;1176;p1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7" name="Google Shape;1177;p15"/>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8" name="Google Shape;1178;p15"/>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9" name="Google Shape;1179;p1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0" name="Google Shape;1180;p15"/>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1" name="Google Shape;1181;p15"/>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2" name="Google Shape;1182;p15"/>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3" name="Google Shape;1183;p15"/>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4" name="Google Shape;1184;p15"/>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0967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75"/>
        <p:cNvGrpSpPr/>
        <p:nvPr/>
      </p:nvGrpSpPr>
      <p:grpSpPr>
        <a:xfrm>
          <a:off x="0" y="0"/>
          <a:ext cx="0" cy="0"/>
          <a:chOff x="0" y="0"/>
          <a:chExt cx="0" cy="0"/>
        </a:xfrm>
      </p:grpSpPr>
      <p:grpSp>
        <p:nvGrpSpPr>
          <p:cNvPr id="1276" name="Google Shape;1276;p17"/>
          <p:cNvGrpSpPr/>
          <p:nvPr/>
        </p:nvGrpSpPr>
        <p:grpSpPr>
          <a:xfrm>
            <a:off x="527859" y="292693"/>
            <a:ext cx="11358487" cy="6384375"/>
            <a:chOff x="395894" y="219519"/>
            <a:chExt cx="8518865" cy="4788281"/>
          </a:xfrm>
        </p:grpSpPr>
        <p:sp>
          <p:nvSpPr>
            <p:cNvPr id="1277" name="Google Shape;1277;p1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78" name="Google Shape;1278;p17"/>
            <p:cNvGrpSpPr/>
            <p:nvPr/>
          </p:nvGrpSpPr>
          <p:grpSpPr>
            <a:xfrm>
              <a:off x="8341543" y="2282008"/>
              <a:ext cx="569676" cy="380612"/>
              <a:chOff x="8341543" y="2282008"/>
              <a:chExt cx="569676" cy="380612"/>
            </a:xfrm>
          </p:grpSpPr>
          <p:sp>
            <p:nvSpPr>
              <p:cNvPr id="1279" name="Google Shape;1279;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1" name="Google Shape;1281;p1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82" name="Google Shape;1282;p17"/>
            <p:cNvGrpSpPr/>
            <p:nvPr/>
          </p:nvGrpSpPr>
          <p:grpSpPr>
            <a:xfrm>
              <a:off x="8341543" y="1721094"/>
              <a:ext cx="569676" cy="380612"/>
              <a:chOff x="8341543" y="1721094"/>
              <a:chExt cx="569676" cy="380612"/>
            </a:xfrm>
          </p:grpSpPr>
          <p:sp>
            <p:nvSpPr>
              <p:cNvPr id="1283" name="Google Shape;1283;p1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1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5" name="Google Shape;1285;p17"/>
            <p:cNvGrpSpPr/>
            <p:nvPr/>
          </p:nvGrpSpPr>
          <p:grpSpPr>
            <a:xfrm>
              <a:off x="8346273" y="1183592"/>
              <a:ext cx="568486" cy="388014"/>
              <a:chOff x="8346273" y="1183592"/>
              <a:chExt cx="568486" cy="388014"/>
            </a:xfrm>
          </p:grpSpPr>
          <p:sp>
            <p:nvSpPr>
              <p:cNvPr id="1286" name="Google Shape;1286;p1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1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8" name="Google Shape;1288;p17"/>
            <p:cNvGrpSpPr/>
            <p:nvPr/>
          </p:nvGrpSpPr>
          <p:grpSpPr>
            <a:xfrm>
              <a:off x="8341543" y="606635"/>
              <a:ext cx="569676" cy="388014"/>
              <a:chOff x="8341543" y="606635"/>
              <a:chExt cx="569676" cy="388014"/>
            </a:xfrm>
          </p:grpSpPr>
          <p:sp>
            <p:nvSpPr>
              <p:cNvPr id="1289" name="Google Shape;1289;p1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1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1" name="Google Shape;1291;p17"/>
            <p:cNvGrpSpPr/>
            <p:nvPr/>
          </p:nvGrpSpPr>
          <p:grpSpPr>
            <a:xfrm>
              <a:off x="8341543" y="2842933"/>
              <a:ext cx="569676" cy="380612"/>
              <a:chOff x="8341543" y="2282008"/>
              <a:chExt cx="569676" cy="380612"/>
            </a:xfrm>
          </p:grpSpPr>
          <p:sp>
            <p:nvSpPr>
              <p:cNvPr id="1292" name="Google Shape;1292;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4" name="Google Shape;1294;p17"/>
            <p:cNvGrpSpPr/>
            <p:nvPr/>
          </p:nvGrpSpPr>
          <p:grpSpPr>
            <a:xfrm>
              <a:off x="8341543" y="3403858"/>
              <a:ext cx="569676" cy="380612"/>
              <a:chOff x="8341543" y="2282008"/>
              <a:chExt cx="569676" cy="380612"/>
            </a:xfrm>
          </p:grpSpPr>
          <p:sp>
            <p:nvSpPr>
              <p:cNvPr id="1295" name="Google Shape;1295;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7" name="Google Shape;1297;p1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1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9" name="Google Shape;1299;p17"/>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0" name="Google Shape;1300;p17"/>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1" name="Google Shape;1301;p17"/>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2" name="Google Shape;1302;p17"/>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3" name="Google Shape;1303;p17"/>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4" name="Google Shape;1304;p17"/>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5" name="Google Shape;1305;p17"/>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6" name="Google Shape;1306;p17"/>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7" name="Google Shape;1307;p17"/>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8" name="Google Shape;1308;p17"/>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9" name="Google Shape;1309;p17"/>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0" name="Google Shape;1310;p1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1" name="Google Shape;1311;p17"/>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2" name="Google Shape;1312;p17"/>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3" name="Google Shape;1313;p17"/>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4" name="Google Shape;1314;p17"/>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5" name="Google Shape;1315;p17"/>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6" name="Google Shape;1316;p17"/>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7" name="Google Shape;1317;p17"/>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8" name="Google Shape;1318;p17"/>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9" name="Google Shape;1319;p17"/>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0" name="Google Shape;1320;p17"/>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1" name="Google Shape;1321;p17"/>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2" name="Google Shape;1322;p17"/>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3" name="Google Shape;1323;p17"/>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4" name="Google Shape;1324;p17"/>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5" name="Google Shape;1325;p17"/>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6" name="Google Shape;1326;p17"/>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7" name="Google Shape;1327;p17"/>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8" name="Google Shape;1328;p17"/>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9" name="Google Shape;1329;p17"/>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0" name="Google Shape;1330;p1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1" name="Google Shape;1331;p17"/>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2" name="Google Shape;1332;p17"/>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3" name="Google Shape;1333;p17"/>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4" name="Google Shape;1334;p17"/>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5" name="Google Shape;1335;p17"/>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6" name="Google Shape;1336;p17"/>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7" name="Google Shape;1337;p17"/>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8" name="Google Shape;1338;p17"/>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9" name="Google Shape;1339;p17"/>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0" name="Google Shape;1340;p1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1" name="Google Shape;1341;p17"/>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2" name="Google Shape;1342;p17"/>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3" name="Google Shape;1343;p17"/>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4" name="Google Shape;1344;p17"/>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5" name="Google Shape;1345;p17"/>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6" name="Google Shape;1346;p17"/>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7" name="Google Shape;1347;p17"/>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8" name="Google Shape;1348;p17"/>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49" name="Google Shape;1349;p17"/>
          <p:cNvGrpSpPr/>
          <p:nvPr/>
        </p:nvGrpSpPr>
        <p:grpSpPr>
          <a:xfrm>
            <a:off x="672118" y="425434"/>
            <a:ext cx="592367" cy="531367"/>
            <a:chOff x="2495125" y="2142250"/>
            <a:chExt cx="444275" cy="398525"/>
          </a:xfrm>
        </p:grpSpPr>
        <p:sp>
          <p:nvSpPr>
            <p:cNvPr id="1350" name="Google Shape;1350;p1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1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52" name="Google Shape;1352;p17"/>
          <p:cNvGrpSpPr/>
          <p:nvPr/>
        </p:nvGrpSpPr>
        <p:grpSpPr>
          <a:xfrm>
            <a:off x="10589718" y="5951685"/>
            <a:ext cx="388500" cy="375167"/>
            <a:chOff x="3243875" y="2372825"/>
            <a:chExt cx="291375" cy="281375"/>
          </a:xfrm>
        </p:grpSpPr>
        <p:sp>
          <p:nvSpPr>
            <p:cNvPr id="1353" name="Google Shape;1353;p1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1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1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1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1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1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1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1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1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1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3" name="Google Shape;1363;p17"/>
          <p:cNvGrpSpPr/>
          <p:nvPr/>
        </p:nvGrpSpPr>
        <p:grpSpPr>
          <a:xfrm>
            <a:off x="1648334" y="425418"/>
            <a:ext cx="222233" cy="224767"/>
            <a:chOff x="4954425" y="2036375"/>
            <a:chExt cx="166675" cy="168575"/>
          </a:xfrm>
        </p:grpSpPr>
        <p:sp>
          <p:nvSpPr>
            <p:cNvPr id="1364" name="Google Shape;1364;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6" name="Google Shape;1366;p17"/>
          <p:cNvSpPr/>
          <p:nvPr/>
        </p:nvSpPr>
        <p:spPr>
          <a:xfrm>
            <a:off x="10704568" y="483684"/>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7" name="Google Shape;1367;p17"/>
          <p:cNvSpPr/>
          <p:nvPr/>
        </p:nvSpPr>
        <p:spPr>
          <a:xfrm>
            <a:off x="10865817" y="559196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8" name="Google Shape;1368;p17"/>
          <p:cNvGrpSpPr/>
          <p:nvPr/>
        </p:nvGrpSpPr>
        <p:grpSpPr>
          <a:xfrm>
            <a:off x="9923034" y="6202167"/>
            <a:ext cx="222233" cy="224767"/>
            <a:chOff x="4954425" y="2036375"/>
            <a:chExt cx="166675" cy="168575"/>
          </a:xfrm>
        </p:grpSpPr>
        <p:sp>
          <p:nvSpPr>
            <p:cNvPr id="1369" name="Google Shape;1369;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2679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371"/>
        <p:cNvGrpSpPr/>
        <p:nvPr/>
      </p:nvGrpSpPr>
      <p:grpSpPr>
        <a:xfrm>
          <a:off x="0" y="0"/>
          <a:ext cx="0" cy="0"/>
          <a:chOff x="0" y="0"/>
          <a:chExt cx="0" cy="0"/>
        </a:xfrm>
      </p:grpSpPr>
      <p:grpSp>
        <p:nvGrpSpPr>
          <p:cNvPr id="1372" name="Google Shape;1372;p18"/>
          <p:cNvGrpSpPr/>
          <p:nvPr/>
        </p:nvGrpSpPr>
        <p:grpSpPr>
          <a:xfrm>
            <a:off x="527859" y="292693"/>
            <a:ext cx="11358487" cy="6384375"/>
            <a:chOff x="395894" y="219519"/>
            <a:chExt cx="8518865" cy="4788281"/>
          </a:xfrm>
        </p:grpSpPr>
        <p:sp>
          <p:nvSpPr>
            <p:cNvPr id="1373" name="Google Shape;1373;p1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4" name="Google Shape;1374;p18"/>
            <p:cNvGrpSpPr/>
            <p:nvPr/>
          </p:nvGrpSpPr>
          <p:grpSpPr>
            <a:xfrm>
              <a:off x="8341543" y="2282008"/>
              <a:ext cx="569676" cy="380612"/>
              <a:chOff x="8341543" y="2282008"/>
              <a:chExt cx="569676" cy="380612"/>
            </a:xfrm>
          </p:grpSpPr>
          <p:sp>
            <p:nvSpPr>
              <p:cNvPr id="1375" name="Google Shape;1375;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77" name="Google Shape;1377;p1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8" name="Google Shape;1378;p18"/>
            <p:cNvGrpSpPr/>
            <p:nvPr/>
          </p:nvGrpSpPr>
          <p:grpSpPr>
            <a:xfrm>
              <a:off x="8341543" y="1721094"/>
              <a:ext cx="569676" cy="380612"/>
              <a:chOff x="8341543" y="1721094"/>
              <a:chExt cx="569676" cy="380612"/>
            </a:xfrm>
          </p:grpSpPr>
          <p:sp>
            <p:nvSpPr>
              <p:cNvPr id="1379" name="Google Shape;1379;p1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1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1" name="Google Shape;1381;p18"/>
            <p:cNvGrpSpPr/>
            <p:nvPr/>
          </p:nvGrpSpPr>
          <p:grpSpPr>
            <a:xfrm>
              <a:off x="8346273" y="1183592"/>
              <a:ext cx="568486" cy="388014"/>
              <a:chOff x="8346273" y="1183592"/>
              <a:chExt cx="568486" cy="388014"/>
            </a:xfrm>
          </p:grpSpPr>
          <p:sp>
            <p:nvSpPr>
              <p:cNvPr id="1382" name="Google Shape;1382;p1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1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18"/>
            <p:cNvGrpSpPr/>
            <p:nvPr/>
          </p:nvGrpSpPr>
          <p:grpSpPr>
            <a:xfrm>
              <a:off x="8341543" y="606635"/>
              <a:ext cx="569676" cy="388014"/>
              <a:chOff x="8341543" y="606635"/>
              <a:chExt cx="569676" cy="388014"/>
            </a:xfrm>
          </p:grpSpPr>
          <p:sp>
            <p:nvSpPr>
              <p:cNvPr id="1385" name="Google Shape;1385;p1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1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7" name="Google Shape;1387;p18"/>
            <p:cNvGrpSpPr/>
            <p:nvPr/>
          </p:nvGrpSpPr>
          <p:grpSpPr>
            <a:xfrm>
              <a:off x="8341543" y="2842933"/>
              <a:ext cx="569676" cy="380612"/>
              <a:chOff x="8341543" y="2282008"/>
              <a:chExt cx="569676" cy="380612"/>
            </a:xfrm>
          </p:grpSpPr>
          <p:sp>
            <p:nvSpPr>
              <p:cNvPr id="1388" name="Google Shape;1388;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0" name="Google Shape;1390;p18"/>
            <p:cNvGrpSpPr/>
            <p:nvPr/>
          </p:nvGrpSpPr>
          <p:grpSpPr>
            <a:xfrm>
              <a:off x="8341543" y="3403858"/>
              <a:ext cx="569676" cy="380612"/>
              <a:chOff x="8341543" y="2282008"/>
              <a:chExt cx="569676" cy="380612"/>
            </a:xfrm>
          </p:grpSpPr>
          <p:sp>
            <p:nvSpPr>
              <p:cNvPr id="1391" name="Google Shape;1391;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3" name="Google Shape;1393;p1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1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5" name="Google Shape;1395;p18"/>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6" name="Google Shape;1396;p18"/>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7" name="Google Shape;1397;p18"/>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8" name="Google Shape;1398;p18"/>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9" name="Google Shape;1399;p18"/>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0" name="Google Shape;1400;p18"/>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1" name="Google Shape;1401;p18"/>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2" name="Google Shape;1402;p18"/>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3" name="Google Shape;1403;p18"/>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4" name="Google Shape;1404;p18"/>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5" name="Google Shape;1405;p18"/>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6" name="Google Shape;1406;p1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7" name="Google Shape;1407;p18"/>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8" name="Google Shape;1408;p18"/>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9" name="Google Shape;1409;p18"/>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0" name="Google Shape;1410;p18"/>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1" name="Google Shape;1411;p18"/>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2" name="Google Shape;1412;p18"/>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3" name="Google Shape;1413;p18"/>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4" name="Google Shape;1414;p18"/>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5" name="Google Shape;1415;p18"/>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6" name="Google Shape;1416;p18"/>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7" name="Google Shape;1417;p18"/>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8" name="Google Shape;1418;p18"/>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9" name="Google Shape;1419;p18"/>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0" name="Google Shape;1420;p18"/>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1" name="Google Shape;1421;p18"/>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2" name="Google Shape;1422;p18"/>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3" name="Google Shape;1423;p18"/>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4" name="Google Shape;1424;p18"/>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5" name="Google Shape;1425;p18"/>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6" name="Google Shape;1426;p1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7" name="Google Shape;1427;p18"/>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8" name="Google Shape;1428;p18"/>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9" name="Google Shape;1429;p18"/>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0" name="Google Shape;1430;p18"/>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1" name="Google Shape;1431;p18"/>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2" name="Google Shape;1432;p18"/>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3" name="Google Shape;1433;p18"/>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4" name="Google Shape;1434;p18"/>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5" name="Google Shape;1435;p18"/>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6" name="Google Shape;1436;p1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7" name="Google Shape;1437;p18"/>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8" name="Google Shape;1438;p18"/>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9" name="Google Shape;1439;p18"/>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0" name="Google Shape;1440;p18"/>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1" name="Google Shape;1441;p18"/>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2" name="Google Shape;1442;p18"/>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3" name="Google Shape;1443;p18"/>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4" name="Google Shape;1444;p18"/>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5" name="Google Shape;1445;p18"/>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46" name="Google Shape;1446;p18"/>
          <p:cNvGrpSpPr/>
          <p:nvPr/>
        </p:nvGrpSpPr>
        <p:grpSpPr>
          <a:xfrm>
            <a:off x="1417667" y="1108234"/>
            <a:ext cx="592367" cy="531367"/>
            <a:chOff x="2495125" y="2142250"/>
            <a:chExt cx="444275" cy="398525"/>
          </a:xfrm>
        </p:grpSpPr>
        <p:sp>
          <p:nvSpPr>
            <p:cNvPr id="1447" name="Google Shape;1447;p1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1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9" name="Google Shape;1449;p18"/>
          <p:cNvGrpSpPr/>
          <p:nvPr/>
        </p:nvGrpSpPr>
        <p:grpSpPr>
          <a:xfrm>
            <a:off x="10419001" y="5951667"/>
            <a:ext cx="388500" cy="375167"/>
            <a:chOff x="3243875" y="2372825"/>
            <a:chExt cx="291375" cy="281375"/>
          </a:xfrm>
        </p:grpSpPr>
        <p:sp>
          <p:nvSpPr>
            <p:cNvPr id="1450" name="Google Shape;1450;p1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1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1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1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1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1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1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1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1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1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60" name="Google Shape;1460;p18"/>
          <p:cNvGrpSpPr/>
          <p:nvPr/>
        </p:nvGrpSpPr>
        <p:grpSpPr>
          <a:xfrm>
            <a:off x="10071401" y="934467"/>
            <a:ext cx="222233" cy="224767"/>
            <a:chOff x="4954425" y="2036375"/>
            <a:chExt cx="166675" cy="168575"/>
          </a:xfrm>
        </p:grpSpPr>
        <p:sp>
          <p:nvSpPr>
            <p:cNvPr id="1461" name="Google Shape;1461;p1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63" name="Google Shape;1463;p18"/>
          <p:cNvSpPr/>
          <p:nvPr/>
        </p:nvSpPr>
        <p:spPr>
          <a:xfrm>
            <a:off x="2503401" y="7187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4" name="Google Shape;1464;p18"/>
          <p:cNvSpPr/>
          <p:nvPr/>
        </p:nvSpPr>
        <p:spPr>
          <a:xfrm>
            <a:off x="10958000" y="54200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92136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1465"/>
        <p:cNvGrpSpPr/>
        <p:nvPr/>
      </p:nvGrpSpPr>
      <p:grpSpPr>
        <a:xfrm>
          <a:off x="0" y="0"/>
          <a:ext cx="0" cy="0"/>
          <a:chOff x="0" y="0"/>
          <a:chExt cx="0" cy="0"/>
        </a:xfrm>
      </p:grpSpPr>
      <p:grpSp>
        <p:nvGrpSpPr>
          <p:cNvPr id="1466" name="Google Shape;1466;p19"/>
          <p:cNvGrpSpPr/>
          <p:nvPr/>
        </p:nvGrpSpPr>
        <p:grpSpPr>
          <a:xfrm>
            <a:off x="527859" y="292693"/>
            <a:ext cx="11358487" cy="6384375"/>
            <a:chOff x="395894" y="219519"/>
            <a:chExt cx="8518865" cy="4788281"/>
          </a:xfrm>
        </p:grpSpPr>
        <p:sp>
          <p:nvSpPr>
            <p:cNvPr id="1467" name="Google Shape;1467;p1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68" name="Google Shape;1468;p19"/>
            <p:cNvGrpSpPr/>
            <p:nvPr/>
          </p:nvGrpSpPr>
          <p:grpSpPr>
            <a:xfrm>
              <a:off x="8341543" y="2282008"/>
              <a:ext cx="569676" cy="380612"/>
              <a:chOff x="8341543" y="2282008"/>
              <a:chExt cx="569676" cy="380612"/>
            </a:xfrm>
          </p:grpSpPr>
          <p:sp>
            <p:nvSpPr>
              <p:cNvPr id="1469" name="Google Shape;1469;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71" name="Google Shape;1471;p1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72" name="Google Shape;1472;p19"/>
            <p:cNvGrpSpPr/>
            <p:nvPr/>
          </p:nvGrpSpPr>
          <p:grpSpPr>
            <a:xfrm>
              <a:off x="8341543" y="1721094"/>
              <a:ext cx="569676" cy="380612"/>
              <a:chOff x="8341543" y="1721094"/>
              <a:chExt cx="569676" cy="380612"/>
            </a:xfrm>
          </p:grpSpPr>
          <p:sp>
            <p:nvSpPr>
              <p:cNvPr id="1473" name="Google Shape;1473;p1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5" name="Google Shape;1475;p19"/>
            <p:cNvGrpSpPr/>
            <p:nvPr/>
          </p:nvGrpSpPr>
          <p:grpSpPr>
            <a:xfrm>
              <a:off x="8346273" y="1183592"/>
              <a:ext cx="568486" cy="388014"/>
              <a:chOff x="8346273" y="1183592"/>
              <a:chExt cx="568486" cy="388014"/>
            </a:xfrm>
          </p:grpSpPr>
          <p:sp>
            <p:nvSpPr>
              <p:cNvPr id="1476" name="Google Shape;1476;p1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8" name="Google Shape;1478;p19"/>
            <p:cNvGrpSpPr/>
            <p:nvPr/>
          </p:nvGrpSpPr>
          <p:grpSpPr>
            <a:xfrm>
              <a:off x="8341543" y="606635"/>
              <a:ext cx="569676" cy="388014"/>
              <a:chOff x="8341543" y="606635"/>
              <a:chExt cx="569676" cy="388014"/>
            </a:xfrm>
          </p:grpSpPr>
          <p:sp>
            <p:nvSpPr>
              <p:cNvPr id="1479" name="Google Shape;1479;p1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1" name="Google Shape;1481;p19"/>
            <p:cNvGrpSpPr/>
            <p:nvPr/>
          </p:nvGrpSpPr>
          <p:grpSpPr>
            <a:xfrm>
              <a:off x="8341543" y="2842933"/>
              <a:ext cx="569676" cy="380612"/>
              <a:chOff x="8341543" y="2282008"/>
              <a:chExt cx="569676" cy="380612"/>
            </a:xfrm>
          </p:grpSpPr>
          <p:sp>
            <p:nvSpPr>
              <p:cNvPr id="1482" name="Google Shape;1482;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4" name="Google Shape;1484;p19"/>
            <p:cNvGrpSpPr/>
            <p:nvPr/>
          </p:nvGrpSpPr>
          <p:grpSpPr>
            <a:xfrm>
              <a:off x="8341543" y="3403858"/>
              <a:ext cx="569676" cy="380612"/>
              <a:chOff x="8341543" y="2282008"/>
              <a:chExt cx="569676" cy="380612"/>
            </a:xfrm>
          </p:grpSpPr>
          <p:sp>
            <p:nvSpPr>
              <p:cNvPr id="1485" name="Google Shape;1485;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87" name="Google Shape;1487;p1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89" name="Google Shape;1489;p19"/>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0" name="Google Shape;1490;p19"/>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1" name="Google Shape;1491;p19"/>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2" name="Google Shape;1492;p19"/>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3" name="Google Shape;1493;p1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4" name="Google Shape;1494;p19"/>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5" name="Google Shape;1495;p19"/>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6" name="Google Shape;1496;p19"/>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7" name="Google Shape;1497;p19"/>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8" name="Google Shape;1498;p1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9" name="Google Shape;1499;p19"/>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0" name="Google Shape;1500;p1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1" name="Google Shape;1501;p19"/>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2" name="Google Shape;1502;p19"/>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3" name="Google Shape;1503;p1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4" name="Google Shape;1504;p19"/>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5" name="Google Shape;1505;p19"/>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6" name="Google Shape;1506;p19"/>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7" name="Google Shape;1507;p19"/>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8" name="Google Shape;1508;p1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9" name="Google Shape;1509;p19"/>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0" name="Google Shape;1510;p19"/>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1" name="Google Shape;1511;p19"/>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2" name="Google Shape;1512;p19"/>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3" name="Google Shape;1513;p1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4" name="Google Shape;1514;p19"/>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5" name="Google Shape;1515;p19"/>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6" name="Google Shape;1516;p19"/>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7" name="Google Shape;1517;p19"/>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8" name="Google Shape;1518;p19"/>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9" name="Google Shape;1519;p19"/>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0" name="Google Shape;1520;p1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1" name="Google Shape;1521;p19"/>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2" name="Google Shape;1522;p19"/>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3" name="Google Shape;1523;p1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4" name="Google Shape;1524;p19"/>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5" name="Google Shape;1525;p19"/>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6" name="Google Shape;1526;p19"/>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7" name="Google Shape;1527;p19"/>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8" name="Google Shape;1528;p19"/>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9" name="Google Shape;1529;p19"/>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0" name="Google Shape;1530;p1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1" name="Google Shape;1531;p19"/>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2" name="Google Shape;1532;p19"/>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3" name="Google Shape;1533;p1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4" name="Google Shape;1534;p19"/>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5" name="Google Shape;1535;p19"/>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6" name="Google Shape;1536;p19"/>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7" name="Google Shape;1537;p19"/>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8" name="Google Shape;1538;p19"/>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39" name="Google Shape;1539;p19"/>
          <p:cNvGrpSpPr/>
          <p:nvPr/>
        </p:nvGrpSpPr>
        <p:grpSpPr>
          <a:xfrm>
            <a:off x="10211867" y="3932585"/>
            <a:ext cx="592367" cy="531367"/>
            <a:chOff x="2495125" y="2142250"/>
            <a:chExt cx="444275" cy="398525"/>
          </a:xfrm>
        </p:grpSpPr>
        <p:sp>
          <p:nvSpPr>
            <p:cNvPr id="1540" name="Google Shape;154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2" name="Google Shape;1542;p19"/>
          <p:cNvGrpSpPr/>
          <p:nvPr/>
        </p:nvGrpSpPr>
        <p:grpSpPr>
          <a:xfrm>
            <a:off x="1357401" y="2009301"/>
            <a:ext cx="388500" cy="375167"/>
            <a:chOff x="3243875" y="2372825"/>
            <a:chExt cx="291375" cy="281375"/>
          </a:xfrm>
        </p:grpSpPr>
        <p:sp>
          <p:nvSpPr>
            <p:cNvPr id="1543" name="Google Shape;1543;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3" name="Google Shape;1553;p19"/>
          <p:cNvGrpSpPr/>
          <p:nvPr/>
        </p:nvGrpSpPr>
        <p:grpSpPr>
          <a:xfrm>
            <a:off x="2761968" y="821285"/>
            <a:ext cx="222233" cy="224767"/>
            <a:chOff x="4954425" y="2036375"/>
            <a:chExt cx="166675" cy="168575"/>
          </a:xfrm>
        </p:grpSpPr>
        <p:sp>
          <p:nvSpPr>
            <p:cNvPr id="1554" name="Google Shape;1554;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56" name="Google Shape;1556;p19"/>
          <p:cNvSpPr/>
          <p:nvPr/>
        </p:nvSpPr>
        <p:spPr>
          <a:xfrm>
            <a:off x="9342634" y="879533"/>
            <a:ext cx="158833" cy="108267"/>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7" name="Google Shape;1557;p19"/>
          <p:cNvSpPr/>
          <p:nvPr/>
        </p:nvSpPr>
        <p:spPr>
          <a:xfrm>
            <a:off x="2428168" y="17128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8" name="Google Shape;1558;p19"/>
          <p:cNvSpPr/>
          <p:nvPr/>
        </p:nvSpPr>
        <p:spPr>
          <a:xfrm>
            <a:off x="1357400" y="13342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9" name="Google Shape;1559;p19"/>
          <p:cNvSpPr/>
          <p:nvPr/>
        </p:nvSpPr>
        <p:spPr>
          <a:xfrm>
            <a:off x="10036933" y="55758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0" name="Google Shape;1560;p19"/>
          <p:cNvSpPr/>
          <p:nvPr/>
        </p:nvSpPr>
        <p:spPr>
          <a:xfrm>
            <a:off x="1472234" y="49454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61" name="Google Shape;1561;p19"/>
          <p:cNvGrpSpPr/>
          <p:nvPr/>
        </p:nvGrpSpPr>
        <p:grpSpPr>
          <a:xfrm>
            <a:off x="2039667" y="5713834"/>
            <a:ext cx="388500" cy="375167"/>
            <a:chOff x="3243875" y="2372825"/>
            <a:chExt cx="291375" cy="281375"/>
          </a:xfrm>
        </p:grpSpPr>
        <p:sp>
          <p:nvSpPr>
            <p:cNvPr id="1562" name="Google Shape;1562;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2" name="Google Shape;1572;p19"/>
          <p:cNvGrpSpPr/>
          <p:nvPr/>
        </p:nvGrpSpPr>
        <p:grpSpPr>
          <a:xfrm>
            <a:off x="1672318" y="3456701"/>
            <a:ext cx="592367" cy="531367"/>
            <a:chOff x="2495125" y="2142250"/>
            <a:chExt cx="444275" cy="398525"/>
          </a:xfrm>
        </p:grpSpPr>
        <p:sp>
          <p:nvSpPr>
            <p:cNvPr id="1573" name="Google Shape;1573;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5" name="Google Shape;1575;p19"/>
          <p:cNvGrpSpPr/>
          <p:nvPr/>
        </p:nvGrpSpPr>
        <p:grpSpPr>
          <a:xfrm>
            <a:off x="9301067" y="5825267"/>
            <a:ext cx="388500" cy="375167"/>
            <a:chOff x="3243875" y="2372825"/>
            <a:chExt cx="291375" cy="281375"/>
          </a:xfrm>
        </p:grpSpPr>
        <p:sp>
          <p:nvSpPr>
            <p:cNvPr id="1576" name="Google Shape;1576;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6" name="Google Shape;1586;p19"/>
          <p:cNvGrpSpPr/>
          <p:nvPr/>
        </p:nvGrpSpPr>
        <p:grpSpPr>
          <a:xfrm>
            <a:off x="9580334" y="2936201"/>
            <a:ext cx="222233" cy="224767"/>
            <a:chOff x="4954425" y="2036375"/>
            <a:chExt cx="166675" cy="168575"/>
          </a:xfrm>
        </p:grpSpPr>
        <p:sp>
          <p:nvSpPr>
            <p:cNvPr id="1587" name="Google Shape;1587;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9" name="Google Shape;1589;p19"/>
          <p:cNvGrpSpPr/>
          <p:nvPr/>
        </p:nvGrpSpPr>
        <p:grpSpPr>
          <a:xfrm>
            <a:off x="10211851" y="1501285"/>
            <a:ext cx="592367" cy="531367"/>
            <a:chOff x="2495125" y="2142250"/>
            <a:chExt cx="444275" cy="398525"/>
          </a:xfrm>
        </p:grpSpPr>
        <p:sp>
          <p:nvSpPr>
            <p:cNvPr id="1590" name="Google Shape;159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39143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3"/>
        <p:cNvGrpSpPr/>
        <p:nvPr/>
      </p:nvGrpSpPr>
      <p:grpSpPr>
        <a:xfrm>
          <a:off x="0" y="0"/>
          <a:ext cx="0" cy="0"/>
          <a:chOff x="0" y="0"/>
          <a:chExt cx="0" cy="0"/>
        </a:xfrm>
      </p:grpSpPr>
      <p:sp>
        <p:nvSpPr>
          <p:cNvPr id="234" name="Google Shape;234;p4"/>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4"/>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4"/>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7" name="Google Shape;237;p4"/>
          <p:cNvGrpSpPr/>
          <p:nvPr/>
        </p:nvGrpSpPr>
        <p:grpSpPr>
          <a:xfrm>
            <a:off x="11122057" y="3042677"/>
            <a:ext cx="759568" cy="507483"/>
            <a:chOff x="8341543" y="2282008"/>
            <a:chExt cx="569676" cy="380612"/>
          </a:xfrm>
        </p:grpSpPr>
        <p:sp>
          <p:nvSpPr>
            <p:cNvPr id="238" name="Google Shape;238;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4"/>
          <p:cNvGrpSpPr/>
          <p:nvPr/>
        </p:nvGrpSpPr>
        <p:grpSpPr>
          <a:xfrm>
            <a:off x="11122057" y="2294792"/>
            <a:ext cx="759568" cy="507483"/>
            <a:chOff x="8341543" y="1721094"/>
            <a:chExt cx="569676" cy="380612"/>
          </a:xfrm>
        </p:grpSpPr>
        <p:sp>
          <p:nvSpPr>
            <p:cNvPr id="241" name="Google Shape;241;p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3" name="Google Shape;243;p4"/>
          <p:cNvGrpSpPr/>
          <p:nvPr/>
        </p:nvGrpSpPr>
        <p:grpSpPr>
          <a:xfrm>
            <a:off x="11128364" y="1578123"/>
            <a:ext cx="757981" cy="517352"/>
            <a:chOff x="8346273" y="1183592"/>
            <a:chExt cx="568486" cy="388014"/>
          </a:xfrm>
        </p:grpSpPr>
        <p:sp>
          <p:nvSpPr>
            <p:cNvPr id="244" name="Google Shape;244;p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6" name="Google Shape;246;p4"/>
          <p:cNvGrpSpPr/>
          <p:nvPr/>
        </p:nvGrpSpPr>
        <p:grpSpPr>
          <a:xfrm>
            <a:off x="11122057" y="808847"/>
            <a:ext cx="759568" cy="517352"/>
            <a:chOff x="8341543" y="606635"/>
            <a:chExt cx="569676" cy="388014"/>
          </a:xfrm>
        </p:grpSpPr>
        <p:sp>
          <p:nvSpPr>
            <p:cNvPr id="247" name="Google Shape;247;p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 name="Google Shape;249;p4"/>
          <p:cNvGrpSpPr/>
          <p:nvPr/>
        </p:nvGrpSpPr>
        <p:grpSpPr>
          <a:xfrm>
            <a:off x="11122057" y="3790577"/>
            <a:ext cx="759568" cy="507483"/>
            <a:chOff x="8341543" y="2282008"/>
            <a:chExt cx="569676" cy="380612"/>
          </a:xfrm>
        </p:grpSpPr>
        <p:sp>
          <p:nvSpPr>
            <p:cNvPr id="250" name="Google Shape;250;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4"/>
          <p:cNvGrpSpPr/>
          <p:nvPr/>
        </p:nvGrpSpPr>
        <p:grpSpPr>
          <a:xfrm>
            <a:off x="11122057" y="4538477"/>
            <a:ext cx="759568" cy="507483"/>
            <a:chOff x="8341543" y="2282008"/>
            <a:chExt cx="569676" cy="380612"/>
          </a:xfrm>
        </p:grpSpPr>
        <p:sp>
          <p:nvSpPr>
            <p:cNvPr id="253" name="Google Shape;253;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5" name="Google Shape;255;p4"/>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4"/>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4"/>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4"/>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4"/>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4"/>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4"/>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4"/>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4"/>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4"/>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4"/>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4"/>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4"/>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6" name="Google Shape;276;p4"/>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7" name="Google Shape;277;p4"/>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8" name="Google Shape;278;p4"/>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9" name="Google Shape;279;p4"/>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0" name="Google Shape;280;p4"/>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4"/>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4"/>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 name="Google Shape;283;p4"/>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4"/>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 name="Google Shape;285;p4"/>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4"/>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4"/>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4"/>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4"/>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4"/>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4"/>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4"/>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4"/>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4"/>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4"/>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4"/>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4"/>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4"/>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4"/>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4"/>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4"/>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4"/>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4"/>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4"/>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4"/>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4"/>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4"/>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 name="Google Shape;308;p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9" name="Google Shape;309;p4"/>
          <p:cNvSpPr txBox="1">
            <a:spLocks noGrp="1"/>
          </p:cNvSpPr>
          <p:nvPr>
            <p:ph type="subTitle" idx="1"/>
          </p:nvPr>
        </p:nvSpPr>
        <p:spPr>
          <a:xfrm>
            <a:off x="1095100" y="1642867"/>
            <a:ext cx="10001600" cy="44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310" name="Google Shape;310;p4"/>
          <p:cNvSpPr/>
          <p:nvPr/>
        </p:nvSpPr>
        <p:spPr>
          <a:xfrm rot="4238894">
            <a:off x="382928" y="5844515"/>
            <a:ext cx="1059613" cy="91567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 name="Google Shape;311;p4"/>
          <p:cNvSpPr/>
          <p:nvPr/>
        </p:nvSpPr>
        <p:spPr>
          <a:xfrm>
            <a:off x="9479668" y="976900"/>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 name="Google Shape;312;p4"/>
          <p:cNvSpPr/>
          <p:nvPr/>
        </p:nvSpPr>
        <p:spPr>
          <a:xfrm>
            <a:off x="1765867" y="73475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13" name="Google Shape;313;p4"/>
          <p:cNvGrpSpPr/>
          <p:nvPr/>
        </p:nvGrpSpPr>
        <p:grpSpPr>
          <a:xfrm>
            <a:off x="10182534" y="588467"/>
            <a:ext cx="388500" cy="375167"/>
            <a:chOff x="3243875" y="2372825"/>
            <a:chExt cx="291375" cy="281375"/>
          </a:xfrm>
        </p:grpSpPr>
        <p:sp>
          <p:nvSpPr>
            <p:cNvPr id="314" name="Google Shape;314;p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4" name="Google Shape;324;p4"/>
          <p:cNvSpPr/>
          <p:nvPr/>
        </p:nvSpPr>
        <p:spPr>
          <a:xfrm>
            <a:off x="10784500" y="164285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4"/>
          <p:cNvSpPr/>
          <p:nvPr/>
        </p:nvSpPr>
        <p:spPr>
          <a:xfrm>
            <a:off x="1364001" y="13520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60277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6"/>
        <p:cNvGrpSpPr/>
        <p:nvPr/>
      </p:nvGrpSpPr>
      <p:grpSpPr>
        <a:xfrm>
          <a:off x="0" y="0"/>
          <a:ext cx="0" cy="0"/>
          <a:chOff x="0" y="0"/>
          <a:chExt cx="0" cy="0"/>
        </a:xfrm>
      </p:grpSpPr>
      <p:grpSp>
        <p:nvGrpSpPr>
          <p:cNvPr id="327" name="Google Shape;327;p5"/>
          <p:cNvGrpSpPr/>
          <p:nvPr/>
        </p:nvGrpSpPr>
        <p:grpSpPr>
          <a:xfrm>
            <a:off x="527859" y="292693"/>
            <a:ext cx="11358487" cy="6384375"/>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0" name="Google Shape;350;p5"/>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351" name="Google Shape;351;p5"/>
          <p:cNvSpPr txBox="1">
            <a:spLocks noGrp="1"/>
          </p:cNvSpPr>
          <p:nvPr>
            <p:ph type="subTitle" idx="1"/>
          </p:nvPr>
        </p:nvSpPr>
        <p:spPr>
          <a:xfrm>
            <a:off x="2639784" y="2994033"/>
            <a:ext cx="31236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0"/>
              </a:spcBef>
              <a:spcAft>
                <a:spcPts val="0"/>
              </a:spcAft>
              <a:buNone/>
              <a:defRPr sz="2400">
                <a:solidFill>
                  <a:schemeClr val="accent1"/>
                </a:solidFill>
              </a:defRPr>
            </a:lvl2pPr>
            <a:lvl3pPr lvl="2" algn="ctr" rtl="0">
              <a:spcBef>
                <a:spcPts val="0"/>
              </a:spcBef>
              <a:spcAft>
                <a:spcPts val="0"/>
              </a:spcAft>
              <a:buNone/>
              <a:defRPr sz="2400">
                <a:solidFill>
                  <a:schemeClr val="accent1"/>
                </a:solidFill>
              </a:defRPr>
            </a:lvl3pPr>
            <a:lvl4pPr lvl="3" algn="ctr" rtl="0">
              <a:spcBef>
                <a:spcPts val="0"/>
              </a:spcBef>
              <a:spcAft>
                <a:spcPts val="0"/>
              </a:spcAft>
              <a:buNone/>
              <a:defRPr sz="2400">
                <a:solidFill>
                  <a:schemeClr val="accent1"/>
                </a:solidFill>
              </a:defRPr>
            </a:lvl4pPr>
            <a:lvl5pPr lvl="4" algn="ctr" rtl="0">
              <a:spcBef>
                <a:spcPts val="0"/>
              </a:spcBef>
              <a:spcAft>
                <a:spcPts val="0"/>
              </a:spcAft>
              <a:buNone/>
              <a:defRPr sz="2400">
                <a:solidFill>
                  <a:schemeClr val="accent1"/>
                </a:solidFill>
              </a:defRPr>
            </a:lvl5pPr>
            <a:lvl6pPr lvl="5" algn="ctr" rtl="0">
              <a:spcBef>
                <a:spcPts val="0"/>
              </a:spcBef>
              <a:spcAft>
                <a:spcPts val="0"/>
              </a:spcAft>
              <a:buNone/>
              <a:defRPr sz="2400">
                <a:solidFill>
                  <a:schemeClr val="accent1"/>
                </a:solidFill>
              </a:defRPr>
            </a:lvl6pPr>
            <a:lvl7pPr lvl="6" algn="ctr" rtl="0">
              <a:spcBef>
                <a:spcPts val="0"/>
              </a:spcBef>
              <a:spcAft>
                <a:spcPts val="0"/>
              </a:spcAft>
              <a:buNone/>
              <a:defRPr sz="2400">
                <a:solidFill>
                  <a:schemeClr val="accent1"/>
                </a:solidFill>
              </a:defRPr>
            </a:lvl7pPr>
            <a:lvl8pPr lvl="7" algn="ctr" rtl="0">
              <a:spcBef>
                <a:spcPts val="0"/>
              </a:spcBef>
              <a:spcAft>
                <a:spcPts val="0"/>
              </a:spcAft>
              <a:buNone/>
              <a:defRPr sz="2400">
                <a:solidFill>
                  <a:schemeClr val="accent1"/>
                </a:solidFill>
              </a:defRPr>
            </a:lvl8pPr>
            <a:lvl9pPr lvl="8" algn="ctr" rtl="0">
              <a:spcBef>
                <a:spcPts val="0"/>
              </a:spcBef>
              <a:spcAft>
                <a:spcPts val="0"/>
              </a:spcAft>
              <a:buNone/>
              <a:defRPr sz="2400">
                <a:solidFill>
                  <a:schemeClr val="accent1"/>
                </a:solidFill>
              </a:defRPr>
            </a:lvl9pPr>
          </a:lstStyle>
          <a:p>
            <a:endParaRPr/>
          </a:p>
        </p:txBody>
      </p:sp>
      <p:sp>
        <p:nvSpPr>
          <p:cNvPr id="352" name="Google Shape;352;p5"/>
          <p:cNvSpPr txBox="1">
            <a:spLocks noGrp="1"/>
          </p:cNvSpPr>
          <p:nvPr>
            <p:ph type="subTitle" idx="2"/>
          </p:nvPr>
        </p:nvSpPr>
        <p:spPr>
          <a:xfrm>
            <a:off x="2639784" y="3471200"/>
            <a:ext cx="3123600" cy="131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3" name="Google Shape;353;p5"/>
          <p:cNvSpPr txBox="1">
            <a:spLocks noGrp="1"/>
          </p:cNvSpPr>
          <p:nvPr>
            <p:ph type="subTitle" idx="3"/>
          </p:nvPr>
        </p:nvSpPr>
        <p:spPr>
          <a:xfrm>
            <a:off x="6428617" y="2994033"/>
            <a:ext cx="31236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0"/>
              </a:spcBef>
              <a:spcAft>
                <a:spcPts val="0"/>
              </a:spcAft>
              <a:buNone/>
              <a:defRPr sz="2400">
                <a:solidFill>
                  <a:schemeClr val="accent1"/>
                </a:solidFill>
              </a:defRPr>
            </a:lvl2pPr>
            <a:lvl3pPr lvl="2" algn="ctr" rtl="0">
              <a:spcBef>
                <a:spcPts val="0"/>
              </a:spcBef>
              <a:spcAft>
                <a:spcPts val="0"/>
              </a:spcAft>
              <a:buNone/>
              <a:defRPr sz="2400">
                <a:solidFill>
                  <a:schemeClr val="accent1"/>
                </a:solidFill>
              </a:defRPr>
            </a:lvl3pPr>
            <a:lvl4pPr lvl="3" algn="ctr" rtl="0">
              <a:spcBef>
                <a:spcPts val="0"/>
              </a:spcBef>
              <a:spcAft>
                <a:spcPts val="0"/>
              </a:spcAft>
              <a:buNone/>
              <a:defRPr sz="2400">
                <a:solidFill>
                  <a:schemeClr val="accent1"/>
                </a:solidFill>
              </a:defRPr>
            </a:lvl4pPr>
            <a:lvl5pPr lvl="4" algn="ctr" rtl="0">
              <a:spcBef>
                <a:spcPts val="0"/>
              </a:spcBef>
              <a:spcAft>
                <a:spcPts val="0"/>
              </a:spcAft>
              <a:buNone/>
              <a:defRPr sz="2400">
                <a:solidFill>
                  <a:schemeClr val="accent1"/>
                </a:solidFill>
              </a:defRPr>
            </a:lvl5pPr>
            <a:lvl6pPr lvl="5" algn="ctr" rtl="0">
              <a:spcBef>
                <a:spcPts val="0"/>
              </a:spcBef>
              <a:spcAft>
                <a:spcPts val="0"/>
              </a:spcAft>
              <a:buNone/>
              <a:defRPr sz="2400">
                <a:solidFill>
                  <a:schemeClr val="accent1"/>
                </a:solidFill>
              </a:defRPr>
            </a:lvl6pPr>
            <a:lvl7pPr lvl="6" algn="ctr" rtl="0">
              <a:spcBef>
                <a:spcPts val="0"/>
              </a:spcBef>
              <a:spcAft>
                <a:spcPts val="0"/>
              </a:spcAft>
              <a:buNone/>
              <a:defRPr sz="2400">
                <a:solidFill>
                  <a:schemeClr val="accent1"/>
                </a:solidFill>
              </a:defRPr>
            </a:lvl7pPr>
            <a:lvl8pPr lvl="7" algn="ctr" rtl="0">
              <a:spcBef>
                <a:spcPts val="0"/>
              </a:spcBef>
              <a:spcAft>
                <a:spcPts val="0"/>
              </a:spcAft>
              <a:buNone/>
              <a:defRPr sz="2400">
                <a:solidFill>
                  <a:schemeClr val="accent1"/>
                </a:solidFill>
              </a:defRPr>
            </a:lvl8pPr>
            <a:lvl9pPr lvl="8" algn="ctr" rtl="0">
              <a:spcBef>
                <a:spcPts val="0"/>
              </a:spcBef>
              <a:spcAft>
                <a:spcPts val="0"/>
              </a:spcAft>
              <a:buNone/>
              <a:defRPr sz="2400">
                <a:solidFill>
                  <a:schemeClr val="accent1"/>
                </a:solidFill>
              </a:defRPr>
            </a:lvl9pPr>
          </a:lstStyle>
          <a:p>
            <a:endParaRPr/>
          </a:p>
        </p:txBody>
      </p:sp>
      <p:sp>
        <p:nvSpPr>
          <p:cNvPr id="354" name="Google Shape;354;p5"/>
          <p:cNvSpPr txBox="1">
            <a:spLocks noGrp="1"/>
          </p:cNvSpPr>
          <p:nvPr>
            <p:ph type="subTitle" idx="4"/>
          </p:nvPr>
        </p:nvSpPr>
        <p:spPr>
          <a:xfrm>
            <a:off x="6428617" y="3471205"/>
            <a:ext cx="3123600" cy="131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5" name="Google Shape;355;p5"/>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5"/>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5"/>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5"/>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5"/>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5"/>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5"/>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5"/>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5"/>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 name="Google Shape;384;p5"/>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5"/>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5"/>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5"/>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5"/>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1" name="Google Shape;391;p5"/>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5"/>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5"/>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4" name="Google Shape;394;p5"/>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5" name="Google Shape;395;p5"/>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6" name="Google Shape;396;p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7" name="Google Shape;397;p5"/>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5"/>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9" name="Google Shape;399;p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0" name="Google Shape;400;p5"/>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1" name="Google Shape;401;p5"/>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2" name="Google Shape;402;p5"/>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3" name="Google Shape;403;p5"/>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5"/>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99471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5"/>
        <p:cNvGrpSpPr/>
        <p:nvPr/>
      </p:nvGrpSpPr>
      <p:grpSpPr>
        <a:xfrm>
          <a:off x="0" y="0"/>
          <a:ext cx="0" cy="0"/>
          <a:chOff x="0" y="0"/>
          <a:chExt cx="0" cy="0"/>
        </a:xfrm>
      </p:grpSpPr>
      <p:sp>
        <p:nvSpPr>
          <p:cNvPr id="406" name="Google Shape;406;p6"/>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6"/>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6"/>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09" name="Google Shape;409;p6"/>
          <p:cNvGrpSpPr/>
          <p:nvPr/>
        </p:nvGrpSpPr>
        <p:grpSpPr>
          <a:xfrm>
            <a:off x="11122057" y="3042677"/>
            <a:ext cx="759568" cy="507483"/>
            <a:chOff x="8341543" y="2282008"/>
            <a:chExt cx="569676" cy="380612"/>
          </a:xfrm>
        </p:grpSpPr>
        <p:sp>
          <p:nvSpPr>
            <p:cNvPr id="410" name="Google Shape;410;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2" name="Google Shape;412;p6"/>
          <p:cNvGrpSpPr/>
          <p:nvPr/>
        </p:nvGrpSpPr>
        <p:grpSpPr>
          <a:xfrm>
            <a:off x="11122057" y="2294792"/>
            <a:ext cx="759568" cy="507483"/>
            <a:chOff x="8341543" y="1721094"/>
            <a:chExt cx="569676" cy="380612"/>
          </a:xfrm>
        </p:grpSpPr>
        <p:sp>
          <p:nvSpPr>
            <p:cNvPr id="413" name="Google Shape;413;p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5" name="Google Shape;415;p6"/>
          <p:cNvGrpSpPr/>
          <p:nvPr/>
        </p:nvGrpSpPr>
        <p:grpSpPr>
          <a:xfrm>
            <a:off x="11128364" y="1578123"/>
            <a:ext cx="757981" cy="517352"/>
            <a:chOff x="8346273" y="1183592"/>
            <a:chExt cx="568486" cy="388014"/>
          </a:xfrm>
        </p:grpSpPr>
        <p:sp>
          <p:nvSpPr>
            <p:cNvPr id="416" name="Google Shape;416;p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8" name="Google Shape;418;p6"/>
          <p:cNvGrpSpPr/>
          <p:nvPr/>
        </p:nvGrpSpPr>
        <p:grpSpPr>
          <a:xfrm>
            <a:off x="11122057" y="808847"/>
            <a:ext cx="759568" cy="517352"/>
            <a:chOff x="8341543" y="606635"/>
            <a:chExt cx="569676" cy="388014"/>
          </a:xfrm>
        </p:grpSpPr>
        <p:sp>
          <p:nvSpPr>
            <p:cNvPr id="419" name="Google Shape;419;p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6"/>
          <p:cNvGrpSpPr/>
          <p:nvPr/>
        </p:nvGrpSpPr>
        <p:grpSpPr>
          <a:xfrm>
            <a:off x="11122057" y="3790577"/>
            <a:ext cx="759568" cy="507483"/>
            <a:chOff x="8341543" y="2282008"/>
            <a:chExt cx="569676" cy="380612"/>
          </a:xfrm>
        </p:grpSpPr>
        <p:sp>
          <p:nvSpPr>
            <p:cNvPr id="422" name="Google Shape;422;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4" name="Google Shape;424;p6"/>
          <p:cNvGrpSpPr/>
          <p:nvPr/>
        </p:nvGrpSpPr>
        <p:grpSpPr>
          <a:xfrm>
            <a:off x="11122057" y="4538477"/>
            <a:ext cx="759568" cy="507483"/>
            <a:chOff x="8341543" y="2282008"/>
            <a:chExt cx="569676" cy="380612"/>
          </a:xfrm>
        </p:grpSpPr>
        <p:sp>
          <p:nvSpPr>
            <p:cNvPr id="425" name="Google Shape;425;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7" name="Google Shape;427;p6"/>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6"/>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9" name="Google Shape;429;p6"/>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0" name="Google Shape;430;p6"/>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1" name="Google Shape;431;p6"/>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2" name="Google Shape;432;p6"/>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6"/>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4" name="Google Shape;434;p6"/>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5" name="Google Shape;435;p6"/>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6" name="Google Shape;436;p6"/>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7" name="Google Shape;437;p6"/>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8" name="Google Shape;438;p6"/>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6"/>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0" name="Google Shape;440;p6"/>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1" name="Google Shape;441;p6"/>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2" name="Google Shape;442;p6"/>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3" name="Google Shape;443;p6"/>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4" name="Google Shape;444;p6"/>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5" name="Google Shape;445;p6"/>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6" name="Google Shape;446;p6"/>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7" name="Google Shape;447;p6"/>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8" name="Google Shape;448;p6"/>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9" name="Google Shape;449;p6"/>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0" name="Google Shape;450;p6"/>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1" name="Google Shape;451;p6"/>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2" name="Google Shape;452;p6"/>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6"/>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6"/>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6"/>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6" name="Google Shape;456;p6"/>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6"/>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6"/>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9" name="Google Shape;459;p6"/>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0" name="Google Shape;460;p6"/>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1" name="Google Shape;461;p6"/>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2" name="Google Shape;462;p6"/>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6"/>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6"/>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5" name="Google Shape;465;p6"/>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6" name="Google Shape;466;p6"/>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7" name="Google Shape;467;p6"/>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8" name="Google Shape;468;p6"/>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9" name="Google Shape;469;p6"/>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0" name="Google Shape;470;p6"/>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1" name="Google Shape;471;p6"/>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2" name="Google Shape;472;p6"/>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3" name="Google Shape;473;p6"/>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4" name="Google Shape;474;p6"/>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5" name="Google Shape;475;p6"/>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6" name="Google Shape;476;p6"/>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7" name="Google Shape;477;p6"/>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8" name="Google Shape;478;p6"/>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9" name="Google Shape;479;p6"/>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0" name="Google Shape;480;p6"/>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grpSp>
        <p:nvGrpSpPr>
          <p:cNvPr id="481" name="Google Shape;481;p6"/>
          <p:cNvGrpSpPr/>
          <p:nvPr/>
        </p:nvGrpSpPr>
        <p:grpSpPr>
          <a:xfrm>
            <a:off x="968285" y="6000567"/>
            <a:ext cx="388500" cy="375167"/>
            <a:chOff x="3243875" y="2372825"/>
            <a:chExt cx="291375" cy="281375"/>
          </a:xfrm>
        </p:grpSpPr>
        <p:sp>
          <p:nvSpPr>
            <p:cNvPr id="482" name="Google Shape;482;p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2" name="Google Shape;492;p6"/>
          <p:cNvSpPr/>
          <p:nvPr/>
        </p:nvSpPr>
        <p:spPr>
          <a:xfrm>
            <a:off x="9780800" y="67743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3" name="Google Shape;493;p6"/>
          <p:cNvGrpSpPr/>
          <p:nvPr/>
        </p:nvGrpSpPr>
        <p:grpSpPr>
          <a:xfrm>
            <a:off x="2019934" y="606334"/>
            <a:ext cx="222233" cy="224767"/>
            <a:chOff x="4954425" y="2036375"/>
            <a:chExt cx="166675" cy="168575"/>
          </a:xfrm>
        </p:grpSpPr>
        <p:sp>
          <p:nvSpPr>
            <p:cNvPr id="494" name="Google Shape;494;p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6" name="Google Shape;496;p6"/>
          <p:cNvSpPr/>
          <p:nvPr/>
        </p:nvSpPr>
        <p:spPr>
          <a:xfrm>
            <a:off x="1903933" y="6375718"/>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45156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7"/>
        <p:cNvGrpSpPr/>
        <p:nvPr/>
      </p:nvGrpSpPr>
      <p:grpSpPr>
        <a:xfrm>
          <a:off x="0" y="0"/>
          <a:ext cx="0" cy="0"/>
          <a:chOff x="0" y="0"/>
          <a:chExt cx="0" cy="0"/>
        </a:xfrm>
      </p:grpSpPr>
      <p:grpSp>
        <p:nvGrpSpPr>
          <p:cNvPr id="498" name="Google Shape;498;p7"/>
          <p:cNvGrpSpPr/>
          <p:nvPr/>
        </p:nvGrpSpPr>
        <p:grpSpPr>
          <a:xfrm>
            <a:off x="527859" y="292693"/>
            <a:ext cx="11358487" cy="6384375"/>
            <a:chOff x="395894" y="219519"/>
            <a:chExt cx="8518865" cy="4788281"/>
          </a:xfrm>
        </p:grpSpPr>
        <p:sp>
          <p:nvSpPr>
            <p:cNvPr id="499" name="Google Shape;499;p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0" name="Google Shape;500;p7"/>
            <p:cNvGrpSpPr/>
            <p:nvPr/>
          </p:nvGrpSpPr>
          <p:grpSpPr>
            <a:xfrm>
              <a:off x="8341543" y="2282008"/>
              <a:ext cx="569676" cy="380612"/>
              <a:chOff x="8341543" y="2282008"/>
              <a:chExt cx="569676" cy="380612"/>
            </a:xfrm>
          </p:grpSpPr>
          <p:sp>
            <p:nvSpPr>
              <p:cNvPr id="501" name="Google Shape;501;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4" name="Google Shape;504;p7"/>
            <p:cNvGrpSpPr/>
            <p:nvPr/>
          </p:nvGrpSpPr>
          <p:grpSpPr>
            <a:xfrm>
              <a:off x="8341543" y="1721094"/>
              <a:ext cx="569676" cy="380612"/>
              <a:chOff x="8341543" y="1721094"/>
              <a:chExt cx="569676" cy="380612"/>
            </a:xfrm>
          </p:grpSpPr>
          <p:sp>
            <p:nvSpPr>
              <p:cNvPr id="505" name="Google Shape;505;p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7" name="Google Shape;507;p7"/>
            <p:cNvGrpSpPr/>
            <p:nvPr/>
          </p:nvGrpSpPr>
          <p:grpSpPr>
            <a:xfrm>
              <a:off x="8346273" y="1183592"/>
              <a:ext cx="568486" cy="388014"/>
              <a:chOff x="8346273" y="1183592"/>
              <a:chExt cx="568486" cy="388014"/>
            </a:xfrm>
          </p:grpSpPr>
          <p:sp>
            <p:nvSpPr>
              <p:cNvPr id="508" name="Google Shape;508;p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0" name="Google Shape;510;p7"/>
            <p:cNvGrpSpPr/>
            <p:nvPr/>
          </p:nvGrpSpPr>
          <p:grpSpPr>
            <a:xfrm>
              <a:off x="8341543" y="606635"/>
              <a:ext cx="569676" cy="388014"/>
              <a:chOff x="8341543" y="606635"/>
              <a:chExt cx="569676" cy="388014"/>
            </a:xfrm>
          </p:grpSpPr>
          <p:sp>
            <p:nvSpPr>
              <p:cNvPr id="511" name="Google Shape;511;p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3" name="Google Shape;513;p7"/>
            <p:cNvGrpSpPr/>
            <p:nvPr/>
          </p:nvGrpSpPr>
          <p:grpSpPr>
            <a:xfrm>
              <a:off x="8341543" y="2842933"/>
              <a:ext cx="569676" cy="380612"/>
              <a:chOff x="8341543" y="2282008"/>
              <a:chExt cx="569676" cy="380612"/>
            </a:xfrm>
          </p:grpSpPr>
          <p:sp>
            <p:nvSpPr>
              <p:cNvPr id="514" name="Google Shape;514;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6" name="Google Shape;516;p7"/>
            <p:cNvGrpSpPr/>
            <p:nvPr/>
          </p:nvGrpSpPr>
          <p:grpSpPr>
            <a:xfrm>
              <a:off x="8341543" y="3403858"/>
              <a:ext cx="569676" cy="380612"/>
              <a:chOff x="8341543" y="2282008"/>
              <a:chExt cx="569676" cy="380612"/>
            </a:xfrm>
          </p:grpSpPr>
          <p:sp>
            <p:nvSpPr>
              <p:cNvPr id="517" name="Google Shape;517;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9" name="Google Shape;519;p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1" name="Google Shape;521;p7"/>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22" name="Google Shape;522;p7"/>
          <p:cNvSpPr txBox="1">
            <a:spLocks noGrp="1"/>
          </p:cNvSpPr>
          <p:nvPr>
            <p:ph type="subTitle" idx="1"/>
          </p:nvPr>
        </p:nvSpPr>
        <p:spPr>
          <a:xfrm>
            <a:off x="7411580" y="2812467"/>
            <a:ext cx="32232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67" b="1">
                <a:solidFill>
                  <a:schemeClr val="accent1"/>
                </a:solidFill>
              </a:defRPr>
            </a:lvl1pPr>
            <a:lvl2pPr lvl="1" rtl="0">
              <a:spcBef>
                <a:spcPts val="0"/>
              </a:spcBef>
              <a:spcAft>
                <a:spcPts val="0"/>
              </a:spcAft>
              <a:buNone/>
              <a:defRPr sz="2667" b="1">
                <a:solidFill>
                  <a:schemeClr val="accent1"/>
                </a:solidFill>
              </a:defRPr>
            </a:lvl2pPr>
            <a:lvl3pPr lvl="2" rtl="0">
              <a:spcBef>
                <a:spcPts val="0"/>
              </a:spcBef>
              <a:spcAft>
                <a:spcPts val="0"/>
              </a:spcAft>
              <a:buNone/>
              <a:defRPr sz="2667" b="1">
                <a:solidFill>
                  <a:schemeClr val="accent1"/>
                </a:solidFill>
              </a:defRPr>
            </a:lvl3pPr>
            <a:lvl4pPr lvl="3" rtl="0">
              <a:spcBef>
                <a:spcPts val="0"/>
              </a:spcBef>
              <a:spcAft>
                <a:spcPts val="0"/>
              </a:spcAft>
              <a:buNone/>
              <a:defRPr sz="2667" b="1">
                <a:solidFill>
                  <a:schemeClr val="accent1"/>
                </a:solidFill>
              </a:defRPr>
            </a:lvl4pPr>
            <a:lvl5pPr lvl="4" rtl="0">
              <a:spcBef>
                <a:spcPts val="0"/>
              </a:spcBef>
              <a:spcAft>
                <a:spcPts val="0"/>
              </a:spcAft>
              <a:buNone/>
              <a:defRPr sz="2667" b="1">
                <a:solidFill>
                  <a:schemeClr val="accent1"/>
                </a:solidFill>
              </a:defRPr>
            </a:lvl5pPr>
            <a:lvl6pPr lvl="5" rtl="0">
              <a:spcBef>
                <a:spcPts val="0"/>
              </a:spcBef>
              <a:spcAft>
                <a:spcPts val="0"/>
              </a:spcAft>
              <a:buNone/>
              <a:defRPr sz="2667" b="1">
                <a:solidFill>
                  <a:schemeClr val="accent1"/>
                </a:solidFill>
              </a:defRPr>
            </a:lvl6pPr>
            <a:lvl7pPr lvl="6" rtl="0">
              <a:spcBef>
                <a:spcPts val="0"/>
              </a:spcBef>
              <a:spcAft>
                <a:spcPts val="0"/>
              </a:spcAft>
              <a:buNone/>
              <a:defRPr sz="2667" b="1">
                <a:solidFill>
                  <a:schemeClr val="accent1"/>
                </a:solidFill>
              </a:defRPr>
            </a:lvl7pPr>
            <a:lvl8pPr lvl="7" rtl="0">
              <a:spcBef>
                <a:spcPts val="0"/>
              </a:spcBef>
              <a:spcAft>
                <a:spcPts val="0"/>
              </a:spcAft>
              <a:buNone/>
              <a:defRPr sz="2667" b="1">
                <a:solidFill>
                  <a:schemeClr val="accent1"/>
                </a:solidFill>
              </a:defRPr>
            </a:lvl8pPr>
            <a:lvl9pPr lvl="8" rtl="0">
              <a:spcBef>
                <a:spcPts val="0"/>
              </a:spcBef>
              <a:spcAft>
                <a:spcPts val="0"/>
              </a:spcAft>
              <a:buNone/>
              <a:defRPr sz="2667" b="1">
                <a:solidFill>
                  <a:schemeClr val="accent1"/>
                </a:solidFill>
              </a:defRPr>
            </a:lvl9pPr>
          </a:lstStyle>
          <a:p>
            <a:endParaRPr/>
          </a:p>
        </p:txBody>
      </p:sp>
      <p:sp>
        <p:nvSpPr>
          <p:cNvPr id="523" name="Google Shape;523;p7"/>
          <p:cNvSpPr txBox="1">
            <a:spLocks noGrp="1"/>
          </p:cNvSpPr>
          <p:nvPr>
            <p:ph type="subTitle" idx="2"/>
          </p:nvPr>
        </p:nvSpPr>
        <p:spPr>
          <a:xfrm>
            <a:off x="7408351" y="3284396"/>
            <a:ext cx="3223200" cy="176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
        <p:nvSpPr>
          <p:cNvPr id="524" name="Google Shape;524;p7"/>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5" name="Google Shape;525;p7"/>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6" name="Google Shape;526;p7"/>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7" name="Google Shape;527;p7"/>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8" name="Google Shape;528;p7"/>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9" name="Google Shape;529;p7"/>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0" name="Google Shape;530;p7"/>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1" name="Google Shape;531;p7"/>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 name="Google Shape;532;p7"/>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3" name="Google Shape;533;p7"/>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4" name="Google Shape;534;p7"/>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5" name="Google Shape;535;p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6" name="Google Shape;536;p7"/>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7" name="Google Shape;537;p7"/>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8" name="Google Shape;538;p7"/>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7"/>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7"/>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7"/>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7"/>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7"/>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7"/>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5" name="Google Shape;545;p7"/>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6" name="Google Shape;546;p7"/>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7"/>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8" name="Google Shape;548;p7"/>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9" name="Google Shape;549;p7"/>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0" name="Google Shape;550;p7"/>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1" name="Google Shape;551;p7"/>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2" name="Google Shape;552;p7"/>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3" name="Google Shape;553;p7"/>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4" name="Google Shape;554;p7"/>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5" name="Google Shape;555;p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6" name="Google Shape;556;p7"/>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7" name="Google Shape;557;p7"/>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8" name="Google Shape;558;p7"/>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9" name="Google Shape;559;p7"/>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0" name="Google Shape;560;p7"/>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1" name="Google Shape;561;p7"/>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2" name="Google Shape;562;p7"/>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3" name="Google Shape;563;p7"/>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4" name="Google Shape;564;p7"/>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5" name="Google Shape;565;p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6" name="Google Shape;566;p7"/>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7" name="Google Shape;567;p7"/>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8" name="Google Shape;568;p7"/>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9" name="Google Shape;569;p7"/>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0" name="Google Shape;570;p7"/>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1" name="Google Shape;571;p7"/>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2" name="Google Shape;572;p7"/>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3" name="Google Shape;573;p7"/>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94539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74"/>
        <p:cNvGrpSpPr/>
        <p:nvPr/>
      </p:nvGrpSpPr>
      <p:grpSpPr>
        <a:xfrm>
          <a:off x="0" y="0"/>
          <a:ext cx="0" cy="0"/>
          <a:chOff x="0" y="0"/>
          <a:chExt cx="0" cy="0"/>
        </a:xfrm>
      </p:grpSpPr>
      <p:grpSp>
        <p:nvGrpSpPr>
          <p:cNvPr id="575" name="Google Shape;575;p8"/>
          <p:cNvGrpSpPr/>
          <p:nvPr/>
        </p:nvGrpSpPr>
        <p:grpSpPr>
          <a:xfrm>
            <a:off x="527859" y="292693"/>
            <a:ext cx="11358487" cy="6384375"/>
            <a:chOff x="395894" y="219519"/>
            <a:chExt cx="8518865" cy="4788281"/>
          </a:xfrm>
        </p:grpSpPr>
        <p:sp>
          <p:nvSpPr>
            <p:cNvPr id="576" name="Google Shape;576;p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7" name="Google Shape;577;p8"/>
            <p:cNvGrpSpPr/>
            <p:nvPr/>
          </p:nvGrpSpPr>
          <p:grpSpPr>
            <a:xfrm>
              <a:off x="8341543" y="2282008"/>
              <a:ext cx="569676" cy="380612"/>
              <a:chOff x="8341543" y="2282008"/>
              <a:chExt cx="569676" cy="380612"/>
            </a:xfrm>
          </p:grpSpPr>
          <p:sp>
            <p:nvSpPr>
              <p:cNvPr id="578" name="Google Shape;578;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0" name="Google Shape;580;p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1" name="Google Shape;581;p8"/>
            <p:cNvGrpSpPr/>
            <p:nvPr/>
          </p:nvGrpSpPr>
          <p:grpSpPr>
            <a:xfrm>
              <a:off x="8341543" y="1721094"/>
              <a:ext cx="569676" cy="380612"/>
              <a:chOff x="8341543" y="1721094"/>
              <a:chExt cx="569676" cy="380612"/>
            </a:xfrm>
          </p:grpSpPr>
          <p:sp>
            <p:nvSpPr>
              <p:cNvPr id="582" name="Google Shape;582;p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4" name="Google Shape;584;p8"/>
            <p:cNvGrpSpPr/>
            <p:nvPr/>
          </p:nvGrpSpPr>
          <p:grpSpPr>
            <a:xfrm>
              <a:off x="8346273" y="1183592"/>
              <a:ext cx="568486" cy="388014"/>
              <a:chOff x="8346273" y="1183592"/>
              <a:chExt cx="568486" cy="388014"/>
            </a:xfrm>
          </p:grpSpPr>
          <p:sp>
            <p:nvSpPr>
              <p:cNvPr id="585" name="Google Shape;585;p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7" name="Google Shape;587;p8"/>
            <p:cNvGrpSpPr/>
            <p:nvPr/>
          </p:nvGrpSpPr>
          <p:grpSpPr>
            <a:xfrm>
              <a:off x="8341543" y="606635"/>
              <a:ext cx="569676" cy="388014"/>
              <a:chOff x="8341543" y="606635"/>
              <a:chExt cx="569676" cy="388014"/>
            </a:xfrm>
          </p:grpSpPr>
          <p:sp>
            <p:nvSpPr>
              <p:cNvPr id="588" name="Google Shape;588;p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0" name="Google Shape;590;p8"/>
            <p:cNvGrpSpPr/>
            <p:nvPr/>
          </p:nvGrpSpPr>
          <p:grpSpPr>
            <a:xfrm>
              <a:off x="8341543" y="2842933"/>
              <a:ext cx="569676" cy="380612"/>
              <a:chOff x="8341543" y="2282008"/>
              <a:chExt cx="569676" cy="380612"/>
            </a:xfrm>
          </p:grpSpPr>
          <p:sp>
            <p:nvSpPr>
              <p:cNvPr id="591" name="Google Shape;591;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3" name="Google Shape;593;p8"/>
            <p:cNvGrpSpPr/>
            <p:nvPr/>
          </p:nvGrpSpPr>
          <p:grpSpPr>
            <a:xfrm>
              <a:off x="8341543" y="3403858"/>
              <a:ext cx="569676" cy="380612"/>
              <a:chOff x="8341543" y="2282008"/>
              <a:chExt cx="569676" cy="380612"/>
            </a:xfrm>
          </p:grpSpPr>
          <p:sp>
            <p:nvSpPr>
              <p:cNvPr id="594" name="Google Shape;594;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6" name="Google Shape;596;p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8" name="Google Shape;598;p8"/>
          <p:cNvSpPr txBox="1">
            <a:spLocks noGrp="1"/>
          </p:cNvSpPr>
          <p:nvPr>
            <p:ph type="title"/>
          </p:nvPr>
        </p:nvSpPr>
        <p:spPr>
          <a:xfrm>
            <a:off x="2039400" y="2243400"/>
            <a:ext cx="8113200" cy="963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200"/>
              <a:buNone/>
              <a:defRPr sz="9600">
                <a:solidFill>
                  <a:schemeClr val="accent1"/>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a:endParaRPr/>
          </a:p>
        </p:txBody>
      </p:sp>
      <p:sp>
        <p:nvSpPr>
          <p:cNvPr id="599" name="Google Shape;599;p8"/>
          <p:cNvSpPr txBox="1">
            <a:spLocks noGrp="1"/>
          </p:cNvSpPr>
          <p:nvPr>
            <p:ph type="subTitle" idx="1"/>
          </p:nvPr>
        </p:nvSpPr>
        <p:spPr>
          <a:xfrm>
            <a:off x="2046433" y="3207000"/>
            <a:ext cx="8113200" cy="14076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2133"/>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600" name="Google Shape;600;p8"/>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1" name="Google Shape;601;p8"/>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2" name="Google Shape;602;p8"/>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3" name="Google Shape;603;p8"/>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4" name="Google Shape;604;p8"/>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5" name="Google Shape;605;p8"/>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6" name="Google Shape;606;p8"/>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7" name="Google Shape;607;p8"/>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8" name="Google Shape;608;p8"/>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9" name="Google Shape;609;p8"/>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0" name="Google Shape;610;p8"/>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1" name="Google Shape;611;p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2" name="Google Shape;612;p8"/>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3" name="Google Shape;613;p8"/>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4" name="Google Shape;614;p8"/>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5" name="Google Shape;615;p8"/>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6" name="Google Shape;616;p8"/>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7" name="Google Shape;617;p8"/>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8" name="Google Shape;618;p8"/>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9" name="Google Shape;619;p8"/>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0" name="Google Shape;620;p8"/>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1" name="Google Shape;621;p8"/>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2" name="Google Shape;622;p8"/>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3" name="Google Shape;623;p8"/>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8"/>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8"/>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8"/>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8"/>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8"/>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8"/>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8"/>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8"/>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8"/>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8"/>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8"/>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8"/>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8"/>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8"/>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8"/>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8"/>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8"/>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8"/>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8"/>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8"/>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8"/>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8"/>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8"/>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8"/>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7682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50"/>
        <p:cNvGrpSpPr/>
        <p:nvPr/>
      </p:nvGrpSpPr>
      <p:grpSpPr>
        <a:xfrm>
          <a:off x="0" y="0"/>
          <a:ext cx="0" cy="0"/>
          <a:chOff x="0" y="0"/>
          <a:chExt cx="0" cy="0"/>
        </a:xfrm>
      </p:grpSpPr>
      <p:grpSp>
        <p:nvGrpSpPr>
          <p:cNvPr id="651" name="Google Shape;651;p9"/>
          <p:cNvGrpSpPr/>
          <p:nvPr/>
        </p:nvGrpSpPr>
        <p:grpSpPr>
          <a:xfrm>
            <a:off x="527859" y="292693"/>
            <a:ext cx="11358487" cy="6384375"/>
            <a:chOff x="395894" y="219519"/>
            <a:chExt cx="8518865" cy="4788281"/>
          </a:xfrm>
        </p:grpSpPr>
        <p:sp>
          <p:nvSpPr>
            <p:cNvPr id="652" name="Google Shape;652;p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3" name="Google Shape;653;p9"/>
            <p:cNvGrpSpPr/>
            <p:nvPr/>
          </p:nvGrpSpPr>
          <p:grpSpPr>
            <a:xfrm>
              <a:off x="8341543" y="2282008"/>
              <a:ext cx="569676" cy="380612"/>
              <a:chOff x="8341543" y="2282008"/>
              <a:chExt cx="569676" cy="380612"/>
            </a:xfrm>
          </p:grpSpPr>
          <p:sp>
            <p:nvSpPr>
              <p:cNvPr id="654" name="Google Shape;654;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6" name="Google Shape;656;p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7" name="Google Shape;657;p9"/>
            <p:cNvGrpSpPr/>
            <p:nvPr/>
          </p:nvGrpSpPr>
          <p:grpSpPr>
            <a:xfrm>
              <a:off x="8341543" y="1721094"/>
              <a:ext cx="569676" cy="380612"/>
              <a:chOff x="8341543" y="1721094"/>
              <a:chExt cx="569676" cy="380612"/>
            </a:xfrm>
          </p:grpSpPr>
          <p:sp>
            <p:nvSpPr>
              <p:cNvPr id="658" name="Google Shape;658;p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0" name="Google Shape;660;p9"/>
            <p:cNvGrpSpPr/>
            <p:nvPr/>
          </p:nvGrpSpPr>
          <p:grpSpPr>
            <a:xfrm>
              <a:off x="8346273" y="1183592"/>
              <a:ext cx="568486" cy="388014"/>
              <a:chOff x="8346273" y="1183592"/>
              <a:chExt cx="568486" cy="388014"/>
            </a:xfrm>
          </p:grpSpPr>
          <p:sp>
            <p:nvSpPr>
              <p:cNvPr id="661" name="Google Shape;661;p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3" name="Google Shape;663;p9"/>
            <p:cNvGrpSpPr/>
            <p:nvPr/>
          </p:nvGrpSpPr>
          <p:grpSpPr>
            <a:xfrm>
              <a:off x="8341543" y="606635"/>
              <a:ext cx="569676" cy="388014"/>
              <a:chOff x="8341543" y="606635"/>
              <a:chExt cx="569676" cy="388014"/>
            </a:xfrm>
          </p:grpSpPr>
          <p:sp>
            <p:nvSpPr>
              <p:cNvPr id="664" name="Google Shape;664;p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6" name="Google Shape;666;p9"/>
            <p:cNvGrpSpPr/>
            <p:nvPr/>
          </p:nvGrpSpPr>
          <p:grpSpPr>
            <a:xfrm>
              <a:off x="8341543" y="2842933"/>
              <a:ext cx="569676" cy="380612"/>
              <a:chOff x="8341543" y="2282008"/>
              <a:chExt cx="569676" cy="380612"/>
            </a:xfrm>
          </p:grpSpPr>
          <p:sp>
            <p:nvSpPr>
              <p:cNvPr id="667" name="Google Shape;667;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9" name="Google Shape;669;p9"/>
            <p:cNvGrpSpPr/>
            <p:nvPr/>
          </p:nvGrpSpPr>
          <p:grpSpPr>
            <a:xfrm>
              <a:off x="8341543" y="3403858"/>
              <a:ext cx="569676" cy="380612"/>
              <a:chOff x="8341543" y="2282008"/>
              <a:chExt cx="569676" cy="380612"/>
            </a:xfrm>
          </p:grpSpPr>
          <p:sp>
            <p:nvSpPr>
              <p:cNvPr id="670" name="Google Shape;670;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2" name="Google Shape;672;p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4" name="Google Shape;674;p9"/>
          <p:cNvSpPr txBox="1">
            <a:spLocks noGrp="1"/>
          </p:cNvSpPr>
          <p:nvPr>
            <p:ph type="title"/>
          </p:nvPr>
        </p:nvSpPr>
        <p:spPr>
          <a:xfrm>
            <a:off x="2686400" y="1976933"/>
            <a:ext cx="6819200" cy="185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266"/>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75" name="Google Shape;675;p9"/>
          <p:cNvSpPr txBox="1">
            <a:spLocks noGrp="1"/>
          </p:cNvSpPr>
          <p:nvPr>
            <p:ph type="subTitle" idx="1"/>
          </p:nvPr>
        </p:nvSpPr>
        <p:spPr>
          <a:xfrm>
            <a:off x="3459000" y="3667733"/>
            <a:ext cx="5274000" cy="132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endParaRPr/>
          </a:p>
        </p:txBody>
      </p:sp>
      <p:sp>
        <p:nvSpPr>
          <p:cNvPr id="676" name="Google Shape;676;p9"/>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9"/>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9"/>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9" name="Google Shape;679;p9"/>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0" name="Google Shape;680;p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1" name="Google Shape;681;p9"/>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2" name="Google Shape;682;p9"/>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3" name="Google Shape;683;p9"/>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4" name="Google Shape;684;p9"/>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6" name="Google Shape;686;p9"/>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7" name="Google Shape;687;p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8" name="Google Shape;688;p9"/>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9" name="Google Shape;689;p9"/>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0" name="Google Shape;690;p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1" name="Google Shape;691;p9"/>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2" name="Google Shape;692;p9"/>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3" name="Google Shape;693;p9"/>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4" name="Google Shape;694;p9"/>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5" name="Google Shape;695;p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6" name="Google Shape;696;p9"/>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7" name="Google Shape;697;p9"/>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8" name="Google Shape;698;p9"/>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9" name="Google Shape;699;p9"/>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0" name="Google Shape;700;p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1" name="Google Shape;701;p9"/>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2" name="Google Shape;702;p9"/>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3" name="Google Shape;703;p9"/>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4" name="Google Shape;704;p9"/>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5" name="Google Shape;705;p9"/>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6" name="Google Shape;706;p9"/>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7" name="Google Shape;707;p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8" name="Google Shape;708;p9"/>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9" name="Google Shape;709;p9"/>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0" name="Google Shape;710;p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1" name="Google Shape;711;p9"/>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2" name="Google Shape;712;p9"/>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3" name="Google Shape;713;p9"/>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4" name="Google Shape;714;p9"/>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5" name="Google Shape;715;p9"/>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6" name="Google Shape;716;p9"/>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7" name="Google Shape;717;p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8" name="Google Shape;718;p9"/>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9" name="Google Shape;719;p9"/>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0" name="Google Shape;720;p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1" name="Google Shape;721;p9"/>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2" name="Google Shape;722;p9"/>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3" name="Google Shape;723;p9"/>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4" name="Google Shape;724;p9"/>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5" name="Google Shape;725;p9"/>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97220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26"/>
        <p:cNvGrpSpPr/>
        <p:nvPr/>
      </p:nvGrpSpPr>
      <p:grpSpPr>
        <a:xfrm>
          <a:off x="0" y="0"/>
          <a:ext cx="0" cy="0"/>
          <a:chOff x="0" y="0"/>
          <a:chExt cx="0" cy="0"/>
        </a:xfrm>
      </p:grpSpPr>
      <p:grpSp>
        <p:nvGrpSpPr>
          <p:cNvPr id="727" name="Google Shape;727;p10"/>
          <p:cNvGrpSpPr/>
          <p:nvPr/>
        </p:nvGrpSpPr>
        <p:grpSpPr>
          <a:xfrm>
            <a:off x="527859" y="292693"/>
            <a:ext cx="11358487" cy="6384375"/>
            <a:chOff x="395894" y="219519"/>
            <a:chExt cx="8518865" cy="4788281"/>
          </a:xfrm>
        </p:grpSpPr>
        <p:sp>
          <p:nvSpPr>
            <p:cNvPr id="728" name="Google Shape;728;p1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29" name="Google Shape;729;p10"/>
            <p:cNvGrpSpPr/>
            <p:nvPr/>
          </p:nvGrpSpPr>
          <p:grpSpPr>
            <a:xfrm>
              <a:off x="8341543" y="2282008"/>
              <a:ext cx="569676" cy="380612"/>
              <a:chOff x="8341543" y="2282008"/>
              <a:chExt cx="569676" cy="380612"/>
            </a:xfrm>
          </p:grpSpPr>
          <p:sp>
            <p:nvSpPr>
              <p:cNvPr id="730" name="Google Shape;730;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2" name="Google Shape;732;p1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3" name="Google Shape;733;p10"/>
            <p:cNvGrpSpPr/>
            <p:nvPr/>
          </p:nvGrpSpPr>
          <p:grpSpPr>
            <a:xfrm>
              <a:off x="8341543" y="1721094"/>
              <a:ext cx="569676" cy="380612"/>
              <a:chOff x="8341543" y="1721094"/>
              <a:chExt cx="569676" cy="380612"/>
            </a:xfrm>
          </p:grpSpPr>
          <p:sp>
            <p:nvSpPr>
              <p:cNvPr id="734" name="Google Shape;734;p1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1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6" name="Google Shape;736;p10"/>
            <p:cNvGrpSpPr/>
            <p:nvPr/>
          </p:nvGrpSpPr>
          <p:grpSpPr>
            <a:xfrm>
              <a:off x="8346273" y="1183592"/>
              <a:ext cx="568486" cy="388014"/>
              <a:chOff x="8346273" y="1183592"/>
              <a:chExt cx="568486" cy="388014"/>
            </a:xfrm>
          </p:grpSpPr>
          <p:sp>
            <p:nvSpPr>
              <p:cNvPr id="737" name="Google Shape;737;p1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1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9" name="Google Shape;739;p10"/>
            <p:cNvGrpSpPr/>
            <p:nvPr/>
          </p:nvGrpSpPr>
          <p:grpSpPr>
            <a:xfrm>
              <a:off x="8341543" y="606635"/>
              <a:ext cx="569676" cy="388014"/>
              <a:chOff x="8341543" y="606635"/>
              <a:chExt cx="569676" cy="388014"/>
            </a:xfrm>
          </p:grpSpPr>
          <p:sp>
            <p:nvSpPr>
              <p:cNvPr id="740" name="Google Shape;740;p1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1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2" name="Google Shape;742;p10"/>
            <p:cNvGrpSpPr/>
            <p:nvPr/>
          </p:nvGrpSpPr>
          <p:grpSpPr>
            <a:xfrm>
              <a:off x="8341543" y="2842933"/>
              <a:ext cx="569676" cy="380612"/>
              <a:chOff x="8341543" y="2282008"/>
              <a:chExt cx="569676" cy="380612"/>
            </a:xfrm>
          </p:grpSpPr>
          <p:sp>
            <p:nvSpPr>
              <p:cNvPr id="743" name="Google Shape;743;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5" name="Google Shape;745;p10"/>
            <p:cNvGrpSpPr/>
            <p:nvPr/>
          </p:nvGrpSpPr>
          <p:grpSpPr>
            <a:xfrm>
              <a:off x="8341543" y="3403858"/>
              <a:ext cx="569676" cy="380612"/>
              <a:chOff x="8341543" y="2282008"/>
              <a:chExt cx="569676" cy="380612"/>
            </a:xfrm>
          </p:grpSpPr>
          <p:sp>
            <p:nvSpPr>
              <p:cNvPr id="746" name="Google Shape;746;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1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1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0" name="Google Shape;750;p10"/>
          <p:cNvSpPr txBox="1">
            <a:spLocks noGrp="1"/>
          </p:cNvSpPr>
          <p:nvPr>
            <p:ph type="title"/>
          </p:nvPr>
        </p:nvSpPr>
        <p:spPr>
          <a:xfrm>
            <a:off x="4584733" y="2679400"/>
            <a:ext cx="6639200" cy="1499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sz="5333"/>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51" name="Google Shape;751;p10"/>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2" name="Google Shape;752;p10"/>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3" name="Google Shape;753;p10"/>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10"/>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5" name="Google Shape;755;p10"/>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6" name="Google Shape;756;p10"/>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7" name="Google Shape;757;p10"/>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10"/>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10"/>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0" name="Google Shape;760;p10"/>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1" name="Google Shape;761;p10"/>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2" name="Google Shape;762;p10"/>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3" name="Google Shape;763;p10"/>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4" name="Google Shape;764;p10"/>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5" name="Google Shape;765;p10"/>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6" name="Google Shape;766;p10"/>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7" name="Google Shape;767;p10"/>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8" name="Google Shape;768;p10"/>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9" name="Google Shape;769;p10"/>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0" name="Google Shape;770;p10"/>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1" name="Google Shape;771;p10"/>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2" name="Google Shape;772;p10"/>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3" name="Google Shape;773;p10"/>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4" name="Google Shape;774;p10"/>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5" name="Google Shape;775;p10"/>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6" name="Google Shape;776;p10"/>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7" name="Google Shape;777;p10"/>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8" name="Google Shape;778;p10"/>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9" name="Google Shape;779;p10"/>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0" name="Google Shape;780;p10"/>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1" name="Google Shape;781;p10"/>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2" name="Google Shape;782;p10"/>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3" name="Google Shape;783;p10"/>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4" name="Google Shape;784;p10"/>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5" name="Google Shape;785;p10"/>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6" name="Google Shape;786;p10"/>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7" name="Google Shape;787;p10"/>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8" name="Google Shape;788;p10"/>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9" name="Google Shape;789;p10"/>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0" name="Google Shape;790;p10"/>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1" name="Google Shape;791;p10"/>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2" name="Google Shape;792;p10"/>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3" name="Google Shape;793;p10"/>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4" name="Google Shape;794;p10"/>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5" name="Google Shape;795;p10"/>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6" name="Google Shape;796;p10"/>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7" name="Google Shape;797;p10"/>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8" name="Google Shape;798;p10"/>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9" name="Google Shape;799;p10"/>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0" name="Google Shape;800;p10"/>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63486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01"/>
        <p:cNvGrpSpPr/>
        <p:nvPr/>
      </p:nvGrpSpPr>
      <p:grpSpPr>
        <a:xfrm>
          <a:off x="0" y="0"/>
          <a:ext cx="0" cy="0"/>
          <a:chOff x="0" y="0"/>
          <a:chExt cx="0" cy="0"/>
        </a:xfrm>
      </p:grpSpPr>
      <p:grpSp>
        <p:nvGrpSpPr>
          <p:cNvPr id="802" name="Google Shape;802;p11"/>
          <p:cNvGrpSpPr/>
          <p:nvPr/>
        </p:nvGrpSpPr>
        <p:grpSpPr>
          <a:xfrm>
            <a:off x="527859" y="292693"/>
            <a:ext cx="11358487" cy="6384375"/>
            <a:chOff x="395894" y="219519"/>
            <a:chExt cx="8518865" cy="4788281"/>
          </a:xfrm>
        </p:grpSpPr>
        <p:sp>
          <p:nvSpPr>
            <p:cNvPr id="803" name="Google Shape;803;p1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04" name="Google Shape;804;p11"/>
            <p:cNvGrpSpPr/>
            <p:nvPr/>
          </p:nvGrpSpPr>
          <p:grpSpPr>
            <a:xfrm>
              <a:off x="8341543" y="2282008"/>
              <a:ext cx="569676" cy="380612"/>
              <a:chOff x="8341543" y="2282008"/>
              <a:chExt cx="569676" cy="380612"/>
            </a:xfrm>
          </p:grpSpPr>
          <p:sp>
            <p:nvSpPr>
              <p:cNvPr id="805" name="Google Shape;805;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7" name="Google Shape;807;p1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08" name="Google Shape;808;p11"/>
            <p:cNvGrpSpPr/>
            <p:nvPr/>
          </p:nvGrpSpPr>
          <p:grpSpPr>
            <a:xfrm>
              <a:off x="8341543" y="1721094"/>
              <a:ext cx="569676" cy="380612"/>
              <a:chOff x="8341543" y="1721094"/>
              <a:chExt cx="569676" cy="380612"/>
            </a:xfrm>
          </p:grpSpPr>
          <p:sp>
            <p:nvSpPr>
              <p:cNvPr id="809" name="Google Shape;809;p1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1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1" name="Google Shape;811;p11"/>
            <p:cNvGrpSpPr/>
            <p:nvPr/>
          </p:nvGrpSpPr>
          <p:grpSpPr>
            <a:xfrm>
              <a:off x="8346273" y="1183592"/>
              <a:ext cx="568486" cy="388014"/>
              <a:chOff x="8346273" y="1183592"/>
              <a:chExt cx="568486" cy="388014"/>
            </a:xfrm>
          </p:grpSpPr>
          <p:sp>
            <p:nvSpPr>
              <p:cNvPr id="812" name="Google Shape;812;p1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1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4" name="Google Shape;814;p11"/>
            <p:cNvGrpSpPr/>
            <p:nvPr/>
          </p:nvGrpSpPr>
          <p:grpSpPr>
            <a:xfrm>
              <a:off x="8341543" y="606635"/>
              <a:ext cx="569676" cy="388014"/>
              <a:chOff x="8341543" y="606635"/>
              <a:chExt cx="569676" cy="388014"/>
            </a:xfrm>
          </p:grpSpPr>
          <p:sp>
            <p:nvSpPr>
              <p:cNvPr id="815" name="Google Shape;815;p1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1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7" name="Google Shape;817;p11"/>
            <p:cNvGrpSpPr/>
            <p:nvPr/>
          </p:nvGrpSpPr>
          <p:grpSpPr>
            <a:xfrm>
              <a:off x="8341543" y="2842933"/>
              <a:ext cx="569676" cy="380612"/>
              <a:chOff x="8341543" y="2282008"/>
              <a:chExt cx="569676" cy="380612"/>
            </a:xfrm>
          </p:grpSpPr>
          <p:sp>
            <p:nvSpPr>
              <p:cNvPr id="818" name="Google Shape;818;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0" name="Google Shape;820;p11"/>
            <p:cNvGrpSpPr/>
            <p:nvPr/>
          </p:nvGrpSpPr>
          <p:grpSpPr>
            <a:xfrm>
              <a:off x="8341543" y="3403858"/>
              <a:ext cx="569676" cy="380612"/>
              <a:chOff x="8341543" y="2282008"/>
              <a:chExt cx="569676" cy="380612"/>
            </a:xfrm>
          </p:grpSpPr>
          <p:sp>
            <p:nvSpPr>
              <p:cNvPr id="821" name="Google Shape;821;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3" name="Google Shape;823;p1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1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5" name="Google Shape;825;p11"/>
          <p:cNvSpPr txBox="1">
            <a:spLocks noGrp="1"/>
          </p:cNvSpPr>
          <p:nvPr>
            <p:ph type="title" hasCustomPrompt="1"/>
          </p:nvPr>
        </p:nvSpPr>
        <p:spPr>
          <a:xfrm>
            <a:off x="2422484" y="2276784"/>
            <a:ext cx="7348800" cy="1868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7200"/>
              <a:buNone/>
              <a:defRPr sz="12000">
                <a:solidFill>
                  <a:schemeClr val="accent1"/>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a:r>
              <a:t>xx%</a:t>
            </a:r>
          </a:p>
        </p:txBody>
      </p:sp>
      <p:sp>
        <p:nvSpPr>
          <p:cNvPr id="826" name="Google Shape;826;p11"/>
          <p:cNvSpPr txBox="1">
            <a:spLocks noGrp="1"/>
          </p:cNvSpPr>
          <p:nvPr>
            <p:ph type="subTitle" idx="1"/>
          </p:nvPr>
        </p:nvSpPr>
        <p:spPr>
          <a:xfrm>
            <a:off x="2420717" y="3962417"/>
            <a:ext cx="7348800" cy="6188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667"/>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827" name="Google Shape;827;p11"/>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8" name="Google Shape;828;p11"/>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9" name="Google Shape;829;p11"/>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0" name="Google Shape;830;p11"/>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1" name="Google Shape;831;p11"/>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2" name="Google Shape;832;p11"/>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3" name="Google Shape;833;p11"/>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4" name="Google Shape;834;p11"/>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5" name="Google Shape;835;p11"/>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6" name="Google Shape;836;p11"/>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7" name="Google Shape;837;p11"/>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8" name="Google Shape;838;p11"/>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9" name="Google Shape;839;p11"/>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0" name="Google Shape;840;p11"/>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1" name="Google Shape;841;p11"/>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2" name="Google Shape;842;p11"/>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3" name="Google Shape;843;p11"/>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4" name="Google Shape;844;p11"/>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5" name="Google Shape;845;p11"/>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6" name="Google Shape;846;p11"/>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7" name="Google Shape;847;p11"/>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8" name="Google Shape;848;p11"/>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9" name="Google Shape;849;p11"/>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0" name="Google Shape;850;p11"/>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1" name="Google Shape;851;p11"/>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2" name="Google Shape;852;p11"/>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3" name="Google Shape;853;p11"/>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4" name="Google Shape;854;p11"/>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5" name="Google Shape;855;p11"/>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6" name="Google Shape;856;p11"/>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7" name="Google Shape;857;p11"/>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8" name="Google Shape;858;p11"/>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9" name="Google Shape;859;p11"/>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0" name="Google Shape;860;p11"/>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1" name="Google Shape;861;p11"/>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2" name="Google Shape;862;p11"/>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3" name="Google Shape;863;p11"/>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4" name="Google Shape;864;p11"/>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11"/>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6" name="Google Shape;866;p11"/>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7" name="Google Shape;867;p11"/>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8" name="Google Shape;868;p11"/>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9" name="Google Shape;869;p11"/>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0" name="Google Shape;870;p11"/>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1" name="Google Shape;871;p11"/>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2" name="Google Shape;872;p11"/>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3" name="Google Shape;873;p11"/>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4" name="Google Shape;874;p11"/>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5" name="Google Shape;875;p11"/>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6" name="Google Shape;876;p11"/>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05465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8300" y="588467"/>
            <a:ext cx="10255200" cy="7636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1pPr>
            <a:lvl2pPr lvl="1"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2pPr>
            <a:lvl3pPr lvl="2"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3pPr>
            <a:lvl4pPr lvl="3"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4pPr>
            <a:lvl5pPr lvl="4"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5pPr>
            <a:lvl6pPr lvl="5"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6pPr>
            <a:lvl7pPr lvl="6"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7pPr>
            <a:lvl8pPr lvl="7"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8pPr>
            <a:lvl9pPr lvl="8"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1pPr>
            <a:lvl2pPr marL="914400" lvl="1"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2pPr>
            <a:lvl3pPr marL="1371600" lvl="2"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3pPr>
            <a:lvl4pPr marL="1828800" lvl="3"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4pPr>
            <a:lvl5pPr marL="2286000" lvl="4"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5pPr>
            <a:lvl6pPr marL="2743200" lvl="5"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6pPr>
            <a:lvl7pPr marL="3200400" lvl="6"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7pPr>
            <a:lvl8pPr marL="3657600" lvl="7"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8pPr>
            <a:lvl9pPr marL="4114800" lvl="8"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9pPr>
          </a:lstStyle>
          <a:p>
            <a:endParaRPr/>
          </a:p>
        </p:txBody>
      </p:sp>
    </p:spTree>
    <p:extLst>
      <p:ext uri="{BB962C8B-B14F-4D97-AF65-F5344CB8AC3E}">
        <p14:creationId xmlns:p14="http://schemas.microsoft.com/office/powerpoint/2010/main" val="126725425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Nhóm 10">
            <a:extLst>
              <a:ext uri="{FF2B5EF4-FFF2-40B4-BE49-F238E27FC236}">
                <a16:creationId xmlns:a16="http://schemas.microsoft.com/office/drawing/2014/main" id="{F8EF0494-6076-AFC9-D1D7-4C88D9D2E09D}"/>
              </a:ext>
            </a:extLst>
          </p:cNvPr>
          <p:cNvGrpSpPr/>
          <p:nvPr/>
        </p:nvGrpSpPr>
        <p:grpSpPr>
          <a:xfrm>
            <a:off x="5503123" y="2106965"/>
            <a:ext cx="8128000" cy="6468371"/>
            <a:chOff x="3911600" y="1491272"/>
            <a:chExt cx="6096000" cy="4851278"/>
          </a:xfrm>
        </p:grpSpPr>
        <p:sp>
          <p:nvSpPr>
            <p:cNvPr id="5" name="Hình Bầu dục 4">
              <a:extLst>
                <a:ext uri="{FF2B5EF4-FFF2-40B4-BE49-F238E27FC236}">
                  <a16:creationId xmlns:a16="http://schemas.microsoft.com/office/drawing/2014/main" id="{D914D5ED-DAF1-A9A2-7CF2-65FCB05FB3D5}"/>
                </a:ext>
              </a:extLst>
            </p:cNvPr>
            <p:cNvSpPr/>
            <p:nvPr/>
          </p:nvSpPr>
          <p:spPr>
            <a:xfrm>
              <a:off x="3911600" y="3446784"/>
              <a:ext cx="6096000" cy="289576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4" name="Hình ảnh 3" descr="Ảnh có chứa đồ chơi, búp bê, đồ họa véc-tơ&#10;&#10;Mô tả được tạo tự động">
              <a:extLst>
                <a:ext uri="{FF2B5EF4-FFF2-40B4-BE49-F238E27FC236}">
                  <a16:creationId xmlns:a16="http://schemas.microsoft.com/office/drawing/2014/main" id="{DC4CA6CF-40A1-9F37-C816-9A0B5D3BD3B8}"/>
                </a:ext>
              </a:extLst>
            </p:cNvPr>
            <p:cNvPicPr>
              <a:picLocks noChangeAspect="1"/>
            </p:cNvPicPr>
            <p:nvPr/>
          </p:nvPicPr>
          <p:blipFill>
            <a:blip r:embed="rId3"/>
            <a:stretch>
              <a:fillRect/>
            </a:stretch>
          </p:blipFill>
          <p:spPr>
            <a:xfrm>
              <a:off x="4642083" y="1491272"/>
              <a:ext cx="4447079" cy="3835400"/>
            </a:xfrm>
            <a:prstGeom prst="rect">
              <a:avLst/>
            </a:prstGeom>
          </p:spPr>
        </p:pic>
      </p:grpSp>
      <p:pic>
        <p:nvPicPr>
          <p:cNvPr id="18" name="Hình ảnh 17" descr="Ảnh có chứa bánh xe&#10;&#10;Mô tả được tạo tự động">
            <a:extLst>
              <a:ext uri="{FF2B5EF4-FFF2-40B4-BE49-F238E27FC236}">
                <a16:creationId xmlns:a16="http://schemas.microsoft.com/office/drawing/2014/main" id="{3C44BF53-4BF9-B7BE-6C10-B92D7A8FE818}"/>
              </a:ext>
            </a:extLst>
          </p:cNvPr>
          <p:cNvPicPr>
            <a:picLocks noChangeAspect="1"/>
          </p:cNvPicPr>
          <p:nvPr/>
        </p:nvPicPr>
        <p:blipFill rotWithShape="1">
          <a:blip r:embed="rId4">
            <a:alphaModFix amt="50000"/>
          </a:blip>
          <a:srcRect l="38331" t="5782" r="34538" b="49483"/>
          <a:stretch/>
        </p:blipFill>
        <p:spPr>
          <a:xfrm>
            <a:off x="6452151" y="1535322"/>
            <a:ext cx="1751989" cy="1624985"/>
          </a:xfrm>
          <a:prstGeom prst="rect">
            <a:avLst/>
          </a:prstGeom>
        </p:spPr>
      </p:pic>
      <p:pic>
        <p:nvPicPr>
          <p:cNvPr id="14" name="Hình ảnh 13" descr="Ảnh có chứa bánh xe&#10;&#10;Mô tả được tạo tự động">
            <a:extLst>
              <a:ext uri="{FF2B5EF4-FFF2-40B4-BE49-F238E27FC236}">
                <a16:creationId xmlns:a16="http://schemas.microsoft.com/office/drawing/2014/main" id="{FE293C94-3B71-D6DE-F16C-5487371C1B6D}"/>
              </a:ext>
            </a:extLst>
          </p:cNvPr>
          <p:cNvPicPr>
            <a:picLocks noChangeAspect="1"/>
          </p:cNvPicPr>
          <p:nvPr/>
        </p:nvPicPr>
        <p:blipFill rotWithShape="1">
          <a:blip r:embed="rId4">
            <a:alphaModFix amt="85000"/>
          </a:blip>
          <a:srcRect l="38331" t="5782" r="34538" b="49483"/>
          <a:stretch/>
        </p:blipFill>
        <p:spPr>
          <a:xfrm>
            <a:off x="10562573" y="487432"/>
            <a:ext cx="2666223" cy="2472945"/>
          </a:xfrm>
          <a:prstGeom prst="rect">
            <a:avLst/>
          </a:prstGeom>
        </p:spPr>
      </p:pic>
      <p:sp>
        <p:nvSpPr>
          <p:cNvPr id="2" name="Hình Bầu dục 1">
            <a:extLst>
              <a:ext uri="{FF2B5EF4-FFF2-40B4-BE49-F238E27FC236}">
                <a16:creationId xmlns:a16="http://schemas.microsoft.com/office/drawing/2014/main" id="{48F6DD70-F2D8-4879-4663-C570A5DBE920}"/>
              </a:ext>
            </a:extLst>
          </p:cNvPr>
          <p:cNvSpPr/>
          <p:nvPr/>
        </p:nvSpPr>
        <p:spPr>
          <a:xfrm>
            <a:off x="-2364619" y="-817593"/>
            <a:ext cx="9400420" cy="8956525"/>
          </a:xfrm>
          <a:prstGeom prst="ellipse">
            <a:avLst/>
          </a:prstGeom>
          <a:solidFill>
            <a:srgbClr val="FFC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8" name="Hình ảnh 7" descr="Ảnh có chứa vận tải, bánh xe&#10;&#10;Mô tả được tạo tự động">
            <a:extLst>
              <a:ext uri="{FF2B5EF4-FFF2-40B4-BE49-F238E27FC236}">
                <a16:creationId xmlns:a16="http://schemas.microsoft.com/office/drawing/2014/main" id="{A22F9E1D-6783-E849-1D50-DA66682AA5E9}"/>
              </a:ext>
            </a:extLst>
          </p:cNvPr>
          <p:cNvPicPr>
            <a:picLocks noChangeAspect="1"/>
          </p:cNvPicPr>
          <p:nvPr/>
        </p:nvPicPr>
        <p:blipFill rotWithShape="1">
          <a:blip r:embed="rId5"/>
          <a:srcRect r="63599" b="50000"/>
          <a:stretch/>
        </p:blipFill>
        <p:spPr>
          <a:xfrm>
            <a:off x="9792783" y="0"/>
            <a:ext cx="2621348" cy="2025333"/>
          </a:xfrm>
          <a:prstGeom prst="rect">
            <a:avLst/>
          </a:prstGeom>
        </p:spPr>
      </p:pic>
      <p:pic>
        <p:nvPicPr>
          <p:cNvPr id="10" name="Hình ảnh 9" descr="Ảnh có chứa bánh xe&#10;&#10;Mô tả được tạo tự động">
            <a:extLst>
              <a:ext uri="{FF2B5EF4-FFF2-40B4-BE49-F238E27FC236}">
                <a16:creationId xmlns:a16="http://schemas.microsoft.com/office/drawing/2014/main" id="{D5813AC2-F469-0A1A-00FA-7D717CF01BCB}"/>
              </a:ext>
            </a:extLst>
          </p:cNvPr>
          <p:cNvPicPr>
            <a:picLocks noChangeAspect="1"/>
          </p:cNvPicPr>
          <p:nvPr/>
        </p:nvPicPr>
        <p:blipFill rotWithShape="1">
          <a:blip r:embed="rId4">
            <a:alphaModFix amt="70000"/>
          </a:blip>
          <a:srcRect r="61821" b="59984"/>
          <a:stretch/>
        </p:blipFill>
        <p:spPr>
          <a:xfrm>
            <a:off x="7174194" y="-65594"/>
            <a:ext cx="2944863" cy="1736155"/>
          </a:xfrm>
          <a:prstGeom prst="rect">
            <a:avLst/>
          </a:prstGeom>
        </p:spPr>
      </p:pic>
      <p:pic>
        <p:nvPicPr>
          <p:cNvPr id="19" name="Hình ảnh 18" descr="Ảnh có chứa bánh xe&#10;&#10;Mô tả được tạo tự động">
            <a:extLst>
              <a:ext uri="{FF2B5EF4-FFF2-40B4-BE49-F238E27FC236}">
                <a16:creationId xmlns:a16="http://schemas.microsoft.com/office/drawing/2014/main" id="{3C886E27-1681-C1FA-1D08-0D6F320D9550}"/>
              </a:ext>
            </a:extLst>
          </p:cNvPr>
          <p:cNvPicPr>
            <a:picLocks noChangeAspect="1"/>
          </p:cNvPicPr>
          <p:nvPr/>
        </p:nvPicPr>
        <p:blipFill rotWithShape="1">
          <a:blip r:embed="rId4">
            <a:alphaModFix amt="35000"/>
          </a:blip>
          <a:srcRect r="61821" b="59984"/>
          <a:stretch/>
        </p:blipFill>
        <p:spPr>
          <a:xfrm>
            <a:off x="9567123" y="2355464"/>
            <a:ext cx="2526413" cy="1489456"/>
          </a:xfrm>
          <a:prstGeom prst="rect">
            <a:avLst/>
          </a:prstGeom>
        </p:spPr>
      </p:pic>
      <p:pic>
        <p:nvPicPr>
          <p:cNvPr id="6" name="Hình ảnh 5" descr="Ảnh có chứa văn bản&#10;&#10;Mô tả được tạo tự động">
            <a:extLst>
              <a:ext uri="{FF2B5EF4-FFF2-40B4-BE49-F238E27FC236}">
                <a16:creationId xmlns:a16="http://schemas.microsoft.com/office/drawing/2014/main" id="{8E09910D-8887-016A-3733-238549327F77}"/>
              </a:ext>
            </a:extLst>
          </p:cNvPr>
          <p:cNvPicPr>
            <a:picLocks noChangeAspect="1"/>
          </p:cNvPicPr>
          <p:nvPr/>
        </p:nvPicPr>
        <p:blipFill rotWithShape="1">
          <a:blip r:embed="rId6"/>
          <a:srcRect l="52530" t="14031" r="4458" b="47523"/>
          <a:stretch/>
        </p:blipFill>
        <p:spPr>
          <a:xfrm>
            <a:off x="322129" y="1094667"/>
            <a:ext cx="5458139" cy="1101778"/>
          </a:xfrm>
          <a:prstGeom prst="rect">
            <a:avLst/>
          </a:prstGeom>
        </p:spPr>
      </p:pic>
      <p:pic>
        <p:nvPicPr>
          <p:cNvPr id="7" name="Picture 6">
            <a:extLst>
              <a:ext uri="{FF2B5EF4-FFF2-40B4-BE49-F238E27FC236}">
                <a16:creationId xmlns:a16="http://schemas.microsoft.com/office/drawing/2014/main" id="{162B2B99-2BBD-C05D-12ED-F940A5A8AFF9}"/>
              </a:ext>
            </a:extLst>
          </p:cNvPr>
          <p:cNvPicPr>
            <a:picLocks noChangeAspect="1"/>
          </p:cNvPicPr>
          <p:nvPr/>
        </p:nvPicPr>
        <p:blipFill>
          <a:blip r:embed="rId7"/>
          <a:stretch>
            <a:fillRect/>
          </a:stretch>
        </p:blipFill>
        <p:spPr>
          <a:xfrm>
            <a:off x="265168" y="802483"/>
            <a:ext cx="5474682" cy="2139881"/>
          </a:xfrm>
          <a:prstGeom prst="rect">
            <a:avLst/>
          </a:prstGeom>
        </p:spPr>
      </p:pic>
      <p:pic>
        <p:nvPicPr>
          <p:cNvPr id="16" name="Picture 15">
            <a:extLst>
              <a:ext uri="{FF2B5EF4-FFF2-40B4-BE49-F238E27FC236}">
                <a16:creationId xmlns:a16="http://schemas.microsoft.com/office/drawing/2014/main" id="{8785F81A-F576-3A99-85EC-CBCC57534948}"/>
              </a:ext>
            </a:extLst>
          </p:cNvPr>
          <p:cNvPicPr>
            <a:picLocks noChangeAspect="1"/>
          </p:cNvPicPr>
          <p:nvPr/>
        </p:nvPicPr>
        <p:blipFill>
          <a:blip r:embed="rId8"/>
          <a:stretch>
            <a:fillRect/>
          </a:stretch>
        </p:blipFill>
        <p:spPr>
          <a:xfrm>
            <a:off x="-322357" y="2447616"/>
            <a:ext cx="6102625" cy="2517866"/>
          </a:xfrm>
          <a:prstGeom prst="rect">
            <a:avLst/>
          </a:prstGeom>
        </p:spPr>
      </p:pic>
      <p:pic>
        <p:nvPicPr>
          <p:cNvPr id="3" name="Picture 2" descr="Ảnh có chứa văn bản, biểu tượng, Phông chữ, Nhãn hiệu&#10;&#10;Mô tả được tạo tự động">
            <a:extLst>
              <a:ext uri="{FF2B5EF4-FFF2-40B4-BE49-F238E27FC236}">
                <a16:creationId xmlns:a16="http://schemas.microsoft.com/office/drawing/2014/main" id="{ABD21BFE-CEA1-2D1F-2391-B850DBBC6A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6141" y="251594"/>
            <a:ext cx="1110413" cy="1101778"/>
          </a:xfrm>
          <a:prstGeom prst="ellipse">
            <a:avLst/>
          </a:prstGeom>
        </p:spPr>
      </p:pic>
      <p:sp>
        <p:nvSpPr>
          <p:cNvPr id="9" name="Hộp Văn bản 5">
            <a:extLst>
              <a:ext uri="{FF2B5EF4-FFF2-40B4-BE49-F238E27FC236}">
                <a16:creationId xmlns:a16="http://schemas.microsoft.com/office/drawing/2014/main" id="{632AC963-154B-A30A-9E1D-E15E4766E39E}"/>
              </a:ext>
            </a:extLst>
          </p:cNvPr>
          <p:cNvSpPr txBox="1"/>
          <p:nvPr/>
        </p:nvSpPr>
        <p:spPr>
          <a:xfrm>
            <a:off x="-3912123" y="108904"/>
            <a:ext cx="13140964" cy="584775"/>
          </a:xfrm>
          <a:prstGeom prst="rect">
            <a:avLst/>
          </a:prstGeom>
          <a:noFill/>
        </p:spPr>
        <p:txBody>
          <a:bodyPr wrap="square">
            <a:spAutoFit/>
          </a:bodyPr>
          <a:lstStyle/>
          <a:p>
            <a:pPr algn="ctr">
              <a:defRPr/>
            </a:pPr>
            <a:r>
              <a:rPr lang="en-US" sz="1600" b="1" dirty="0" err="1">
                <a:solidFill>
                  <a:srgbClr val="FF0000"/>
                </a:solidFill>
                <a:latin typeface="Times New Roman" panose="02020603050405020304" pitchFamily="18" charset="0"/>
                <a:ea typeface="仿宋"/>
                <a:cs typeface="Times New Roman" panose="02020603050405020304" pitchFamily="18" charset="0"/>
              </a:rPr>
              <a:t>UBND</a:t>
            </a:r>
            <a:r>
              <a:rPr lang="en-US" sz="1600" b="1" dirty="0">
                <a:solidFill>
                  <a:srgbClr val="FF0000"/>
                </a:solidFill>
                <a:latin typeface="Times New Roman" panose="02020603050405020304" pitchFamily="18" charset="0"/>
                <a:ea typeface="仿宋"/>
                <a:cs typeface="Times New Roman" panose="02020603050405020304" pitchFamily="18" charset="0"/>
              </a:rPr>
              <a:t> </a:t>
            </a:r>
            <a:r>
              <a:rPr lang="vi-VN" sz="1600" b="1" dirty="0">
                <a:solidFill>
                  <a:srgbClr val="FF0000"/>
                </a:solidFill>
                <a:latin typeface="Times New Roman" panose="02020603050405020304" pitchFamily="18" charset="0"/>
                <a:ea typeface="仿宋"/>
                <a:cs typeface="Times New Roman" panose="02020603050405020304" pitchFamily="18" charset="0"/>
              </a:rPr>
              <a:t>QUẬN LONG BIÊN</a:t>
            </a:r>
          </a:p>
          <a:p>
            <a:pPr algn="ctr">
              <a:defRPr/>
            </a:pPr>
            <a:r>
              <a:rPr lang="vi-VN" sz="1600" b="1" dirty="0">
                <a:solidFill>
                  <a:srgbClr val="FF0000"/>
                </a:solidFill>
                <a:latin typeface="Times New Roman" panose="02020603050405020304" pitchFamily="18" charset="0"/>
                <a:ea typeface="仿宋"/>
                <a:cs typeface="Times New Roman" panose="02020603050405020304" pitchFamily="18" charset="0"/>
              </a:rPr>
              <a:t>TRƯỜNG TIỂU HỌC ÁI MỘ B  </a:t>
            </a:r>
          </a:p>
        </p:txBody>
      </p:sp>
    </p:spTree>
    <p:extLst>
      <p:ext uri="{BB962C8B-B14F-4D97-AF65-F5344CB8AC3E}">
        <p14:creationId xmlns:p14="http://schemas.microsoft.com/office/powerpoint/2010/main" val="2150522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1+#ppt_w/2"/>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8"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1+#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par>
                                <p:cTn id="22" presetID="16" presetClass="entr" presetSubtype="21"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2" presetClass="entr" presetSubtype="2"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1+#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pic>
        <p:nvPicPr>
          <p:cNvPr id="7" name="Hình ảnh 6" descr="Ảnh có chứa đồ chơi, búp bê&#10;&#10;Mô tả được tạo tự động">
            <a:extLst>
              <a:ext uri="{FF2B5EF4-FFF2-40B4-BE49-F238E27FC236}">
                <a16:creationId xmlns:a16="http://schemas.microsoft.com/office/drawing/2014/main" id="{4FA97783-0356-F1E9-6F67-EB2A07F305D1}"/>
              </a:ext>
            </a:extLst>
          </p:cNvPr>
          <p:cNvPicPr>
            <a:picLocks noChangeAspect="1"/>
          </p:cNvPicPr>
          <p:nvPr/>
        </p:nvPicPr>
        <p:blipFill>
          <a:blip r:embed="rId3"/>
          <a:stretch>
            <a:fillRect/>
          </a:stretch>
        </p:blipFill>
        <p:spPr>
          <a:xfrm>
            <a:off x="2933920" y="1933459"/>
            <a:ext cx="8391485" cy="4758971"/>
          </a:xfrm>
          <a:prstGeom prst="rect">
            <a:avLst/>
          </a:prstGeom>
          <a:effectLst>
            <a:outerShdw blurRad="50800" dist="38100" dir="18900000" algn="bl" rotWithShape="0">
              <a:prstClr val="black">
                <a:alpha val="40000"/>
              </a:prstClr>
            </a:outerShdw>
          </a:effectLst>
        </p:spPr>
      </p:pic>
      <p:sp>
        <p:nvSpPr>
          <p:cNvPr id="10" name="Google Shape;1768;p26">
            <a:extLst>
              <a:ext uri="{FF2B5EF4-FFF2-40B4-BE49-F238E27FC236}">
                <a16:creationId xmlns:a16="http://schemas.microsoft.com/office/drawing/2014/main" id="{702C97E8-909B-E8AA-495F-E5DE0D0C0DFA}"/>
              </a:ext>
            </a:extLst>
          </p:cNvPr>
          <p:cNvSpPr txBox="1">
            <a:spLocks noGrp="1"/>
          </p:cNvSpPr>
          <p:nvPr>
            <p:ph type="title"/>
          </p:nvPr>
        </p:nvSpPr>
        <p:spPr>
          <a:xfrm>
            <a:off x="519389" y="984060"/>
            <a:ext cx="6399548" cy="1326419"/>
          </a:xfrm>
          <a:prstGeom prst="rect">
            <a:avLst/>
          </a:prstGeom>
        </p:spPr>
        <p:txBody>
          <a:bodyPr spcFirstLastPara="1" wrap="square" lIns="121900" tIns="121900" rIns="121900" bIns="121900" anchor="ctr" anchorCtr="0">
            <a:noAutofit/>
          </a:bodyPr>
          <a:lstStyle/>
          <a:p>
            <a:r>
              <a:rPr lang="en-US" sz="8000" b="0" dirty="0" err="1">
                <a:solidFill>
                  <a:srgbClr val="FD9E66"/>
                </a:solidFill>
                <a:latin typeface="+mj-lt"/>
              </a:rPr>
              <a:t>Tạm</a:t>
            </a:r>
            <a:r>
              <a:rPr lang="en-US" sz="8000" b="0" dirty="0">
                <a:solidFill>
                  <a:srgbClr val="FD9E66"/>
                </a:solidFill>
                <a:latin typeface="+mj-lt"/>
              </a:rPr>
              <a:t> </a:t>
            </a:r>
            <a:r>
              <a:rPr lang="en-US" sz="8000" b="0" dirty="0" err="1">
                <a:solidFill>
                  <a:srgbClr val="FD9E66"/>
                </a:solidFill>
                <a:latin typeface="+mj-lt"/>
              </a:rPr>
              <a:t>Biệt</a:t>
            </a:r>
            <a:r>
              <a:rPr lang="en-US" sz="8000" b="0" dirty="0">
                <a:solidFill>
                  <a:srgbClr val="FD9E66"/>
                </a:solidFill>
                <a:latin typeface="+mj-lt"/>
              </a:rPr>
              <a:t> </a:t>
            </a:r>
            <a:br>
              <a:rPr lang="en-US" sz="8000" b="0" dirty="0">
                <a:solidFill>
                  <a:srgbClr val="FD9E66"/>
                </a:solidFill>
                <a:latin typeface="+mj-lt"/>
              </a:rPr>
            </a:br>
            <a:r>
              <a:rPr lang="en-US" sz="8000" b="0" dirty="0" err="1">
                <a:solidFill>
                  <a:srgbClr val="FD9E66"/>
                </a:solidFill>
                <a:latin typeface="+mj-lt"/>
              </a:rPr>
              <a:t>Và</a:t>
            </a:r>
            <a:r>
              <a:rPr lang="en-US" sz="8000" b="0" dirty="0">
                <a:solidFill>
                  <a:srgbClr val="FD9E66"/>
                </a:solidFill>
                <a:latin typeface="+mj-lt"/>
              </a:rPr>
              <a:t> </a:t>
            </a:r>
            <a:r>
              <a:rPr lang="en-US" sz="8000" b="0" dirty="0" err="1">
                <a:solidFill>
                  <a:srgbClr val="FD9E66"/>
                </a:solidFill>
                <a:latin typeface="+mj-lt"/>
              </a:rPr>
              <a:t>Hẹn</a:t>
            </a:r>
            <a:r>
              <a:rPr lang="en-US" sz="8000" b="0" dirty="0">
                <a:solidFill>
                  <a:srgbClr val="FD9E66"/>
                </a:solidFill>
                <a:latin typeface="+mj-lt"/>
              </a:rPr>
              <a:t> </a:t>
            </a:r>
            <a:r>
              <a:rPr lang="en-US" sz="8000" b="0" dirty="0" err="1">
                <a:solidFill>
                  <a:srgbClr val="FD9E66"/>
                </a:solidFill>
                <a:latin typeface="+mj-lt"/>
              </a:rPr>
              <a:t>Gặp</a:t>
            </a:r>
            <a:r>
              <a:rPr lang="en-US" sz="8000" b="0" dirty="0">
                <a:solidFill>
                  <a:srgbClr val="FD9E66"/>
                </a:solidFill>
                <a:latin typeface="+mj-lt"/>
              </a:rPr>
              <a:t> </a:t>
            </a:r>
            <a:r>
              <a:rPr lang="en-US" sz="8000" b="0" dirty="0" err="1">
                <a:solidFill>
                  <a:srgbClr val="FD9E66"/>
                </a:solidFill>
                <a:latin typeface="+mj-lt"/>
              </a:rPr>
              <a:t>Lại</a:t>
            </a:r>
            <a:endParaRPr lang="en-US" sz="8000" b="0" dirty="0">
              <a:solidFill>
                <a:srgbClr val="FD9E66"/>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Nhóm 32">
            <a:extLst>
              <a:ext uri="{FF2B5EF4-FFF2-40B4-BE49-F238E27FC236}">
                <a16:creationId xmlns:a16="http://schemas.microsoft.com/office/drawing/2014/main" id="{075FDCE0-3794-D57A-073A-54DEB6577DAA}"/>
              </a:ext>
            </a:extLst>
          </p:cNvPr>
          <p:cNvGrpSpPr/>
          <p:nvPr/>
        </p:nvGrpSpPr>
        <p:grpSpPr>
          <a:xfrm>
            <a:off x="1104040" y="173838"/>
            <a:ext cx="10173559" cy="1328022"/>
            <a:chOff x="3688560" y="964755"/>
            <a:chExt cx="5117806" cy="996017"/>
          </a:xfrm>
        </p:grpSpPr>
        <p:sp>
          <p:nvSpPr>
            <p:cNvPr id="11" name="Hình chữ nhật: Góc Tròn 31">
              <a:extLst>
                <a:ext uri="{FF2B5EF4-FFF2-40B4-BE49-F238E27FC236}">
                  <a16:creationId xmlns:a16="http://schemas.microsoft.com/office/drawing/2014/main" id="{ED803305-E2FC-D331-C19E-9604E1377275}"/>
                </a:ext>
              </a:extLst>
            </p:cNvPr>
            <p:cNvSpPr/>
            <p:nvPr/>
          </p:nvSpPr>
          <p:spPr>
            <a:xfrm>
              <a:off x="3688560" y="1024588"/>
              <a:ext cx="4587240" cy="88041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12" name="Nhóm 9">
              <a:extLst>
                <a:ext uri="{FF2B5EF4-FFF2-40B4-BE49-F238E27FC236}">
                  <a16:creationId xmlns:a16="http://schemas.microsoft.com/office/drawing/2014/main" id="{F6924B0C-A225-5574-63ED-4D65828BCF59}"/>
                </a:ext>
              </a:extLst>
            </p:cNvPr>
            <p:cNvGrpSpPr/>
            <p:nvPr/>
          </p:nvGrpSpPr>
          <p:grpSpPr>
            <a:xfrm>
              <a:off x="3827947" y="964755"/>
              <a:ext cx="4978419" cy="996017"/>
              <a:chOff x="3827947" y="964755"/>
              <a:chExt cx="4978419" cy="996017"/>
            </a:xfrm>
          </p:grpSpPr>
          <p:sp>
            <p:nvSpPr>
              <p:cNvPr id="13" name="Hộp Văn bản 13">
                <a:extLst>
                  <a:ext uri="{FF2B5EF4-FFF2-40B4-BE49-F238E27FC236}">
                    <a16:creationId xmlns:a16="http://schemas.microsoft.com/office/drawing/2014/main" id="{311D4468-2C0E-69F3-2082-16776FA8F4AB}"/>
                  </a:ext>
                </a:extLst>
              </p:cNvPr>
              <p:cNvSpPr txBox="1"/>
              <p:nvPr/>
            </p:nvSpPr>
            <p:spPr>
              <a:xfrm>
                <a:off x="3827947" y="964755"/>
                <a:ext cx="4302811" cy="996017"/>
              </a:xfrm>
              <a:prstGeom prst="roundRect">
                <a:avLst/>
              </a:prstGeom>
              <a:no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algn="just">
                  <a:spcBef>
                    <a:spcPts val="0"/>
                  </a:spcBef>
                  <a:spcAft>
                    <a:spcPts val="0"/>
                  </a:spcAft>
                </a:pPr>
                <a:r>
                  <a:rPr lang="nl-NL" sz="3600" b="1" dirty="0">
                    <a:solidFill>
                      <a:schemeClr val="tx1"/>
                    </a:solidFill>
                    <a:effectLst/>
                    <a:ea typeface="Times New Roman" panose="02020603050405020304" pitchFamily="18" charset="0"/>
                  </a:rPr>
                  <a:t>1. Dựa vào tranh, nói về nạn ô nhiễm môi trường mà em biết</a:t>
                </a:r>
                <a:endParaRPr lang="en-US" sz="3600" dirty="0">
                  <a:solidFill>
                    <a:schemeClr val="tx1"/>
                  </a:solidFill>
                  <a:effectLst/>
                  <a:ea typeface="Times New Roman" panose="02020603050405020304" pitchFamily="18" charset="0"/>
                </a:endParaRPr>
              </a:p>
            </p:txBody>
          </p:sp>
          <p:pic>
            <p:nvPicPr>
              <p:cNvPr id="14" name="Picture 26">
                <a:extLst>
                  <a:ext uri="{FF2B5EF4-FFF2-40B4-BE49-F238E27FC236}">
                    <a16:creationId xmlns:a16="http://schemas.microsoft.com/office/drawing/2014/main" id="{8CD29EE5-EDC9-2F70-47EC-976AA2203E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08318">
                <a:off x="8278176" y="1011659"/>
                <a:ext cx="528190" cy="822086"/>
              </a:xfrm>
              <a:prstGeom prst="rect">
                <a:avLst/>
              </a:prstGeom>
              <a:effectLst>
                <a:outerShdw blurRad="76200" dist="12700" dir="2700000" sy="-23000" kx="-800400" algn="bl" rotWithShape="0">
                  <a:prstClr val="black">
                    <a:alpha val="20000"/>
                  </a:prstClr>
                </a:outerShdw>
              </a:effectLst>
            </p:spPr>
          </p:pic>
        </p:grpSp>
      </p:grpSp>
      <p:pic>
        <p:nvPicPr>
          <p:cNvPr id="21" name="Picture 20">
            <a:extLst>
              <a:ext uri="{FF2B5EF4-FFF2-40B4-BE49-F238E27FC236}">
                <a16:creationId xmlns:a16="http://schemas.microsoft.com/office/drawing/2014/main" id="{B7F3EF2E-7222-0C27-69DD-62F4F4082B9F}"/>
              </a:ext>
            </a:extLst>
          </p:cNvPr>
          <p:cNvPicPr>
            <a:picLocks noChangeAspect="1"/>
          </p:cNvPicPr>
          <p:nvPr/>
        </p:nvPicPr>
        <p:blipFill>
          <a:blip r:embed="rId4"/>
          <a:stretch>
            <a:fillRect/>
          </a:stretch>
        </p:blipFill>
        <p:spPr>
          <a:xfrm>
            <a:off x="1971675" y="1752600"/>
            <a:ext cx="8172450" cy="2792826"/>
          </a:xfrm>
          <a:prstGeom prst="rect">
            <a:avLst/>
          </a:prstGeom>
        </p:spPr>
      </p:pic>
      <p:grpSp>
        <p:nvGrpSpPr>
          <p:cNvPr id="22" name="Nhóm 7">
            <a:extLst>
              <a:ext uri="{FF2B5EF4-FFF2-40B4-BE49-F238E27FC236}">
                <a16:creationId xmlns:a16="http://schemas.microsoft.com/office/drawing/2014/main" id="{489C54F8-E6B3-94DD-4493-176520617B8E}"/>
              </a:ext>
            </a:extLst>
          </p:cNvPr>
          <p:cNvGrpSpPr/>
          <p:nvPr/>
        </p:nvGrpSpPr>
        <p:grpSpPr>
          <a:xfrm>
            <a:off x="2105917" y="4494730"/>
            <a:ext cx="7714356" cy="2241632"/>
            <a:chOff x="1060119" y="1618026"/>
            <a:chExt cx="5785767" cy="1681224"/>
          </a:xfrm>
        </p:grpSpPr>
        <p:sp>
          <p:nvSpPr>
            <p:cNvPr id="23" name="Hình chữ nhật: Góc Tròn 298">
              <a:extLst>
                <a:ext uri="{FF2B5EF4-FFF2-40B4-BE49-F238E27FC236}">
                  <a16:creationId xmlns:a16="http://schemas.microsoft.com/office/drawing/2014/main" id="{92A6A3B7-A485-BE2D-FB64-D9AA3B12FA89}"/>
                </a:ext>
              </a:extLst>
            </p:cNvPr>
            <p:cNvSpPr/>
            <p:nvPr/>
          </p:nvSpPr>
          <p:spPr>
            <a:xfrm>
              <a:off x="1243135" y="1783135"/>
              <a:ext cx="5545602" cy="1472626"/>
            </a:xfrm>
            <a:custGeom>
              <a:avLst/>
              <a:gdLst>
                <a:gd name="connsiteX0" fmla="*/ 0 w 5545602"/>
                <a:gd name="connsiteY0" fmla="*/ 245443 h 1472626"/>
                <a:gd name="connsiteX1" fmla="*/ 245443 w 5545602"/>
                <a:gd name="connsiteY1" fmla="*/ 0 h 1472626"/>
                <a:gd name="connsiteX2" fmla="*/ 5300159 w 5545602"/>
                <a:gd name="connsiteY2" fmla="*/ 0 h 1472626"/>
                <a:gd name="connsiteX3" fmla="*/ 5545602 w 5545602"/>
                <a:gd name="connsiteY3" fmla="*/ 245443 h 1472626"/>
                <a:gd name="connsiteX4" fmla="*/ 5545602 w 5545602"/>
                <a:gd name="connsiteY4" fmla="*/ 1227183 h 1472626"/>
                <a:gd name="connsiteX5" fmla="*/ 5300159 w 5545602"/>
                <a:gd name="connsiteY5" fmla="*/ 1472626 h 1472626"/>
                <a:gd name="connsiteX6" fmla="*/ 245443 w 5545602"/>
                <a:gd name="connsiteY6" fmla="*/ 1472626 h 1472626"/>
                <a:gd name="connsiteX7" fmla="*/ 0 w 5545602"/>
                <a:gd name="connsiteY7" fmla="*/ 1227183 h 1472626"/>
                <a:gd name="connsiteX8" fmla="*/ 0 w 5545602"/>
                <a:gd name="connsiteY8" fmla="*/ 245443 h 147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5602" h="1472626" fill="none" extrusionOk="0">
                  <a:moveTo>
                    <a:pt x="0" y="245443"/>
                  </a:moveTo>
                  <a:cubicBezTo>
                    <a:pt x="8655" y="103523"/>
                    <a:pt x="115192" y="10790"/>
                    <a:pt x="245443" y="0"/>
                  </a:cubicBezTo>
                  <a:cubicBezTo>
                    <a:pt x="2313073" y="-106144"/>
                    <a:pt x="3626656" y="-57456"/>
                    <a:pt x="5300159" y="0"/>
                  </a:cubicBezTo>
                  <a:cubicBezTo>
                    <a:pt x="5447152" y="6031"/>
                    <a:pt x="5558127" y="109948"/>
                    <a:pt x="5545602" y="245443"/>
                  </a:cubicBezTo>
                  <a:cubicBezTo>
                    <a:pt x="5495970" y="549993"/>
                    <a:pt x="5573444" y="925242"/>
                    <a:pt x="5545602" y="1227183"/>
                  </a:cubicBezTo>
                  <a:cubicBezTo>
                    <a:pt x="5549641" y="1368467"/>
                    <a:pt x="5440933" y="1456267"/>
                    <a:pt x="5300159" y="1472626"/>
                  </a:cubicBezTo>
                  <a:cubicBezTo>
                    <a:pt x="3376253" y="1443629"/>
                    <a:pt x="2453714" y="1399262"/>
                    <a:pt x="245443" y="1472626"/>
                  </a:cubicBezTo>
                  <a:cubicBezTo>
                    <a:pt x="120294" y="1455348"/>
                    <a:pt x="5929" y="1338387"/>
                    <a:pt x="0" y="1227183"/>
                  </a:cubicBezTo>
                  <a:cubicBezTo>
                    <a:pt x="-31300" y="1055059"/>
                    <a:pt x="-54458" y="652994"/>
                    <a:pt x="0" y="245443"/>
                  </a:cubicBezTo>
                  <a:close/>
                </a:path>
                <a:path w="5545602" h="1472626" stroke="0" extrusionOk="0">
                  <a:moveTo>
                    <a:pt x="0" y="245443"/>
                  </a:moveTo>
                  <a:cubicBezTo>
                    <a:pt x="10383" y="106363"/>
                    <a:pt x="100135" y="24427"/>
                    <a:pt x="245443" y="0"/>
                  </a:cubicBezTo>
                  <a:cubicBezTo>
                    <a:pt x="1337788" y="-6525"/>
                    <a:pt x="4505103" y="152743"/>
                    <a:pt x="5300159" y="0"/>
                  </a:cubicBezTo>
                  <a:cubicBezTo>
                    <a:pt x="5454340" y="9749"/>
                    <a:pt x="5542065" y="115017"/>
                    <a:pt x="5545602" y="245443"/>
                  </a:cubicBezTo>
                  <a:cubicBezTo>
                    <a:pt x="5467342" y="547845"/>
                    <a:pt x="5617539" y="918513"/>
                    <a:pt x="5545602" y="1227183"/>
                  </a:cubicBezTo>
                  <a:cubicBezTo>
                    <a:pt x="5553250" y="1362069"/>
                    <a:pt x="5431136" y="1477800"/>
                    <a:pt x="5300159" y="1472626"/>
                  </a:cubicBezTo>
                  <a:cubicBezTo>
                    <a:pt x="4412393" y="1586460"/>
                    <a:pt x="875937" y="1471980"/>
                    <a:pt x="245443" y="1472626"/>
                  </a:cubicBezTo>
                  <a:cubicBezTo>
                    <a:pt x="119574" y="1493652"/>
                    <a:pt x="-2831" y="1346883"/>
                    <a:pt x="0" y="1227183"/>
                  </a:cubicBezTo>
                  <a:cubicBezTo>
                    <a:pt x="-52760" y="856025"/>
                    <a:pt x="30288" y="378374"/>
                    <a:pt x="0" y="245443"/>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25" name="Nhóm 18">
              <a:extLst>
                <a:ext uri="{FF2B5EF4-FFF2-40B4-BE49-F238E27FC236}">
                  <a16:creationId xmlns:a16="http://schemas.microsoft.com/office/drawing/2014/main" id="{76245FBE-5CB3-28F0-4163-08E4E0C93DC8}"/>
                </a:ext>
              </a:extLst>
            </p:cNvPr>
            <p:cNvGrpSpPr/>
            <p:nvPr/>
          </p:nvGrpSpPr>
          <p:grpSpPr>
            <a:xfrm>
              <a:off x="1060119" y="1618026"/>
              <a:ext cx="5785767" cy="1681224"/>
              <a:chOff x="1307512" y="2595986"/>
              <a:chExt cx="5785767" cy="1681224"/>
            </a:xfrm>
          </p:grpSpPr>
          <p:pic>
            <p:nvPicPr>
              <p:cNvPr id="26" name="Hình ảnh 19">
                <a:extLst>
                  <a:ext uri="{FF2B5EF4-FFF2-40B4-BE49-F238E27FC236}">
                    <a16:creationId xmlns:a16="http://schemas.microsoft.com/office/drawing/2014/main" id="{B08E950D-F78E-EF40-C5FC-24C62706240A}"/>
                  </a:ext>
                </a:extLst>
              </p:cNvPr>
              <p:cNvPicPr>
                <a:picLocks noChangeAspect="1"/>
              </p:cNvPicPr>
              <p:nvPr/>
            </p:nvPicPr>
            <p:blipFill rotWithShape="1">
              <a:blip r:embed="rId5"/>
              <a:srcRect l="54488" t="8599" r="19635" b="50000"/>
              <a:stretch/>
            </p:blipFill>
            <p:spPr>
              <a:xfrm>
                <a:off x="1307512" y="2595986"/>
                <a:ext cx="598927" cy="539007"/>
              </a:xfrm>
              <a:prstGeom prst="rect">
                <a:avLst/>
              </a:prstGeom>
            </p:spPr>
          </p:pic>
          <p:sp>
            <p:nvSpPr>
              <p:cNvPr id="27" name="Hộp Văn bản 20">
                <a:extLst>
                  <a:ext uri="{FF2B5EF4-FFF2-40B4-BE49-F238E27FC236}">
                    <a16:creationId xmlns:a16="http://schemas.microsoft.com/office/drawing/2014/main" id="{90337E51-99C2-BDA2-A8DA-D0F4126E050E}"/>
                  </a:ext>
                </a:extLst>
              </p:cNvPr>
              <p:cNvSpPr txBox="1"/>
              <p:nvPr/>
            </p:nvSpPr>
            <p:spPr>
              <a:xfrm>
                <a:off x="1693451" y="2730633"/>
                <a:ext cx="5399828" cy="1546577"/>
              </a:xfrm>
              <a:prstGeom prst="rect">
                <a:avLst/>
              </a:prstGeom>
              <a:noFill/>
            </p:spPr>
            <p:txBody>
              <a:bodyPr wrap="square" rtlCol="0">
                <a:spAutoFit/>
              </a:bodyPr>
              <a:lstStyle/>
              <a:p>
                <a:pPr algn="just"/>
                <a:r>
                  <a:rPr lang="vi-VN" sz="3200" b="0" i="0" dirty="0">
                    <a:solidFill>
                      <a:srgbClr val="000000"/>
                    </a:solidFill>
                    <a:effectLst/>
                  </a:rPr>
                  <a:t>Gợi ý:</a:t>
                </a:r>
              </a:p>
              <a:p>
                <a:pPr algn="just"/>
                <a:r>
                  <a:rPr lang="vi-VN" sz="3200" b="0" i="0" dirty="0">
                    <a:solidFill>
                      <a:srgbClr val="000000"/>
                    </a:solidFill>
                    <a:effectLst/>
                  </a:rPr>
                  <a:t>- Đó là nạn ô nhiễm gì? (ô nhiễm đất, nước, không khí, tiếng ồn,...)</a:t>
                </a:r>
              </a:p>
              <a:p>
                <a:pPr algn="just"/>
                <a:r>
                  <a:rPr lang="vi-VN" sz="3200" b="0" i="0" dirty="0">
                    <a:solidFill>
                      <a:srgbClr val="000000"/>
                    </a:solidFill>
                    <a:effectLst/>
                  </a:rPr>
                  <a:t>- Vì sao xảy ra nạn ô nhiễm đó? </a:t>
                </a:r>
              </a:p>
            </p:txBody>
          </p:sp>
        </p:grpSp>
      </p:grpSp>
      <p:sp>
        <p:nvSpPr>
          <p:cNvPr id="28" name="Rectangle: Rounded Corners 27">
            <a:extLst>
              <a:ext uri="{FF2B5EF4-FFF2-40B4-BE49-F238E27FC236}">
                <a16:creationId xmlns:a16="http://schemas.microsoft.com/office/drawing/2014/main" id="{A02AB786-651A-8BC3-3DDF-B3B91E6F5512}"/>
              </a:ext>
            </a:extLst>
          </p:cNvPr>
          <p:cNvSpPr/>
          <p:nvPr/>
        </p:nvSpPr>
        <p:spPr>
          <a:xfrm>
            <a:off x="2409825" y="3857624"/>
            <a:ext cx="2324100" cy="5810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0000"/>
                </a:solidFill>
              </a:rPr>
              <a:t>Nạn</a:t>
            </a:r>
            <a:r>
              <a:rPr lang="en-US" sz="2200" b="1" dirty="0">
                <a:solidFill>
                  <a:srgbClr val="FF0000"/>
                </a:solidFill>
              </a:rPr>
              <a:t> ô </a:t>
            </a:r>
            <a:r>
              <a:rPr lang="en-US" sz="2200" b="1" dirty="0" err="1">
                <a:solidFill>
                  <a:srgbClr val="FF0000"/>
                </a:solidFill>
              </a:rPr>
              <a:t>nhiễm</a:t>
            </a:r>
            <a:r>
              <a:rPr lang="en-US" sz="2200" b="1" dirty="0">
                <a:solidFill>
                  <a:srgbClr val="FF0000"/>
                </a:solidFill>
              </a:rPr>
              <a:t> </a:t>
            </a:r>
            <a:r>
              <a:rPr lang="en-US" sz="2200" b="1" dirty="0" err="1">
                <a:solidFill>
                  <a:srgbClr val="FF0000"/>
                </a:solidFill>
              </a:rPr>
              <a:t>đất</a:t>
            </a:r>
            <a:endParaRPr lang="en-US" sz="2200" b="1" dirty="0">
              <a:solidFill>
                <a:srgbClr val="FF0000"/>
              </a:solidFill>
            </a:endParaRPr>
          </a:p>
        </p:txBody>
      </p:sp>
      <p:sp>
        <p:nvSpPr>
          <p:cNvPr id="29" name="Rectangle: Rounded Corners 28">
            <a:extLst>
              <a:ext uri="{FF2B5EF4-FFF2-40B4-BE49-F238E27FC236}">
                <a16:creationId xmlns:a16="http://schemas.microsoft.com/office/drawing/2014/main" id="{7B2D5BAA-ACA3-8920-C3EC-0A2677F0B85C}"/>
              </a:ext>
            </a:extLst>
          </p:cNvPr>
          <p:cNvSpPr/>
          <p:nvPr/>
        </p:nvSpPr>
        <p:spPr>
          <a:xfrm>
            <a:off x="4876800" y="3876674"/>
            <a:ext cx="2486025" cy="5810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0000"/>
                </a:solidFill>
              </a:rPr>
              <a:t>Nạn</a:t>
            </a:r>
            <a:r>
              <a:rPr lang="en-US" sz="2200" b="1" dirty="0">
                <a:solidFill>
                  <a:srgbClr val="FF0000"/>
                </a:solidFill>
              </a:rPr>
              <a:t> ô </a:t>
            </a:r>
            <a:r>
              <a:rPr lang="en-US" sz="2200" b="1" dirty="0" err="1">
                <a:solidFill>
                  <a:srgbClr val="FF0000"/>
                </a:solidFill>
              </a:rPr>
              <a:t>nhiễm</a:t>
            </a:r>
            <a:r>
              <a:rPr lang="en-US" sz="2200" b="1" dirty="0">
                <a:solidFill>
                  <a:srgbClr val="FF0000"/>
                </a:solidFill>
              </a:rPr>
              <a:t> </a:t>
            </a:r>
            <a:r>
              <a:rPr lang="en-US" sz="2200" b="1" dirty="0" err="1">
                <a:solidFill>
                  <a:srgbClr val="FF0000"/>
                </a:solidFill>
              </a:rPr>
              <a:t>nước</a:t>
            </a:r>
            <a:endParaRPr lang="en-US" sz="2200" b="1" dirty="0">
              <a:solidFill>
                <a:srgbClr val="FF0000"/>
              </a:solidFill>
            </a:endParaRPr>
          </a:p>
        </p:txBody>
      </p:sp>
      <p:sp>
        <p:nvSpPr>
          <p:cNvPr id="30" name="Rectangle: Rounded Corners 29">
            <a:extLst>
              <a:ext uri="{FF2B5EF4-FFF2-40B4-BE49-F238E27FC236}">
                <a16:creationId xmlns:a16="http://schemas.microsoft.com/office/drawing/2014/main" id="{31366E8A-B1D7-3AA3-0E08-9CAE2FA9DD31}"/>
              </a:ext>
            </a:extLst>
          </p:cNvPr>
          <p:cNvSpPr/>
          <p:nvPr/>
        </p:nvSpPr>
        <p:spPr>
          <a:xfrm>
            <a:off x="7467600" y="3933824"/>
            <a:ext cx="3324225" cy="5810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0000"/>
                </a:solidFill>
              </a:rPr>
              <a:t>Nạn</a:t>
            </a:r>
            <a:r>
              <a:rPr lang="en-US" sz="2200" b="1" dirty="0">
                <a:solidFill>
                  <a:srgbClr val="FF0000"/>
                </a:solidFill>
              </a:rPr>
              <a:t> ô </a:t>
            </a:r>
            <a:r>
              <a:rPr lang="en-US" sz="2200" b="1" dirty="0" err="1">
                <a:solidFill>
                  <a:srgbClr val="FF0000"/>
                </a:solidFill>
              </a:rPr>
              <a:t>nhiễm</a:t>
            </a:r>
            <a:r>
              <a:rPr lang="en-US" sz="2200" b="1" dirty="0">
                <a:solidFill>
                  <a:srgbClr val="FF0000"/>
                </a:solidFill>
              </a:rPr>
              <a:t> </a:t>
            </a:r>
            <a:r>
              <a:rPr lang="en-US" sz="2200" b="1" dirty="0" err="1">
                <a:solidFill>
                  <a:srgbClr val="FF0000"/>
                </a:solidFill>
              </a:rPr>
              <a:t>không</a:t>
            </a:r>
            <a:r>
              <a:rPr lang="en-US" sz="2200" b="1" dirty="0">
                <a:solidFill>
                  <a:srgbClr val="FF0000"/>
                </a:solidFill>
              </a:rPr>
              <a:t> </a:t>
            </a:r>
            <a:r>
              <a:rPr lang="en-US" sz="2200" b="1" dirty="0" err="1">
                <a:solidFill>
                  <a:srgbClr val="FF0000"/>
                </a:solidFill>
              </a:rPr>
              <a:t>khí</a:t>
            </a:r>
            <a:endParaRPr lang="en-US" sz="2200" b="1" dirty="0">
              <a:solidFill>
                <a:srgbClr val="FF0000"/>
              </a:solidFill>
            </a:endParaRPr>
          </a:p>
        </p:txBody>
      </p:sp>
    </p:spTree>
    <p:extLst>
      <p:ext uri="{BB962C8B-B14F-4D97-AF65-F5344CB8AC3E}">
        <p14:creationId xmlns:p14="http://schemas.microsoft.com/office/powerpoint/2010/main" val="13457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4F7E4A-28C4-6C3C-24DB-0C4C337FB2A6}"/>
              </a:ext>
            </a:extLst>
          </p:cNvPr>
          <p:cNvPicPr>
            <a:picLocks noChangeAspect="1"/>
          </p:cNvPicPr>
          <p:nvPr/>
        </p:nvPicPr>
        <p:blipFill>
          <a:blip r:embed="rId2"/>
          <a:stretch>
            <a:fillRect/>
          </a:stretch>
        </p:blipFill>
        <p:spPr>
          <a:xfrm>
            <a:off x="938212" y="1571625"/>
            <a:ext cx="4056315" cy="3486150"/>
          </a:xfrm>
          <a:prstGeom prst="rect">
            <a:avLst/>
          </a:prstGeom>
        </p:spPr>
      </p:pic>
      <p:sp>
        <p:nvSpPr>
          <p:cNvPr id="6" name="Rectangle: Rounded Corners 5">
            <a:extLst>
              <a:ext uri="{FF2B5EF4-FFF2-40B4-BE49-F238E27FC236}">
                <a16:creationId xmlns:a16="http://schemas.microsoft.com/office/drawing/2014/main" id="{2D97E072-F8BF-84CE-11F2-54AEAEB402FE}"/>
              </a:ext>
            </a:extLst>
          </p:cNvPr>
          <p:cNvSpPr/>
          <p:nvPr/>
        </p:nvSpPr>
        <p:spPr>
          <a:xfrm>
            <a:off x="5410200" y="2009774"/>
            <a:ext cx="6000750" cy="22764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Ô nhiễm môi trường đất do rác thải sinh hoạt của con người sử dụng quá nhiều chất khó phân hủy.</a:t>
            </a:r>
          </a:p>
        </p:txBody>
      </p:sp>
    </p:spTree>
    <p:extLst>
      <p:ext uri="{BB962C8B-B14F-4D97-AF65-F5344CB8AC3E}">
        <p14:creationId xmlns:p14="http://schemas.microsoft.com/office/powerpoint/2010/main" val="126121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D97E072-F8BF-84CE-11F2-54AEAEB402FE}"/>
              </a:ext>
            </a:extLst>
          </p:cNvPr>
          <p:cNvSpPr/>
          <p:nvPr/>
        </p:nvSpPr>
        <p:spPr>
          <a:xfrm>
            <a:off x="5410200" y="2009774"/>
            <a:ext cx="6000750" cy="22764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FF0000"/>
                </a:solidFill>
              </a:rPr>
              <a:t>Ô nhiễm môi trường nước do con người xử lí rác thải không đúng cách, vứt trực tiếp ra sông, suối..</a:t>
            </a:r>
          </a:p>
        </p:txBody>
      </p:sp>
      <p:pic>
        <p:nvPicPr>
          <p:cNvPr id="3" name="Picture 2">
            <a:extLst>
              <a:ext uri="{FF2B5EF4-FFF2-40B4-BE49-F238E27FC236}">
                <a16:creationId xmlns:a16="http://schemas.microsoft.com/office/drawing/2014/main" id="{CF02CFBA-5D81-7535-0314-ACD058F83C74}"/>
              </a:ext>
            </a:extLst>
          </p:cNvPr>
          <p:cNvPicPr>
            <a:picLocks noChangeAspect="1"/>
          </p:cNvPicPr>
          <p:nvPr/>
        </p:nvPicPr>
        <p:blipFill>
          <a:blip r:embed="rId2"/>
          <a:stretch>
            <a:fillRect/>
          </a:stretch>
        </p:blipFill>
        <p:spPr>
          <a:xfrm>
            <a:off x="1176337" y="1657350"/>
            <a:ext cx="3883819" cy="3333750"/>
          </a:xfrm>
          <a:prstGeom prst="rect">
            <a:avLst/>
          </a:prstGeom>
        </p:spPr>
      </p:pic>
    </p:spTree>
    <p:extLst>
      <p:ext uri="{BB962C8B-B14F-4D97-AF65-F5344CB8AC3E}">
        <p14:creationId xmlns:p14="http://schemas.microsoft.com/office/powerpoint/2010/main" val="251670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D97E072-F8BF-84CE-11F2-54AEAEB402FE}"/>
              </a:ext>
            </a:extLst>
          </p:cNvPr>
          <p:cNvSpPr/>
          <p:nvPr/>
        </p:nvSpPr>
        <p:spPr>
          <a:xfrm>
            <a:off x="5410200" y="1524000"/>
            <a:ext cx="6000750" cy="34671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FF0000"/>
                </a:solidFill>
              </a:rPr>
              <a:t>Ô nhiễm không khí do con người thải ra quá nhiều chất gây ô nhiễm như khói bụi các loại xe, khí thải nhà máy, xí nghiệp chưa qua xử lí... </a:t>
            </a:r>
          </a:p>
        </p:txBody>
      </p:sp>
      <p:pic>
        <p:nvPicPr>
          <p:cNvPr id="4" name="Picture 3">
            <a:extLst>
              <a:ext uri="{FF2B5EF4-FFF2-40B4-BE49-F238E27FC236}">
                <a16:creationId xmlns:a16="http://schemas.microsoft.com/office/drawing/2014/main" id="{6D36AAD7-42D7-F485-99A3-6E6BFD44AAB4}"/>
              </a:ext>
            </a:extLst>
          </p:cNvPr>
          <p:cNvPicPr>
            <a:picLocks noChangeAspect="1"/>
          </p:cNvPicPr>
          <p:nvPr/>
        </p:nvPicPr>
        <p:blipFill>
          <a:blip r:embed="rId2"/>
          <a:stretch>
            <a:fillRect/>
          </a:stretch>
        </p:blipFill>
        <p:spPr>
          <a:xfrm>
            <a:off x="1300162" y="1447800"/>
            <a:ext cx="3745553" cy="3629025"/>
          </a:xfrm>
          <a:prstGeom prst="rect">
            <a:avLst/>
          </a:prstGeom>
        </p:spPr>
      </p:pic>
    </p:spTree>
    <p:extLst>
      <p:ext uri="{BB962C8B-B14F-4D97-AF65-F5344CB8AC3E}">
        <p14:creationId xmlns:p14="http://schemas.microsoft.com/office/powerpoint/2010/main" val="273443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2016" name="Google Shape;2016;p27">
            <a:hlinkClick r:id="rId3" action="ppaction://hlinksldjump"/>
          </p:cNvPr>
          <p:cNvSpPr/>
          <p:nvPr/>
        </p:nvSpPr>
        <p:spPr>
          <a:xfrm rot="-2700000">
            <a:off x="1261048" y="856265"/>
            <a:ext cx="227971" cy="227971"/>
          </a:xfrm>
          <a:prstGeom prst="halfFrame">
            <a:avLst>
              <a:gd name="adj1" fmla="val 33333"/>
              <a:gd name="adj2" fmla="val 33333"/>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7" name="Google Shape;2017;p27">
            <a:hlinkClick r:id="rId4" action="ppaction://hlinksldjump"/>
          </p:cNvPr>
          <p:cNvSpPr/>
          <p:nvPr/>
        </p:nvSpPr>
        <p:spPr>
          <a:xfrm rot="8100000">
            <a:off x="10702981" y="856265"/>
            <a:ext cx="227971" cy="227971"/>
          </a:xfrm>
          <a:prstGeom prst="halfFrame">
            <a:avLst>
              <a:gd name="adj1" fmla="val 33333"/>
              <a:gd name="adj2" fmla="val 33333"/>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3" name="Hình ảnh 2" descr="Ảnh có chứa đồ chơi, búp bê, đồ họa véc-tơ&#10;&#10;Mô tả được tạo tự động">
            <a:extLst>
              <a:ext uri="{FF2B5EF4-FFF2-40B4-BE49-F238E27FC236}">
                <a16:creationId xmlns:a16="http://schemas.microsoft.com/office/drawing/2014/main" id="{8F40D780-F322-AB6D-8127-C4367C51635E}"/>
              </a:ext>
            </a:extLst>
          </p:cNvPr>
          <p:cNvPicPr>
            <a:picLocks noChangeAspect="1"/>
          </p:cNvPicPr>
          <p:nvPr/>
        </p:nvPicPr>
        <p:blipFill>
          <a:blip r:embed="rId5"/>
          <a:stretch>
            <a:fillRect/>
          </a:stretch>
        </p:blipFill>
        <p:spPr>
          <a:xfrm>
            <a:off x="527169" y="2828925"/>
            <a:ext cx="3415074" cy="2458390"/>
          </a:xfrm>
          <a:prstGeom prst="rect">
            <a:avLst/>
          </a:prstGeom>
        </p:spPr>
      </p:pic>
      <p:grpSp>
        <p:nvGrpSpPr>
          <p:cNvPr id="4" name="Nhóm 3">
            <a:extLst>
              <a:ext uri="{FF2B5EF4-FFF2-40B4-BE49-F238E27FC236}">
                <a16:creationId xmlns:a16="http://schemas.microsoft.com/office/drawing/2014/main" id="{24D3D85E-A531-A151-4E97-221D75BA8E68}"/>
              </a:ext>
            </a:extLst>
          </p:cNvPr>
          <p:cNvGrpSpPr/>
          <p:nvPr/>
        </p:nvGrpSpPr>
        <p:grpSpPr>
          <a:xfrm>
            <a:off x="1828800" y="608175"/>
            <a:ext cx="9305420" cy="2071699"/>
            <a:chOff x="4374573" y="456131"/>
            <a:chExt cx="3976092" cy="1553774"/>
          </a:xfrm>
        </p:grpSpPr>
        <p:sp>
          <p:nvSpPr>
            <p:cNvPr id="22" name="Hình chữ nhật: Góc Tròn 21">
              <a:extLst>
                <a:ext uri="{FF2B5EF4-FFF2-40B4-BE49-F238E27FC236}">
                  <a16:creationId xmlns:a16="http://schemas.microsoft.com/office/drawing/2014/main" id="{2AD3D5B9-5AEF-4D10-3785-9323BA5DBCCB}"/>
                </a:ext>
              </a:extLst>
            </p:cNvPr>
            <p:cNvSpPr/>
            <p:nvPr/>
          </p:nvSpPr>
          <p:spPr>
            <a:xfrm>
              <a:off x="4374573" y="456131"/>
              <a:ext cx="3859052" cy="1508400"/>
            </a:xfrm>
            <a:custGeom>
              <a:avLst/>
              <a:gdLst>
                <a:gd name="connsiteX0" fmla="*/ 0 w 3859052"/>
                <a:gd name="connsiteY0" fmla="*/ 251405 h 1508400"/>
                <a:gd name="connsiteX1" fmla="*/ 251405 w 3859052"/>
                <a:gd name="connsiteY1" fmla="*/ 0 h 1508400"/>
                <a:gd name="connsiteX2" fmla="*/ 3607647 w 3859052"/>
                <a:gd name="connsiteY2" fmla="*/ 0 h 1508400"/>
                <a:gd name="connsiteX3" fmla="*/ 3859052 w 3859052"/>
                <a:gd name="connsiteY3" fmla="*/ 251405 h 1508400"/>
                <a:gd name="connsiteX4" fmla="*/ 3859052 w 3859052"/>
                <a:gd name="connsiteY4" fmla="*/ 1256995 h 1508400"/>
                <a:gd name="connsiteX5" fmla="*/ 3607647 w 3859052"/>
                <a:gd name="connsiteY5" fmla="*/ 1508400 h 1508400"/>
                <a:gd name="connsiteX6" fmla="*/ 251405 w 3859052"/>
                <a:gd name="connsiteY6" fmla="*/ 1508400 h 1508400"/>
                <a:gd name="connsiteX7" fmla="*/ 0 w 3859052"/>
                <a:gd name="connsiteY7" fmla="*/ 1256995 h 1508400"/>
                <a:gd name="connsiteX8" fmla="*/ 0 w 3859052"/>
                <a:gd name="connsiteY8" fmla="*/ 251405 h 150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9052" h="1508400" fill="none" extrusionOk="0">
                  <a:moveTo>
                    <a:pt x="0" y="251405"/>
                  </a:moveTo>
                  <a:cubicBezTo>
                    <a:pt x="12769" y="103167"/>
                    <a:pt x="113894" y="2718"/>
                    <a:pt x="251405" y="0"/>
                  </a:cubicBezTo>
                  <a:cubicBezTo>
                    <a:pt x="1798297" y="-106144"/>
                    <a:pt x="2012045" y="-57456"/>
                    <a:pt x="3607647" y="0"/>
                  </a:cubicBezTo>
                  <a:cubicBezTo>
                    <a:pt x="3767163" y="10898"/>
                    <a:pt x="3861698" y="112570"/>
                    <a:pt x="3859052" y="251405"/>
                  </a:cubicBezTo>
                  <a:cubicBezTo>
                    <a:pt x="3829932" y="544642"/>
                    <a:pt x="3841723" y="1046881"/>
                    <a:pt x="3859052" y="1256995"/>
                  </a:cubicBezTo>
                  <a:cubicBezTo>
                    <a:pt x="3867687" y="1408091"/>
                    <a:pt x="3749930" y="1497632"/>
                    <a:pt x="3607647" y="1508400"/>
                  </a:cubicBezTo>
                  <a:cubicBezTo>
                    <a:pt x="3168199" y="1479403"/>
                    <a:pt x="1110268" y="1435036"/>
                    <a:pt x="251405" y="1508400"/>
                  </a:cubicBezTo>
                  <a:cubicBezTo>
                    <a:pt x="115294" y="1503856"/>
                    <a:pt x="3542" y="1381296"/>
                    <a:pt x="0" y="1256995"/>
                  </a:cubicBezTo>
                  <a:cubicBezTo>
                    <a:pt x="80652" y="1020827"/>
                    <a:pt x="-88398" y="607719"/>
                    <a:pt x="0" y="251405"/>
                  </a:cubicBezTo>
                  <a:close/>
                </a:path>
                <a:path w="3859052" h="1508400" stroke="0" extrusionOk="0">
                  <a:moveTo>
                    <a:pt x="0" y="251405"/>
                  </a:moveTo>
                  <a:cubicBezTo>
                    <a:pt x="12895" y="108179"/>
                    <a:pt x="102279" y="25744"/>
                    <a:pt x="251405" y="0"/>
                  </a:cubicBezTo>
                  <a:cubicBezTo>
                    <a:pt x="1373586" y="-6525"/>
                    <a:pt x="3088739" y="152743"/>
                    <a:pt x="3607647" y="0"/>
                  </a:cubicBezTo>
                  <a:cubicBezTo>
                    <a:pt x="3769300" y="11936"/>
                    <a:pt x="3847160" y="129799"/>
                    <a:pt x="3859052" y="251405"/>
                  </a:cubicBezTo>
                  <a:cubicBezTo>
                    <a:pt x="3835370" y="471097"/>
                    <a:pt x="3912403" y="973714"/>
                    <a:pt x="3859052" y="1256995"/>
                  </a:cubicBezTo>
                  <a:cubicBezTo>
                    <a:pt x="3862253" y="1395563"/>
                    <a:pt x="3745362" y="1509679"/>
                    <a:pt x="3607647" y="1508400"/>
                  </a:cubicBezTo>
                  <a:cubicBezTo>
                    <a:pt x="2468093" y="1622234"/>
                    <a:pt x="1358878" y="1507754"/>
                    <a:pt x="251405" y="1508400"/>
                  </a:cubicBezTo>
                  <a:cubicBezTo>
                    <a:pt x="122849" y="1530741"/>
                    <a:pt x="-1921" y="1385084"/>
                    <a:pt x="0" y="1256995"/>
                  </a:cubicBezTo>
                  <a:cubicBezTo>
                    <a:pt x="16251" y="1150086"/>
                    <a:pt x="90483" y="453240"/>
                    <a:pt x="0" y="25140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246" name="Hộp Văn bản 245">
              <a:extLst>
                <a:ext uri="{FF2B5EF4-FFF2-40B4-BE49-F238E27FC236}">
                  <a16:creationId xmlns:a16="http://schemas.microsoft.com/office/drawing/2014/main" id="{C1067169-F1F1-3E9E-8747-78C7EB9D8E9E}"/>
                </a:ext>
              </a:extLst>
            </p:cNvPr>
            <p:cNvSpPr txBox="1"/>
            <p:nvPr/>
          </p:nvSpPr>
          <p:spPr>
            <a:xfrm>
              <a:off x="4374573" y="555661"/>
              <a:ext cx="3976092" cy="1454244"/>
            </a:xfrm>
            <a:prstGeom prst="rect">
              <a:avLst/>
            </a:prstGeom>
            <a:noFill/>
          </p:spPr>
          <p:txBody>
            <a:bodyPr wrap="square" rtlCol="0">
              <a:spAutoFit/>
            </a:bodyPr>
            <a:lstStyle/>
            <a:p>
              <a:pPr algn="ctr" defTabSz="1219170">
                <a:buClr>
                  <a:srgbClr val="000000"/>
                </a:buClr>
              </a:pPr>
              <a:r>
                <a:rPr lang="vi-VN" sz="40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Arial"/>
                </a:rPr>
                <a:t>Trao đổi với bạn về hậu quả của một nạn ô nhiễm môi trường mà em đã nói ở BT1</a:t>
              </a:r>
              <a:endParaRPr lang="en-US" sz="40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4F7E4A-28C4-6C3C-24DB-0C4C337FB2A6}"/>
              </a:ext>
            </a:extLst>
          </p:cNvPr>
          <p:cNvPicPr>
            <a:picLocks noChangeAspect="1"/>
          </p:cNvPicPr>
          <p:nvPr/>
        </p:nvPicPr>
        <p:blipFill>
          <a:blip r:embed="rId2"/>
          <a:stretch>
            <a:fillRect/>
          </a:stretch>
        </p:blipFill>
        <p:spPr>
          <a:xfrm>
            <a:off x="938212" y="1571625"/>
            <a:ext cx="4056315" cy="3486150"/>
          </a:xfrm>
          <a:prstGeom prst="rect">
            <a:avLst/>
          </a:prstGeom>
        </p:spPr>
      </p:pic>
      <p:sp>
        <p:nvSpPr>
          <p:cNvPr id="6" name="Rectangle: Rounded Corners 5">
            <a:extLst>
              <a:ext uri="{FF2B5EF4-FFF2-40B4-BE49-F238E27FC236}">
                <a16:creationId xmlns:a16="http://schemas.microsoft.com/office/drawing/2014/main" id="{2D97E072-F8BF-84CE-11F2-54AEAEB402FE}"/>
              </a:ext>
            </a:extLst>
          </p:cNvPr>
          <p:cNvSpPr/>
          <p:nvPr/>
        </p:nvSpPr>
        <p:spPr>
          <a:xfrm>
            <a:off x="5410200" y="2009774"/>
            <a:ext cx="6000750" cy="22764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FF0000"/>
                </a:solidFill>
              </a:rPr>
              <a:t>Hậu quả của nạn ô nhiễm đất bị nhiễm độc hại, ảnh hưởng đến cây trồng và nguồn nước sinh hoạt.</a:t>
            </a:r>
            <a:endParaRPr kumimoji="0" lang="vi-VN" sz="36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2628530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D97E072-F8BF-84CE-11F2-54AEAEB402FE}"/>
              </a:ext>
            </a:extLst>
          </p:cNvPr>
          <p:cNvSpPr/>
          <p:nvPr/>
        </p:nvSpPr>
        <p:spPr>
          <a:xfrm>
            <a:off x="5210175" y="1238250"/>
            <a:ext cx="6000750" cy="438149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FF0000"/>
                </a:solidFill>
              </a:rPr>
              <a:t>Hậu quả của ô nhiễm nước bị nhiễm bẩn làm ảnh hưởng đến đời sống của con người và muôn loài. Sức khỏe của con người bị ảnh hưởng do dòng nước nhiễm bẩn (đau bụng, rối loạn tiêu hóa, ngứa,..) Cây cối không phát triển được. Động vật cũng bị ảnh hưởng nhất là động vật dưới nước</a:t>
            </a:r>
            <a:endParaRPr kumimoji="0" lang="vi-VN" sz="2800" b="1" i="0" u="none" strike="noStrike" kern="1200" cap="none" spc="0" normalizeH="0" baseline="0" noProof="0" dirty="0">
              <a:ln>
                <a:noFill/>
              </a:ln>
              <a:solidFill>
                <a:srgbClr val="FF0000"/>
              </a:solidFill>
              <a:effectLst/>
              <a:uLnTx/>
              <a:uFillTx/>
              <a:latin typeface="Calibri"/>
            </a:endParaRPr>
          </a:p>
        </p:txBody>
      </p:sp>
      <p:pic>
        <p:nvPicPr>
          <p:cNvPr id="3" name="Picture 2">
            <a:extLst>
              <a:ext uri="{FF2B5EF4-FFF2-40B4-BE49-F238E27FC236}">
                <a16:creationId xmlns:a16="http://schemas.microsoft.com/office/drawing/2014/main" id="{CF02CFBA-5D81-7535-0314-ACD058F83C74}"/>
              </a:ext>
            </a:extLst>
          </p:cNvPr>
          <p:cNvPicPr>
            <a:picLocks noChangeAspect="1"/>
          </p:cNvPicPr>
          <p:nvPr/>
        </p:nvPicPr>
        <p:blipFill>
          <a:blip r:embed="rId2"/>
          <a:stretch>
            <a:fillRect/>
          </a:stretch>
        </p:blipFill>
        <p:spPr>
          <a:xfrm>
            <a:off x="938212" y="1714500"/>
            <a:ext cx="3883819" cy="3333750"/>
          </a:xfrm>
          <a:prstGeom prst="rect">
            <a:avLst/>
          </a:prstGeom>
        </p:spPr>
      </p:pic>
    </p:spTree>
    <p:extLst>
      <p:ext uri="{BB962C8B-B14F-4D97-AF65-F5344CB8AC3E}">
        <p14:creationId xmlns:p14="http://schemas.microsoft.com/office/powerpoint/2010/main" val="4263100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D97E072-F8BF-84CE-11F2-54AEAEB402FE}"/>
              </a:ext>
            </a:extLst>
          </p:cNvPr>
          <p:cNvSpPr/>
          <p:nvPr/>
        </p:nvSpPr>
        <p:spPr>
          <a:xfrm>
            <a:off x="5238750" y="1657350"/>
            <a:ext cx="5867400" cy="34671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rPr>
              <a:t>Hậu quả của ô nhiễm không khí là làm cho không khí bị nhiễm bẩn. Con người sống trong môi trường ô nhiễm không khí cũng bị ảnh hưởng sức khỏe, thường mắc các bệnh ho, viêm họng, dị ứng,...</a:t>
            </a:r>
            <a:endParaRPr kumimoji="0" lang="vi-VN" sz="3200" b="1" i="0" u="none" strike="noStrike" kern="1200" cap="none" spc="0" normalizeH="0" baseline="0" noProof="0" dirty="0">
              <a:ln>
                <a:noFill/>
              </a:ln>
              <a:solidFill>
                <a:srgbClr val="FF0000"/>
              </a:solidFill>
              <a:effectLst/>
              <a:uLnTx/>
              <a:uFillTx/>
              <a:latin typeface="Calibri"/>
            </a:endParaRPr>
          </a:p>
        </p:txBody>
      </p:sp>
      <p:pic>
        <p:nvPicPr>
          <p:cNvPr id="4" name="Picture 3">
            <a:extLst>
              <a:ext uri="{FF2B5EF4-FFF2-40B4-BE49-F238E27FC236}">
                <a16:creationId xmlns:a16="http://schemas.microsoft.com/office/drawing/2014/main" id="{6D36AAD7-42D7-F485-99A3-6E6BFD44AAB4}"/>
              </a:ext>
            </a:extLst>
          </p:cNvPr>
          <p:cNvPicPr>
            <a:picLocks noChangeAspect="1"/>
          </p:cNvPicPr>
          <p:nvPr/>
        </p:nvPicPr>
        <p:blipFill>
          <a:blip r:embed="rId2"/>
          <a:stretch>
            <a:fillRect/>
          </a:stretch>
        </p:blipFill>
        <p:spPr>
          <a:xfrm>
            <a:off x="1166812" y="1552575"/>
            <a:ext cx="3745553" cy="3629025"/>
          </a:xfrm>
          <a:prstGeom prst="rect">
            <a:avLst/>
          </a:prstGeom>
        </p:spPr>
      </p:pic>
    </p:spTree>
    <p:extLst>
      <p:ext uri="{BB962C8B-B14F-4D97-AF65-F5344CB8AC3E}">
        <p14:creationId xmlns:p14="http://schemas.microsoft.com/office/powerpoint/2010/main" val="1550970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Nature Activities Binder by Slidesgo">
  <a:themeElements>
    <a:clrScheme name="Simple Light">
      <a:dk1>
        <a:srgbClr val="000000"/>
      </a:dk1>
      <a:lt1>
        <a:srgbClr val="FFFFFF"/>
      </a:lt1>
      <a:dk2>
        <a:srgbClr val="D9D9D9"/>
      </a:dk2>
      <a:lt2>
        <a:srgbClr val="FEC9A1"/>
      </a:lt2>
      <a:accent1>
        <a:srgbClr val="FD9E66"/>
      </a:accent1>
      <a:accent2>
        <a:srgbClr val="B7E1E0"/>
      </a:accent2>
      <a:accent3>
        <a:srgbClr val="FAE39D"/>
      </a:accent3>
      <a:accent4>
        <a:srgbClr val="F9C357"/>
      </a:accent4>
      <a:accent5>
        <a:srgbClr val="92CAD6"/>
      </a:accent5>
      <a:accent6>
        <a:srgbClr val="85A8CE"/>
      </a:accent6>
      <a:hlink>
        <a:srgbClr val="000000"/>
      </a:hlink>
      <a:folHlink>
        <a:srgbClr val="0097A7"/>
      </a:folHlink>
    </a:clrScheme>
    <a:fontScheme name="92 Tùy chỉnh">
      <a:majorFont>
        <a:latin typeface="LNTH-Hoa Nho LNTH"/>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313</Words>
  <Application>Microsoft Office PowerPoint</Application>
  <PresentationFormat>Widescreen</PresentationFormat>
  <Paragraphs>17</Paragraphs>
  <Slides>10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Jua</vt:lpstr>
      <vt:lpstr>Quicksand Medium</vt:lpstr>
      <vt:lpstr>Tahoma</vt:lpstr>
      <vt:lpstr>Times New Roman</vt:lpstr>
      <vt:lpstr>Nature Activities Binder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Tạm Biệt  Và Hẹn Gặp Lại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11332</cp:lastModifiedBy>
  <cp:revision>12</cp:revision>
  <dcterms:created xsi:type="dcterms:W3CDTF">2023-02-03T02:26:18Z</dcterms:created>
  <dcterms:modified xsi:type="dcterms:W3CDTF">2025-05-22T06:58:09Z</dcterms:modified>
</cp:coreProperties>
</file>