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5" r:id="rId4"/>
  </p:sldMasterIdLst>
  <p:notesMasterIdLst>
    <p:notesMasterId r:id="rId19"/>
  </p:notesMasterIdLst>
  <p:sldIdLst>
    <p:sldId id="258" r:id="rId5"/>
    <p:sldId id="403" r:id="rId6"/>
    <p:sldId id="2007577194" r:id="rId7"/>
    <p:sldId id="313" r:id="rId8"/>
    <p:sldId id="2007577215" r:id="rId9"/>
    <p:sldId id="2007577208" r:id="rId10"/>
    <p:sldId id="373" r:id="rId11"/>
    <p:sldId id="2007577197" r:id="rId12"/>
    <p:sldId id="2007577211" r:id="rId13"/>
    <p:sldId id="2007577216" r:id="rId14"/>
    <p:sldId id="257" r:id="rId15"/>
    <p:sldId id="2007577202" r:id="rId16"/>
    <p:sldId id="259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9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0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3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3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765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F78168-A7D9-B352-59D2-74D87204A3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28" y="-156003"/>
            <a:ext cx="1981628" cy="19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jpe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96141A5-C33E-4A01-8A55-32E5969B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94" y="3085174"/>
            <a:ext cx="6212362" cy="377375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889C2C7-9DB5-4489-AC74-1FBAA450F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97" y="3924771"/>
            <a:ext cx="5694158" cy="288365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CE41319-109A-453D-B04F-D9F2FF6258C0}"/>
              </a:ext>
            </a:extLst>
          </p:cNvPr>
          <p:cNvSpPr/>
          <p:nvPr/>
        </p:nvSpPr>
        <p:spPr>
          <a:xfrm>
            <a:off x="991805" y="1369976"/>
            <a:ext cx="10350499" cy="421292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6DF6B549-C14B-44AC-BB73-51871A55E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32" y="-115708"/>
            <a:ext cx="6145301" cy="18777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4D28FEF-1A67-49C6-9BE7-CFA015FFD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519" y="-115708"/>
            <a:ext cx="6145301" cy="187773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B3F5C6B-6641-4DFB-B2DF-E7FC40443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740" y="5138454"/>
            <a:ext cx="630544" cy="4638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977735C-DD56-4F08-8109-21050BE06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025" y="5131858"/>
            <a:ext cx="630544" cy="463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D66D4F-F55A-4FC8-91EC-0B65BB2C4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7132" y="1897731"/>
            <a:ext cx="6858594" cy="1286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07666A-93B7-49B0-BC5B-EC8FBC1F0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1395" y="2403029"/>
            <a:ext cx="7850909" cy="1973411"/>
          </a:xfrm>
          <a:prstGeom prst="rect">
            <a:avLst/>
          </a:prstGeom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911A5FDC-6AA4-4B55-BD96-68D679E7A113}"/>
              </a:ext>
            </a:extLst>
          </p:cNvPr>
          <p:cNvSpPr/>
          <p:nvPr/>
        </p:nvSpPr>
        <p:spPr>
          <a:xfrm>
            <a:off x="2138427" y="4023372"/>
            <a:ext cx="8104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B6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200" dirty="0">
              <a:solidFill>
                <a:srgbClr val="1B6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6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90F59-A5AA-E3DB-48B6-FE57189FFBB0}"/>
              </a:ext>
            </a:extLst>
          </p:cNvPr>
          <p:cNvSpPr txBox="1"/>
          <p:nvPr/>
        </p:nvSpPr>
        <p:spPr>
          <a:xfrm>
            <a:off x="2306183" y="3636915"/>
            <a:ext cx="7645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Calibri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  chi phí để làm xe đồ chơi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467A220-3309-EC5B-C2F7-C1F02D0BE9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0" y="1475594"/>
            <a:ext cx="1012094" cy="968574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4393C6D5-05FA-DFEF-52F3-C6DD9F937223}"/>
              </a:ext>
            </a:extLst>
          </p:cNvPr>
          <p:cNvSpPr txBox="1"/>
          <p:nvPr/>
        </p:nvSpPr>
        <p:spPr>
          <a:xfrm>
            <a:off x="2445871" y="1397040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990858229"/>
      </p:ext>
    </p:extLst>
  </p:cSld>
  <p:clrMapOvr>
    <a:masterClrMapping/>
  </p:clrMapOvr>
  <p:transition spd="slow" advTm="7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500EE-66C1-4CA7-A0DE-D4B2AB067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35" y="2357932"/>
            <a:ext cx="60050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981075" y="23679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5">
                <a:lumMod val="7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8">
            <a:extLst>
              <a:ext uri="{FF2B5EF4-FFF2-40B4-BE49-F238E27FC236}">
                <a16:creationId xmlns:a16="http://schemas.microsoft.com/office/drawing/2014/main" id="{1386C586-4BDB-4ECB-B41F-12176C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6"/>
            <a:ext cx="2808179" cy="5344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15336-9B78-4790-AB02-6DABDC4D4620}"/>
              </a:ext>
            </a:extLst>
          </p:cNvPr>
          <p:cNvSpPr txBox="1"/>
          <p:nvPr/>
        </p:nvSpPr>
        <p:spPr>
          <a:xfrm>
            <a:off x="1304925" y="971550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đã có sẵn dụng cụ nào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CCE2-0D53-4245-8F49-1B9172F1E3C3}"/>
              </a:ext>
            </a:extLst>
          </p:cNvPr>
          <p:cNvSpPr txBox="1"/>
          <p:nvPr/>
        </p:nvSpPr>
        <p:spPr>
          <a:xfrm>
            <a:off x="1362075" y="1647825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cần mua những vật liệu gì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71292-470E-4FA4-B2AA-20E32D189774}"/>
              </a:ext>
            </a:extLst>
          </p:cNvPr>
          <p:cNvSpPr txBox="1"/>
          <p:nvPr/>
        </p:nvSpPr>
        <p:spPr>
          <a:xfrm>
            <a:off x="1419225" y="238125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loại vật liệu đó em cần mua số lượng bao nhiêu?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3" y="401883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418" y="438432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C00000"/>
                </a:solidFill>
              </a:rPr>
              <a:t>Làm thế nào tính được số tiền mua tất cả vật liệu và dụng cụ đã liệt kê?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4DE9EA-3F45-481F-B450-248B5D15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180D35D6-E676-4718-8A70-63B938AE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59" y="3165987"/>
            <a:ext cx="1912160" cy="369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842D-9681-4F35-947C-DEA88BA8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01" y="2066794"/>
            <a:ext cx="12003447" cy="1990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165" y="-146050"/>
            <a:ext cx="1799590" cy="1750695"/>
          </a:xfrm>
          <a:prstGeom prst="rect">
            <a:avLst/>
          </a:prstGeom>
        </p:spPr>
      </p:pic>
      <p:sp>
        <p:nvSpPr>
          <p:cNvPr id="12" name="任意多边形 28">
            <a:extLst>
              <a:ext uri="{FF2B5EF4-FFF2-40B4-BE49-F238E27FC236}">
                <a16:creationId xmlns:a16="http://schemas.microsoft.com/office/drawing/2014/main" id="{C57AB04C-1237-4409-B62A-26E1FA84C281}"/>
              </a:ext>
            </a:extLst>
          </p:cNvPr>
          <p:cNvSpPr/>
          <p:nvPr/>
        </p:nvSpPr>
        <p:spPr>
          <a:xfrm>
            <a:off x="2286000" y="21272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libri"/>
              </a:rPr>
              <a:t>Biết được các bước tính chi phí để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图片 27">
            <a:extLst>
              <a:ext uri="{FF2B5EF4-FFF2-40B4-BE49-F238E27FC236}">
                <a16:creationId xmlns:a16="http://schemas.microsoft.com/office/drawing/2014/main" id="{54DB57D2-A8D8-4E02-8506-BCAFB878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2880" y="3085872"/>
            <a:ext cx="2705876" cy="3169422"/>
          </a:xfrm>
          <a:prstGeom prst="rect">
            <a:avLst/>
          </a:prstGeom>
        </p:spPr>
      </p:pic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5E52C1E1-E3F9-43D4-986C-3BCF0DEFB274}"/>
              </a:ext>
            </a:extLst>
          </p:cNvPr>
          <p:cNvSpPr/>
          <p:nvPr/>
        </p:nvSpPr>
        <p:spPr>
          <a:xfrm>
            <a:off x="1333500" y="37655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libri"/>
              </a:rPr>
              <a:t>Lập được bảng tính chi phí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0B38E-DCEE-4881-B675-D92EE59D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20" y="538283"/>
            <a:ext cx="674276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02BEF-7FF0-4A9C-B9C0-52C89D54A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034" y="1930434"/>
            <a:ext cx="58282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xe đồ chơi, cần phải có mấy bước? Đó là những bước nào?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 phải thực hiện theo 3 bước: Làm trục bánh xe, làm thân xe và hoàn thiện.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 gắn trục bánh vào phàn thân ta phải dùng dụng cụ gì?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dùng băng dính để gắn trục bánh xe với phần thân xe.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3204998" y="2356889"/>
            <a:ext cx="546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anose="03080502040302020200" pitchFamily="66" charset="0"/>
                <a:ea typeface="仿宋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219325" y="152400"/>
            <a:ext cx="816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bước tính chi phí làm xe đồ chơi và tổng hợp lên bảng để cả lớp cùng quan sát: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338</Words>
  <Application>Microsoft Office PowerPoint</Application>
  <PresentationFormat>Widescreen</PresentationFormat>
  <Paragraphs>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黑体</vt:lpstr>
      <vt:lpstr>Arial</vt:lpstr>
      <vt:lpstr>Baloo 2</vt:lpstr>
      <vt:lpstr>Britannic Bold</vt:lpstr>
      <vt:lpstr>Calibri</vt:lpstr>
      <vt:lpstr>Cambria</vt:lpstr>
      <vt:lpstr>inpin heiti</vt:lpstr>
      <vt:lpstr>Times New Roman</vt:lpstr>
      <vt:lpstr>字魂59号-创粗黑</vt:lpstr>
      <vt:lpstr>字魂73号-江南手书</vt:lpstr>
      <vt:lpstr>Office 主题​​</vt:lpstr>
      <vt:lpstr>Office 主题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22</cp:revision>
  <dcterms:created xsi:type="dcterms:W3CDTF">2023-01-18T08:46:55Z</dcterms:created>
  <dcterms:modified xsi:type="dcterms:W3CDTF">2025-05-22T06:31:15Z</dcterms:modified>
</cp:coreProperties>
</file>