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333" r:id="rId4"/>
    <p:sldId id="336" r:id="rId5"/>
    <p:sldId id="311" r:id="rId6"/>
    <p:sldId id="337" r:id="rId7"/>
    <p:sldId id="338" r:id="rId8"/>
    <p:sldId id="339" r:id="rId9"/>
    <p:sldId id="334" r:id="rId10"/>
    <p:sldId id="312" r:id="rId11"/>
    <p:sldId id="347" r:id="rId12"/>
    <p:sldId id="348" r:id="rId13"/>
    <p:sldId id="350" r:id="rId14"/>
    <p:sldId id="3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DA23B-AFC2-4B82-B29B-F09D3B2858BC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C8436-4E0F-42C1-978A-94A3AE51A44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6482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35A0-A0E1-EF56-27F7-35EA35E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FD8B4-F832-201D-010C-A2540B61D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CEC86-E36A-6735-DD24-A8002BE2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BB3D9-A635-D018-238B-3732BFD3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B0B01-EE7B-B9E4-2C11-16BF61D6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236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ED3D-B0B1-FB90-153F-A0DAE4175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79E7C-16FF-4012-CA94-4B6AB758E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1A56E-044E-4ACB-F28A-2CCF6D8D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B0CE8-51FA-8C4D-4B6B-F9261182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69F88-C046-085D-E00F-046D8F7D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418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066CE-C17D-0933-43DC-B99CEF306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49D57-EF45-51E5-1EC7-8D5C7B61E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09343-BC51-E7C4-7F13-EEB0E42A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16FF-8C48-EA65-2AAB-E886CAE3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8DDC1-E7CB-2A50-0079-CE348DCB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864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76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3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759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927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169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123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9843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9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FE85-9663-91C1-82EF-D65BFAD85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693B1-1736-CD4C-F977-F29891484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26600-B35D-A4BE-F1AA-85F9E221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40D80-E35F-5C92-79A2-2A3A22861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5611-3944-CEB0-2A0C-42F4392D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2739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57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864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0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80089-5FF2-559C-B803-6E51B271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69747-193D-8DA9-CCF6-98EF30AC8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419D6-284C-B0C6-D0D5-62297C76F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38A18-4C4B-F088-E8A4-CD6DA0FA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960BC-F6FD-4F6A-8016-1A27D590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852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0E0D-4BD5-0304-E854-F509D869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EB36D-A405-E92E-C32D-1A14EFA42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009B8-E7B4-70DA-7AC2-857C36F7E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7699F-EA27-CF53-03FC-9779598C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8A1D9-B6B5-6027-C3C4-7DF53E45A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14425-2FF7-1289-8108-6A3C87BD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992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36C21-AA41-1EC0-86EA-96C4D511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0ACC0-C7E2-2438-4246-1764814E4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102BB-4806-2F2B-7D23-EC667653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8D10CF-22A2-1EF7-27D9-37406E184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ABE26-BE3C-CBEE-467A-BC38D438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BC3ED2-07E5-C648-1A9B-AF6DC35E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CC36B-80EA-C330-8181-7317643D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6939E4-9C29-7DA8-BB12-9C1B39EA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284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59744-D721-9208-C327-32CE32C5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BEB942-596B-8FBF-8807-353B0A20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C42F7-4BE5-189E-1B5B-1E66C392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16D1C-5A77-ADC9-5AF6-FA645539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3840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1E8A3-52B0-A768-B5BD-F1D0F44D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751C57-C1D5-FA5C-F3CA-8E610CA1D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DB09A-A7E1-F3C0-B291-E78872D8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617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433C-22A5-72F6-2B6F-A76A2365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ADDE5-5D6E-42B0-6F35-35B0EA292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E18A8-1896-7419-6D8D-2F794605C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AAE09-B7C2-02EB-08A8-DD0E8BD3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C7B37-C579-07E0-8BC0-1E2320FC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96890-DAE3-0BAB-3F78-28CD8B43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625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1B80-E5CF-84D9-790A-CCB46A37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23C0AC-69E6-4E5F-71B6-B6BEDB92B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20731-AD61-E9E5-E20A-67912227B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BE2D6-D702-6344-C923-78797D0B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2183B-090A-455E-8F16-11471878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5D0CF-FDC8-127E-8615-066741BF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662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F125D-6338-8C5E-C27D-46B108F1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F0287-D74D-63A2-67A3-E2026D87F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7BC08-11AE-9A5F-A49C-97AB6316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ACA05-FCBA-0486-ACBC-1B747CC98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CDC62-5483-7598-4FEB-11F459D26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042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62325-AD17-4055-91CC-297F056A32B8}" type="datetimeFigureOut">
              <a:rPr lang="en-ID" smtClean="0"/>
              <a:t>28/04/2025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DA09F5C-59CD-400B-8CAD-9F99F8AD868E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30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Graphic 8">
            <a:extLst>
              <a:ext uri="{FF2B5EF4-FFF2-40B4-BE49-F238E27FC236}">
                <a16:creationId xmlns:a16="http://schemas.microsoft.com/office/drawing/2014/main" id="{25FA6B30-CCEF-F437-E206-E30F4DB62ABC}"/>
              </a:ext>
            </a:extLst>
          </p:cNvPr>
          <p:cNvGrpSpPr/>
          <p:nvPr/>
        </p:nvGrpSpPr>
        <p:grpSpPr>
          <a:xfrm>
            <a:off x="396981" y="732095"/>
            <a:ext cx="4161846" cy="4268152"/>
            <a:chOff x="396981" y="732095"/>
            <a:chExt cx="4161846" cy="4268152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5E8F9BA-3557-F476-F63B-C876FD7E4562}"/>
                </a:ext>
              </a:extLst>
            </p:cNvPr>
            <p:cNvSpPr/>
            <p:nvPr/>
          </p:nvSpPr>
          <p:spPr>
            <a:xfrm>
              <a:off x="396981" y="4350643"/>
              <a:ext cx="103243" cy="110489"/>
            </a:xfrm>
            <a:custGeom>
              <a:avLst/>
              <a:gdLst>
                <a:gd name="connsiteX0" fmla="*/ 101339 w 103243"/>
                <a:gd name="connsiteY0" fmla="*/ 24765 h 110489"/>
                <a:gd name="connsiteX1" fmla="*/ 99434 w 103243"/>
                <a:gd name="connsiteY1" fmla="*/ 23813 h 110489"/>
                <a:gd name="connsiteX2" fmla="*/ 95624 w 103243"/>
                <a:gd name="connsiteY2" fmla="*/ 21907 h 110489"/>
                <a:gd name="connsiteX3" fmla="*/ 90861 w 103243"/>
                <a:gd name="connsiteY3" fmla="*/ 21907 h 110489"/>
                <a:gd name="connsiteX4" fmla="*/ 82289 w 103243"/>
                <a:gd name="connsiteY4" fmla="*/ 23813 h 110489"/>
                <a:gd name="connsiteX5" fmla="*/ 72764 w 103243"/>
                <a:gd name="connsiteY5" fmla="*/ 28575 h 110489"/>
                <a:gd name="connsiteX6" fmla="*/ 55619 w 103243"/>
                <a:gd name="connsiteY6" fmla="*/ 41910 h 110489"/>
                <a:gd name="connsiteX7" fmla="*/ 47999 w 103243"/>
                <a:gd name="connsiteY7" fmla="*/ 48577 h 110489"/>
                <a:gd name="connsiteX8" fmla="*/ 46094 w 103243"/>
                <a:gd name="connsiteY8" fmla="*/ 32385 h 110489"/>
                <a:gd name="connsiteX9" fmla="*/ 38474 w 103243"/>
                <a:gd name="connsiteY9" fmla="*/ 10477 h 110489"/>
                <a:gd name="connsiteX10" fmla="*/ 33711 w 103243"/>
                <a:gd name="connsiteY10" fmla="*/ 3810 h 110489"/>
                <a:gd name="connsiteX11" fmla="*/ 24186 w 103243"/>
                <a:gd name="connsiteY11" fmla="*/ 0 h 110489"/>
                <a:gd name="connsiteX12" fmla="*/ 14661 w 103243"/>
                <a:gd name="connsiteY12" fmla="*/ 4763 h 110489"/>
                <a:gd name="connsiteX13" fmla="*/ 10851 w 103243"/>
                <a:gd name="connsiteY13" fmla="*/ 9525 h 110489"/>
                <a:gd name="connsiteX14" fmla="*/ 6089 w 103243"/>
                <a:gd name="connsiteY14" fmla="*/ 17145 h 110489"/>
                <a:gd name="connsiteX15" fmla="*/ 374 w 103243"/>
                <a:gd name="connsiteY15" fmla="*/ 40005 h 110489"/>
                <a:gd name="connsiteX16" fmla="*/ 2279 w 103243"/>
                <a:gd name="connsiteY16" fmla="*/ 65722 h 110489"/>
                <a:gd name="connsiteX17" fmla="*/ 9899 w 103243"/>
                <a:gd name="connsiteY17" fmla="*/ 91440 h 110489"/>
                <a:gd name="connsiteX18" fmla="*/ 19424 w 103243"/>
                <a:gd name="connsiteY18" fmla="*/ 110490 h 110489"/>
                <a:gd name="connsiteX19" fmla="*/ 19424 w 103243"/>
                <a:gd name="connsiteY19" fmla="*/ 110490 h 110489"/>
                <a:gd name="connsiteX20" fmla="*/ 58476 w 103243"/>
                <a:gd name="connsiteY20" fmla="*/ 95250 h 110489"/>
                <a:gd name="connsiteX21" fmla="*/ 58476 w 103243"/>
                <a:gd name="connsiteY21" fmla="*/ 95250 h 110489"/>
                <a:gd name="connsiteX22" fmla="*/ 72764 w 103243"/>
                <a:gd name="connsiteY22" fmla="*/ 86677 h 110489"/>
                <a:gd name="connsiteX23" fmla="*/ 79431 w 103243"/>
                <a:gd name="connsiteY23" fmla="*/ 81915 h 110489"/>
                <a:gd name="connsiteX24" fmla="*/ 90861 w 103243"/>
                <a:gd name="connsiteY24" fmla="*/ 70485 h 110489"/>
                <a:gd name="connsiteX25" fmla="*/ 99434 w 103243"/>
                <a:gd name="connsiteY25" fmla="*/ 58102 h 110489"/>
                <a:gd name="connsiteX26" fmla="*/ 102291 w 103243"/>
                <a:gd name="connsiteY26" fmla="*/ 51435 h 110489"/>
                <a:gd name="connsiteX27" fmla="*/ 103244 w 103243"/>
                <a:gd name="connsiteY27" fmla="*/ 43815 h 110489"/>
                <a:gd name="connsiteX28" fmla="*/ 102291 w 103243"/>
                <a:gd name="connsiteY28" fmla="*/ 31432 h 110489"/>
                <a:gd name="connsiteX29" fmla="*/ 100386 w 103243"/>
                <a:gd name="connsiteY29" fmla="*/ 27622 h 110489"/>
                <a:gd name="connsiteX30" fmla="*/ 101339 w 103243"/>
                <a:gd name="connsiteY30" fmla="*/ 24765 h 110489"/>
                <a:gd name="connsiteX31" fmla="*/ 101339 w 103243"/>
                <a:gd name="connsiteY31" fmla="*/ 24765 h 11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3243" h="110489">
                  <a:moveTo>
                    <a:pt x="101339" y="24765"/>
                  </a:moveTo>
                  <a:cubicBezTo>
                    <a:pt x="100386" y="23813"/>
                    <a:pt x="100386" y="23813"/>
                    <a:pt x="99434" y="23813"/>
                  </a:cubicBezTo>
                  <a:cubicBezTo>
                    <a:pt x="98481" y="22860"/>
                    <a:pt x="96576" y="22860"/>
                    <a:pt x="95624" y="21907"/>
                  </a:cubicBezTo>
                  <a:cubicBezTo>
                    <a:pt x="94671" y="21907"/>
                    <a:pt x="92766" y="21907"/>
                    <a:pt x="90861" y="21907"/>
                  </a:cubicBezTo>
                  <a:cubicBezTo>
                    <a:pt x="88004" y="21907"/>
                    <a:pt x="85146" y="22860"/>
                    <a:pt x="82289" y="23813"/>
                  </a:cubicBezTo>
                  <a:cubicBezTo>
                    <a:pt x="79431" y="24765"/>
                    <a:pt x="76574" y="26670"/>
                    <a:pt x="72764" y="28575"/>
                  </a:cubicBezTo>
                  <a:cubicBezTo>
                    <a:pt x="67049" y="32385"/>
                    <a:pt x="61334" y="36195"/>
                    <a:pt x="55619" y="41910"/>
                  </a:cubicBezTo>
                  <a:cubicBezTo>
                    <a:pt x="52761" y="43815"/>
                    <a:pt x="50856" y="46672"/>
                    <a:pt x="47999" y="48577"/>
                  </a:cubicBezTo>
                  <a:cubicBezTo>
                    <a:pt x="47999" y="43815"/>
                    <a:pt x="47999" y="39052"/>
                    <a:pt x="46094" y="32385"/>
                  </a:cubicBezTo>
                  <a:cubicBezTo>
                    <a:pt x="44189" y="23813"/>
                    <a:pt x="42284" y="16192"/>
                    <a:pt x="38474" y="10477"/>
                  </a:cubicBezTo>
                  <a:cubicBezTo>
                    <a:pt x="37521" y="7620"/>
                    <a:pt x="35616" y="5715"/>
                    <a:pt x="33711" y="3810"/>
                  </a:cubicBezTo>
                  <a:cubicBezTo>
                    <a:pt x="30854" y="952"/>
                    <a:pt x="27044" y="0"/>
                    <a:pt x="24186" y="0"/>
                  </a:cubicBezTo>
                  <a:cubicBezTo>
                    <a:pt x="21329" y="0"/>
                    <a:pt x="18471" y="1905"/>
                    <a:pt x="14661" y="4763"/>
                  </a:cubicBezTo>
                  <a:cubicBezTo>
                    <a:pt x="12756" y="6667"/>
                    <a:pt x="11804" y="7620"/>
                    <a:pt x="10851" y="9525"/>
                  </a:cubicBezTo>
                  <a:cubicBezTo>
                    <a:pt x="8946" y="11430"/>
                    <a:pt x="7994" y="14288"/>
                    <a:pt x="6089" y="17145"/>
                  </a:cubicBezTo>
                  <a:cubicBezTo>
                    <a:pt x="3231" y="22860"/>
                    <a:pt x="1326" y="30480"/>
                    <a:pt x="374" y="40005"/>
                  </a:cubicBezTo>
                  <a:cubicBezTo>
                    <a:pt x="-579" y="47625"/>
                    <a:pt x="374" y="56197"/>
                    <a:pt x="2279" y="65722"/>
                  </a:cubicBezTo>
                  <a:cubicBezTo>
                    <a:pt x="4184" y="74295"/>
                    <a:pt x="6089" y="82867"/>
                    <a:pt x="9899" y="91440"/>
                  </a:cubicBezTo>
                  <a:cubicBezTo>
                    <a:pt x="12756" y="99060"/>
                    <a:pt x="16566" y="104775"/>
                    <a:pt x="19424" y="110490"/>
                  </a:cubicBezTo>
                  <a:cubicBezTo>
                    <a:pt x="19424" y="110490"/>
                    <a:pt x="19424" y="110490"/>
                    <a:pt x="19424" y="110490"/>
                  </a:cubicBezTo>
                  <a:cubicBezTo>
                    <a:pt x="32759" y="106680"/>
                    <a:pt x="46094" y="101917"/>
                    <a:pt x="58476" y="95250"/>
                  </a:cubicBezTo>
                  <a:cubicBezTo>
                    <a:pt x="58476" y="95250"/>
                    <a:pt x="58476" y="95250"/>
                    <a:pt x="58476" y="95250"/>
                  </a:cubicBezTo>
                  <a:cubicBezTo>
                    <a:pt x="63239" y="92392"/>
                    <a:pt x="68001" y="89535"/>
                    <a:pt x="72764" y="86677"/>
                  </a:cubicBezTo>
                  <a:cubicBezTo>
                    <a:pt x="74669" y="84772"/>
                    <a:pt x="76574" y="82867"/>
                    <a:pt x="79431" y="81915"/>
                  </a:cubicBezTo>
                  <a:cubicBezTo>
                    <a:pt x="84194" y="78105"/>
                    <a:pt x="88004" y="74295"/>
                    <a:pt x="90861" y="70485"/>
                  </a:cubicBezTo>
                  <a:cubicBezTo>
                    <a:pt x="94671" y="65722"/>
                    <a:pt x="97529" y="61913"/>
                    <a:pt x="99434" y="58102"/>
                  </a:cubicBezTo>
                  <a:cubicBezTo>
                    <a:pt x="100386" y="56197"/>
                    <a:pt x="101339" y="54292"/>
                    <a:pt x="102291" y="51435"/>
                  </a:cubicBezTo>
                  <a:cubicBezTo>
                    <a:pt x="103244" y="48577"/>
                    <a:pt x="103244" y="46672"/>
                    <a:pt x="103244" y="43815"/>
                  </a:cubicBezTo>
                  <a:cubicBezTo>
                    <a:pt x="103244" y="39052"/>
                    <a:pt x="103244" y="35242"/>
                    <a:pt x="102291" y="31432"/>
                  </a:cubicBezTo>
                  <a:cubicBezTo>
                    <a:pt x="101339" y="29527"/>
                    <a:pt x="101339" y="28575"/>
                    <a:pt x="100386" y="27622"/>
                  </a:cubicBezTo>
                  <a:cubicBezTo>
                    <a:pt x="102291" y="25717"/>
                    <a:pt x="102291" y="25717"/>
                    <a:pt x="101339" y="24765"/>
                  </a:cubicBezTo>
                  <a:lnTo>
                    <a:pt x="101339" y="2476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07BB6C-8E66-D477-8A79-BB40F1244A03}"/>
                </a:ext>
              </a:extLst>
            </p:cNvPr>
            <p:cNvSpPr/>
            <p:nvPr/>
          </p:nvSpPr>
          <p:spPr>
            <a:xfrm>
              <a:off x="636432" y="789245"/>
              <a:ext cx="100964" cy="118110"/>
            </a:xfrm>
            <a:custGeom>
              <a:avLst/>
              <a:gdLst>
                <a:gd name="connsiteX0" fmla="*/ 77152 w 100964"/>
                <a:gd name="connsiteY0" fmla="*/ 953 h 118110"/>
                <a:gd name="connsiteX1" fmla="*/ 75247 w 100964"/>
                <a:gd name="connsiteY1" fmla="*/ 953 h 118110"/>
                <a:gd name="connsiteX2" fmla="*/ 71438 w 100964"/>
                <a:gd name="connsiteY2" fmla="*/ 2857 h 118110"/>
                <a:gd name="connsiteX3" fmla="*/ 67627 w 100964"/>
                <a:gd name="connsiteY3" fmla="*/ 5715 h 118110"/>
                <a:gd name="connsiteX4" fmla="*/ 62865 w 100964"/>
                <a:gd name="connsiteY4" fmla="*/ 13335 h 118110"/>
                <a:gd name="connsiteX5" fmla="*/ 59055 w 100964"/>
                <a:gd name="connsiteY5" fmla="*/ 23813 h 118110"/>
                <a:gd name="connsiteX6" fmla="*/ 55245 w 100964"/>
                <a:gd name="connsiteY6" fmla="*/ 45720 h 118110"/>
                <a:gd name="connsiteX7" fmla="*/ 54292 w 100964"/>
                <a:gd name="connsiteY7" fmla="*/ 55245 h 118110"/>
                <a:gd name="connsiteX8" fmla="*/ 41910 w 100964"/>
                <a:gd name="connsiteY8" fmla="*/ 44768 h 118110"/>
                <a:gd name="connsiteX9" fmla="*/ 20955 w 100964"/>
                <a:gd name="connsiteY9" fmla="*/ 33338 h 118110"/>
                <a:gd name="connsiteX10" fmla="*/ 13335 w 100964"/>
                <a:gd name="connsiteY10" fmla="*/ 32385 h 118110"/>
                <a:gd name="connsiteX11" fmla="*/ 3810 w 100964"/>
                <a:gd name="connsiteY11" fmla="*/ 36195 h 118110"/>
                <a:gd name="connsiteX12" fmla="*/ 0 w 100964"/>
                <a:gd name="connsiteY12" fmla="*/ 45720 h 118110"/>
                <a:gd name="connsiteX13" fmla="*/ 0 w 100964"/>
                <a:gd name="connsiteY13" fmla="*/ 51435 h 118110"/>
                <a:gd name="connsiteX14" fmla="*/ 1905 w 100964"/>
                <a:gd name="connsiteY14" fmla="*/ 60007 h 118110"/>
                <a:gd name="connsiteX15" fmla="*/ 13335 w 100964"/>
                <a:gd name="connsiteY15" fmla="*/ 80010 h 118110"/>
                <a:gd name="connsiteX16" fmla="*/ 32385 w 100964"/>
                <a:gd name="connsiteY16" fmla="*/ 97155 h 118110"/>
                <a:gd name="connsiteX17" fmla="*/ 55245 w 100964"/>
                <a:gd name="connsiteY17" fmla="*/ 110490 h 118110"/>
                <a:gd name="connsiteX18" fmla="*/ 76200 w 100964"/>
                <a:gd name="connsiteY18" fmla="*/ 118110 h 118110"/>
                <a:gd name="connsiteX19" fmla="*/ 76200 w 100964"/>
                <a:gd name="connsiteY19" fmla="*/ 118110 h 118110"/>
                <a:gd name="connsiteX20" fmla="*/ 94297 w 100964"/>
                <a:gd name="connsiteY20" fmla="*/ 80010 h 118110"/>
                <a:gd name="connsiteX21" fmla="*/ 94297 w 100964"/>
                <a:gd name="connsiteY21" fmla="*/ 80010 h 118110"/>
                <a:gd name="connsiteX22" fmla="*/ 99060 w 100964"/>
                <a:gd name="connsiteY22" fmla="*/ 63818 h 118110"/>
                <a:gd name="connsiteX23" fmla="*/ 100013 w 100964"/>
                <a:gd name="connsiteY23" fmla="*/ 56198 h 118110"/>
                <a:gd name="connsiteX24" fmla="*/ 100965 w 100964"/>
                <a:gd name="connsiteY24" fmla="*/ 39053 h 118110"/>
                <a:gd name="connsiteX25" fmla="*/ 98107 w 100964"/>
                <a:gd name="connsiteY25" fmla="*/ 23813 h 118110"/>
                <a:gd name="connsiteX26" fmla="*/ 95250 w 100964"/>
                <a:gd name="connsiteY26" fmla="*/ 17145 h 118110"/>
                <a:gd name="connsiteX27" fmla="*/ 90488 w 100964"/>
                <a:gd name="connsiteY27" fmla="*/ 10478 h 118110"/>
                <a:gd name="connsiteX28" fmla="*/ 81915 w 100964"/>
                <a:gd name="connsiteY28" fmla="*/ 1905 h 118110"/>
                <a:gd name="connsiteX29" fmla="*/ 78105 w 100964"/>
                <a:gd name="connsiteY29" fmla="*/ 0 h 118110"/>
                <a:gd name="connsiteX30" fmla="*/ 77152 w 100964"/>
                <a:gd name="connsiteY30" fmla="*/ 953 h 118110"/>
                <a:gd name="connsiteX31" fmla="*/ 77152 w 100964"/>
                <a:gd name="connsiteY31" fmla="*/ 953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964" h="118110">
                  <a:moveTo>
                    <a:pt x="77152" y="953"/>
                  </a:moveTo>
                  <a:cubicBezTo>
                    <a:pt x="76200" y="953"/>
                    <a:pt x="75247" y="953"/>
                    <a:pt x="75247" y="953"/>
                  </a:cubicBezTo>
                  <a:cubicBezTo>
                    <a:pt x="73342" y="953"/>
                    <a:pt x="72390" y="1905"/>
                    <a:pt x="71438" y="2857"/>
                  </a:cubicBezTo>
                  <a:cubicBezTo>
                    <a:pt x="70485" y="3810"/>
                    <a:pt x="69532" y="4763"/>
                    <a:pt x="67627" y="5715"/>
                  </a:cubicBezTo>
                  <a:cubicBezTo>
                    <a:pt x="65722" y="7620"/>
                    <a:pt x="64770" y="9525"/>
                    <a:pt x="62865" y="13335"/>
                  </a:cubicBezTo>
                  <a:cubicBezTo>
                    <a:pt x="61913" y="16193"/>
                    <a:pt x="60007" y="20003"/>
                    <a:pt x="59055" y="23813"/>
                  </a:cubicBezTo>
                  <a:cubicBezTo>
                    <a:pt x="57150" y="29528"/>
                    <a:pt x="56197" y="37148"/>
                    <a:pt x="55245" y="45720"/>
                  </a:cubicBezTo>
                  <a:cubicBezTo>
                    <a:pt x="55245" y="48578"/>
                    <a:pt x="54292" y="52388"/>
                    <a:pt x="54292" y="55245"/>
                  </a:cubicBezTo>
                  <a:cubicBezTo>
                    <a:pt x="51435" y="51435"/>
                    <a:pt x="47625" y="48578"/>
                    <a:pt x="41910" y="44768"/>
                  </a:cubicBezTo>
                  <a:cubicBezTo>
                    <a:pt x="34290" y="39053"/>
                    <a:pt x="27622" y="36195"/>
                    <a:pt x="20955" y="33338"/>
                  </a:cubicBezTo>
                  <a:cubicBezTo>
                    <a:pt x="18097" y="32385"/>
                    <a:pt x="15240" y="32385"/>
                    <a:pt x="13335" y="32385"/>
                  </a:cubicBezTo>
                  <a:cubicBezTo>
                    <a:pt x="9525" y="32385"/>
                    <a:pt x="5715" y="33338"/>
                    <a:pt x="3810" y="36195"/>
                  </a:cubicBezTo>
                  <a:cubicBezTo>
                    <a:pt x="1905" y="38100"/>
                    <a:pt x="952" y="41910"/>
                    <a:pt x="0" y="45720"/>
                  </a:cubicBezTo>
                  <a:cubicBezTo>
                    <a:pt x="0" y="47625"/>
                    <a:pt x="0" y="49530"/>
                    <a:pt x="0" y="51435"/>
                  </a:cubicBezTo>
                  <a:cubicBezTo>
                    <a:pt x="0" y="54293"/>
                    <a:pt x="952" y="57150"/>
                    <a:pt x="1905" y="60007"/>
                  </a:cubicBezTo>
                  <a:cubicBezTo>
                    <a:pt x="3810" y="66675"/>
                    <a:pt x="7620" y="73343"/>
                    <a:pt x="13335" y="80010"/>
                  </a:cubicBezTo>
                  <a:cubicBezTo>
                    <a:pt x="18097" y="85725"/>
                    <a:pt x="23813" y="91440"/>
                    <a:pt x="32385" y="97155"/>
                  </a:cubicBezTo>
                  <a:cubicBezTo>
                    <a:pt x="39052" y="101918"/>
                    <a:pt x="46672" y="106680"/>
                    <a:pt x="55245" y="110490"/>
                  </a:cubicBezTo>
                  <a:cubicBezTo>
                    <a:pt x="62865" y="114300"/>
                    <a:pt x="69532" y="116205"/>
                    <a:pt x="76200" y="118110"/>
                  </a:cubicBezTo>
                  <a:cubicBezTo>
                    <a:pt x="76200" y="118110"/>
                    <a:pt x="76200" y="118110"/>
                    <a:pt x="76200" y="118110"/>
                  </a:cubicBezTo>
                  <a:cubicBezTo>
                    <a:pt x="83820" y="105728"/>
                    <a:pt x="89535" y="93345"/>
                    <a:pt x="94297" y="80010"/>
                  </a:cubicBezTo>
                  <a:cubicBezTo>
                    <a:pt x="94297" y="80010"/>
                    <a:pt x="94297" y="80010"/>
                    <a:pt x="94297" y="80010"/>
                  </a:cubicBezTo>
                  <a:cubicBezTo>
                    <a:pt x="96202" y="74295"/>
                    <a:pt x="97155" y="69532"/>
                    <a:pt x="99060" y="63818"/>
                  </a:cubicBezTo>
                  <a:cubicBezTo>
                    <a:pt x="99060" y="60960"/>
                    <a:pt x="100013" y="58103"/>
                    <a:pt x="100013" y="56198"/>
                  </a:cubicBezTo>
                  <a:cubicBezTo>
                    <a:pt x="100965" y="50482"/>
                    <a:pt x="100965" y="44768"/>
                    <a:pt x="100965" y="39053"/>
                  </a:cubicBezTo>
                  <a:cubicBezTo>
                    <a:pt x="100965" y="33338"/>
                    <a:pt x="100013" y="28575"/>
                    <a:pt x="98107" y="23813"/>
                  </a:cubicBezTo>
                  <a:cubicBezTo>
                    <a:pt x="97155" y="21907"/>
                    <a:pt x="96202" y="20003"/>
                    <a:pt x="95250" y="17145"/>
                  </a:cubicBezTo>
                  <a:cubicBezTo>
                    <a:pt x="94297" y="15240"/>
                    <a:pt x="92392" y="13335"/>
                    <a:pt x="90488" y="10478"/>
                  </a:cubicBezTo>
                  <a:cubicBezTo>
                    <a:pt x="87630" y="6668"/>
                    <a:pt x="84772" y="3810"/>
                    <a:pt x="81915" y="1905"/>
                  </a:cubicBezTo>
                  <a:cubicBezTo>
                    <a:pt x="80963" y="953"/>
                    <a:pt x="79057" y="953"/>
                    <a:pt x="78105" y="0"/>
                  </a:cubicBezTo>
                  <a:cubicBezTo>
                    <a:pt x="79057" y="1905"/>
                    <a:pt x="78105" y="953"/>
                    <a:pt x="77152" y="953"/>
                  </a:cubicBezTo>
                  <a:lnTo>
                    <a:pt x="77152" y="953"/>
                  </a:lnTo>
                  <a:close/>
                </a:path>
              </a:pathLst>
            </a:custGeom>
            <a:solidFill>
              <a:srgbClr val="F263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9303B08-C7BF-7D70-1E26-18EDF13BC70C}"/>
                </a:ext>
              </a:extLst>
            </p:cNvPr>
            <p:cNvSpPr/>
            <p:nvPr/>
          </p:nvSpPr>
          <p:spPr>
            <a:xfrm>
              <a:off x="4457862" y="2707580"/>
              <a:ext cx="100965" cy="118110"/>
            </a:xfrm>
            <a:custGeom>
              <a:avLst/>
              <a:gdLst>
                <a:gd name="connsiteX0" fmla="*/ 77153 w 100965"/>
                <a:gd name="connsiteY0" fmla="*/ 953 h 118110"/>
                <a:gd name="connsiteX1" fmla="*/ 75248 w 100965"/>
                <a:gd name="connsiteY1" fmla="*/ 953 h 118110"/>
                <a:gd name="connsiteX2" fmla="*/ 71438 w 100965"/>
                <a:gd name="connsiteY2" fmla="*/ 2858 h 118110"/>
                <a:gd name="connsiteX3" fmla="*/ 67628 w 100965"/>
                <a:gd name="connsiteY3" fmla="*/ 5715 h 118110"/>
                <a:gd name="connsiteX4" fmla="*/ 62865 w 100965"/>
                <a:gd name="connsiteY4" fmla="*/ 13335 h 118110"/>
                <a:gd name="connsiteX5" fmla="*/ 59055 w 100965"/>
                <a:gd name="connsiteY5" fmla="*/ 23813 h 118110"/>
                <a:gd name="connsiteX6" fmla="*/ 55245 w 100965"/>
                <a:gd name="connsiteY6" fmla="*/ 45720 h 118110"/>
                <a:gd name="connsiteX7" fmla="*/ 54293 w 100965"/>
                <a:gd name="connsiteY7" fmla="*/ 55245 h 118110"/>
                <a:gd name="connsiteX8" fmla="*/ 41910 w 100965"/>
                <a:gd name="connsiteY8" fmla="*/ 44767 h 118110"/>
                <a:gd name="connsiteX9" fmla="*/ 20955 w 100965"/>
                <a:gd name="connsiteY9" fmla="*/ 33338 h 118110"/>
                <a:gd name="connsiteX10" fmla="*/ 13335 w 100965"/>
                <a:gd name="connsiteY10" fmla="*/ 32385 h 118110"/>
                <a:gd name="connsiteX11" fmla="*/ 3810 w 100965"/>
                <a:gd name="connsiteY11" fmla="*/ 36195 h 118110"/>
                <a:gd name="connsiteX12" fmla="*/ 0 w 100965"/>
                <a:gd name="connsiteY12" fmla="*/ 45720 h 118110"/>
                <a:gd name="connsiteX13" fmla="*/ 0 w 100965"/>
                <a:gd name="connsiteY13" fmla="*/ 51435 h 118110"/>
                <a:gd name="connsiteX14" fmla="*/ 1905 w 100965"/>
                <a:gd name="connsiteY14" fmla="*/ 60008 h 118110"/>
                <a:gd name="connsiteX15" fmla="*/ 13335 w 100965"/>
                <a:gd name="connsiteY15" fmla="*/ 80010 h 118110"/>
                <a:gd name="connsiteX16" fmla="*/ 32385 w 100965"/>
                <a:gd name="connsiteY16" fmla="*/ 97155 h 118110"/>
                <a:gd name="connsiteX17" fmla="*/ 55245 w 100965"/>
                <a:gd name="connsiteY17" fmla="*/ 110490 h 118110"/>
                <a:gd name="connsiteX18" fmla="*/ 76200 w 100965"/>
                <a:gd name="connsiteY18" fmla="*/ 118110 h 118110"/>
                <a:gd name="connsiteX19" fmla="*/ 76200 w 100965"/>
                <a:gd name="connsiteY19" fmla="*/ 118110 h 118110"/>
                <a:gd name="connsiteX20" fmla="*/ 94298 w 100965"/>
                <a:gd name="connsiteY20" fmla="*/ 80010 h 118110"/>
                <a:gd name="connsiteX21" fmla="*/ 94298 w 100965"/>
                <a:gd name="connsiteY21" fmla="*/ 80010 h 118110"/>
                <a:gd name="connsiteX22" fmla="*/ 99060 w 100965"/>
                <a:gd name="connsiteY22" fmla="*/ 63817 h 118110"/>
                <a:gd name="connsiteX23" fmla="*/ 100013 w 100965"/>
                <a:gd name="connsiteY23" fmla="*/ 56198 h 118110"/>
                <a:gd name="connsiteX24" fmla="*/ 100965 w 100965"/>
                <a:gd name="connsiteY24" fmla="*/ 39053 h 118110"/>
                <a:gd name="connsiteX25" fmla="*/ 98107 w 100965"/>
                <a:gd name="connsiteY25" fmla="*/ 23813 h 118110"/>
                <a:gd name="connsiteX26" fmla="*/ 95250 w 100965"/>
                <a:gd name="connsiteY26" fmla="*/ 17145 h 118110"/>
                <a:gd name="connsiteX27" fmla="*/ 90488 w 100965"/>
                <a:gd name="connsiteY27" fmla="*/ 10478 h 118110"/>
                <a:gd name="connsiteX28" fmla="*/ 81915 w 100965"/>
                <a:gd name="connsiteY28" fmla="*/ 1905 h 118110"/>
                <a:gd name="connsiteX29" fmla="*/ 78105 w 100965"/>
                <a:gd name="connsiteY29" fmla="*/ 0 h 118110"/>
                <a:gd name="connsiteX30" fmla="*/ 77153 w 100965"/>
                <a:gd name="connsiteY30" fmla="*/ 953 h 118110"/>
                <a:gd name="connsiteX31" fmla="*/ 77153 w 100965"/>
                <a:gd name="connsiteY31" fmla="*/ 953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965" h="118110">
                  <a:moveTo>
                    <a:pt x="77153" y="953"/>
                  </a:moveTo>
                  <a:cubicBezTo>
                    <a:pt x="76200" y="953"/>
                    <a:pt x="75248" y="953"/>
                    <a:pt x="75248" y="953"/>
                  </a:cubicBezTo>
                  <a:cubicBezTo>
                    <a:pt x="73343" y="953"/>
                    <a:pt x="72390" y="1905"/>
                    <a:pt x="71438" y="2858"/>
                  </a:cubicBezTo>
                  <a:cubicBezTo>
                    <a:pt x="70485" y="3810"/>
                    <a:pt x="69532" y="4763"/>
                    <a:pt x="67628" y="5715"/>
                  </a:cubicBezTo>
                  <a:cubicBezTo>
                    <a:pt x="65723" y="7620"/>
                    <a:pt x="64770" y="9525"/>
                    <a:pt x="62865" y="13335"/>
                  </a:cubicBezTo>
                  <a:cubicBezTo>
                    <a:pt x="61913" y="16192"/>
                    <a:pt x="60007" y="20003"/>
                    <a:pt x="59055" y="23813"/>
                  </a:cubicBezTo>
                  <a:cubicBezTo>
                    <a:pt x="57150" y="29528"/>
                    <a:pt x="56198" y="37148"/>
                    <a:pt x="55245" y="45720"/>
                  </a:cubicBezTo>
                  <a:cubicBezTo>
                    <a:pt x="55245" y="48578"/>
                    <a:pt x="54293" y="52388"/>
                    <a:pt x="54293" y="55245"/>
                  </a:cubicBezTo>
                  <a:cubicBezTo>
                    <a:pt x="51435" y="51435"/>
                    <a:pt x="47625" y="48578"/>
                    <a:pt x="41910" y="44767"/>
                  </a:cubicBezTo>
                  <a:cubicBezTo>
                    <a:pt x="34290" y="39053"/>
                    <a:pt x="27623" y="36195"/>
                    <a:pt x="20955" y="33338"/>
                  </a:cubicBezTo>
                  <a:cubicBezTo>
                    <a:pt x="18098" y="32385"/>
                    <a:pt x="15240" y="32385"/>
                    <a:pt x="13335" y="32385"/>
                  </a:cubicBezTo>
                  <a:cubicBezTo>
                    <a:pt x="9525" y="32385"/>
                    <a:pt x="5715" y="33338"/>
                    <a:pt x="3810" y="36195"/>
                  </a:cubicBezTo>
                  <a:cubicBezTo>
                    <a:pt x="1905" y="38100"/>
                    <a:pt x="953" y="41910"/>
                    <a:pt x="0" y="45720"/>
                  </a:cubicBezTo>
                  <a:cubicBezTo>
                    <a:pt x="0" y="47625"/>
                    <a:pt x="0" y="49530"/>
                    <a:pt x="0" y="51435"/>
                  </a:cubicBezTo>
                  <a:cubicBezTo>
                    <a:pt x="0" y="54292"/>
                    <a:pt x="953" y="57150"/>
                    <a:pt x="1905" y="60008"/>
                  </a:cubicBezTo>
                  <a:cubicBezTo>
                    <a:pt x="3810" y="66675"/>
                    <a:pt x="7620" y="73342"/>
                    <a:pt x="13335" y="80010"/>
                  </a:cubicBezTo>
                  <a:cubicBezTo>
                    <a:pt x="18098" y="85725"/>
                    <a:pt x="23813" y="91440"/>
                    <a:pt x="32385" y="97155"/>
                  </a:cubicBezTo>
                  <a:cubicBezTo>
                    <a:pt x="39053" y="101917"/>
                    <a:pt x="46673" y="106680"/>
                    <a:pt x="55245" y="110490"/>
                  </a:cubicBezTo>
                  <a:cubicBezTo>
                    <a:pt x="62865" y="114300"/>
                    <a:pt x="69532" y="116205"/>
                    <a:pt x="76200" y="118110"/>
                  </a:cubicBezTo>
                  <a:cubicBezTo>
                    <a:pt x="76200" y="118110"/>
                    <a:pt x="76200" y="118110"/>
                    <a:pt x="76200" y="118110"/>
                  </a:cubicBezTo>
                  <a:cubicBezTo>
                    <a:pt x="83820" y="105728"/>
                    <a:pt x="89535" y="93345"/>
                    <a:pt x="94298" y="80010"/>
                  </a:cubicBezTo>
                  <a:cubicBezTo>
                    <a:pt x="94298" y="80010"/>
                    <a:pt x="94298" y="80010"/>
                    <a:pt x="94298" y="80010"/>
                  </a:cubicBezTo>
                  <a:cubicBezTo>
                    <a:pt x="96203" y="74295"/>
                    <a:pt x="97155" y="69533"/>
                    <a:pt x="99060" y="63817"/>
                  </a:cubicBezTo>
                  <a:cubicBezTo>
                    <a:pt x="99060" y="60960"/>
                    <a:pt x="100013" y="58103"/>
                    <a:pt x="100013" y="56198"/>
                  </a:cubicBezTo>
                  <a:cubicBezTo>
                    <a:pt x="100965" y="50483"/>
                    <a:pt x="100965" y="44767"/>
                    <a:pt x="100965" y="39053"/>
                  </a:cubicBezTo>
                  <a:cubicBezTo>
                    <a:pt x="100965" y="33338"/>
                    <a:pt x="100013" y="28575"/>
                    <a:pt x="98107" y="23813"/>
                  </a:cubicBezTo>
                  <a:cubicBezTo>
                    <a:pt x="97155" y="21908"/>
                    <a:pt x="96203" y="20003"/>
                    <a:pt x="95250" y="17145"/>
                  </a:cubicBezTo>
                  <a:cubicBezTo>
                    <a:pt x="94298" y="15240"/>
                    <a:pt x="92393" y="13335"/>
                    <a:pt x="90488" y="10478"/>
                  </a:cubicBezTo>
                  <a:cubicBezTo>
                    <a:pt x="87630" y="6667"/>
                    <a:pt x="84773" y="3810"/>
                    <a:pt x="81915" y="1905"/>
                  </a:cubicBezTo>
                  <a:cubicBezTo>
                    <a:pt x="80963" y="953"/>
                    <a:pt x="79057" y="953"/>
                    <a:pt x="78105" y="0"/>
                  </a:cubicBezTo>
                  <a:cubicBezTo>
                    <a:pt x="79057" y="1905"/>
                    <a:pt x="78105" y="953"/>
                    <a:pt x="77153" y="953"/>
                  </a:cubicBezTo>
                  <a:lnTo>
                    <a:pt x="77153" y="9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EAF746-9EFE-1AE6-31C7-87C22428C040}"/>
                </a:ext>
              </a:extLst>
            </p:cNvPr>
            <p:cNvSpPr/>
            <p:nvPr/>
          </p:nvSpPr>
          <p:spPr>
            <a:xfrm>
              <a:off x="3323040" y="4891663"/>
              <a:ext cx="103978" cy="108584"/>
            </a:xfrm>
            <a:custGeom>
              <a:avLst/>
              <a:gdLst>
                <a:gd name="connsiteX0" fmla="*/ 101359 w 103978"/>
                <a:gd name="connsiteY0" fmla="*/ 33338 h 108584"/>
                <a:gd name="connsiteX1" fmla="*/ 99455 w 103978"/>
                <a:gd name="connsiteY1" fmla="*/ 31432 h 108584"/>
                <a:gd name="connsiteX2" fmla="*/ 95645 w 103978"/>
                <a:gd name="connsiteY2" fmla="*/ 29528 h 108584"/>
                <a:gd name="connsiteX3" fmla="*/ 90882 w 103978"/>
                <a:gd name="connsiteY3" fmla="*/ 28575 h 108584"/>
                <a:gd name="connsiteX4" fmla="*/ 82309 w 103978"/>
                <a:gd name="connsiteY4" fmla="*/ 29528 h 108584"/>
                <a:gd name="connsiteX5" fmla="*/ 72784 w 103978"/>
                <a:gd name="connsiteY5" fmla="*/ 33338 h 108584"/>
                <a:gd name="connsiteX6" fmla="*/ 53734 w 103978"/>
                <a:gd name="connsiteY6" fmla="*/ 44768 h 108584"/>
                <a:gd name="connsiteX7" fmla="*/ 46114 w 103978"/>
                <a:gd name="connsiteY7" fmla="*/ 50482 h 108584"/>
                <a:gd name="connsiteX8" fmla="*/ 46114 w 103978"/>
                <a:gd name="connsiteY8" fmla="*/ 34290 h 108584"/>
                <a:gd name="connsiteX9" fmla="*/ 41352 w 103978"/>
                <a:gd name="connsiteY9" fmla="*/ 11430 h 108584"/>
                <a:gd name="connsiteX10" fmla="*/ 37542 w 103978"/>
                <a:gd name="connsiteY10" fmla="*/ 4763 h 108584"/>
                <a:gd name="connsiteX11" fmla="*/ 28017 w 103978"/>
                <a:gd name="connsiteY11" fmla="*/ 0 h 108584"/>
                <a:gd name="connsiteX12" fmla="*/ 18492 w 103978"/>
                <a:gd name="connsiteY12" fmla="*/ 3810 h 108584"/>
                <a:gd name="connsiteX13" fmla="*/ 14682 w 103978"/>
                <a:gd name="connsiteY13" fmla="*/ 7620 h 108584"/>
                <a:gd name="connsiteX14" fmla="*/ 8967 w 103978"/>
                <a:gd name="connsiteY14" fmla="*/ 14288 h 108584"/>
                <a:gd name="connsiteX15" fmla="*/ 1347 w 103978"/>
                <a:gd name="connsiteY15" fmla="*/ 36195 h 108584"/>
                <a:gd name="connsiteX16" fmla="*/ 395 w 103978"/>
                <a:gd name="connsiteY16" fmla="*/ 61913 h 108584"/>
                <a:gd name="connsiteX17" fmla="*/ 5157 w 103978"/>
                <a:gd name="connsiteY17" fmla="*/ 88582 h 108584"/>
                <a:gd name="connsiteX18" fmla="*/ 12777 w 103978"/>
                <a:gd name="connsiteY18" fmla="*/ 108585 h 108584"/>
                <a:gd name="connsiteX19" fmla="*/ 12777 w 103978"/>
                <a:gd name="connsiteY19" fmla="*/ 108585 h 108584"/>
                <a:gd name="connsiteX20" fmla="*/ 53734 w 103978"/>
                <a:gd name="connsiteY20" fmla="*/ 97155 h 108584"/>
                <a:gd name="connsiteX21" fmla="*/ 53734 w 103978"/>
                <a:gd name="connsiteY21" fmla="*/ 97155 h 108584"/>
                <a:gd name="connsiteX22" fmla="*/ 68974 w 103978"/>
                <a:gd name="connsiteY22" fmla="*/ 90488 h 108584"/>
                <a:gd name="connsiteX23" fmla="*/ 75642 w 103978"/>
                <a:gd name="connsiteY23" fmla="*/ 85725 h 108584"/>
                <a:gd name="connsiteX24" fmla="*/ 88977 w 103978"/>
                <a:gd name="connsiteY24" fmla="*/ 75247 h 108584"/>
                <a:gd name="connsiteX25" fmla="*/ 98502 w 103978"/>
                <a:gd name="connsiteY25" fmla="*/ 63818 h 108584"/>
                <a:gd name="connsiteX26" fmla="*/ 101359 w 103978"/>
                <a:gd name="connsiteY26" fmla="*/ 57150 h 108584"/>
                <a:gd name="connsiteX27" fmla="*/ 103264 w 103978"/>
                <a:gd name="connsiteY27" fmla="*/ 49530 h 108584"/>
                <a:gd name="connsiteX28" fmla="*/ 103264 w 103978"/>
                <a:gd name="connsiteY28" fmla="*/ 37147 h 108584"/>
                <a:gd name="connsiteX29" fmla="*/ 101359 w 103978"/>
                <a:gd name="connsiteY29" fmla="*/ 33338 h 108584"/>
                <a:gd name="connsiteX30" fmla="*/ 101359 w 103978"/>
                <a:gd name="connsiteY30" fmla="*/ 33338 h 108584"/>
                <a:gd name="connsiteX31" fmla="*/ 101359 w 103978"/>
                <a:gd name="connsiteY31" fmla="*/ 33338 h 10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3978" h="108584">
                  <a:moveTo>
                    <a:pt x="101359" y="33338"/>
                  </a:moveTo>
                  <a:cubicBezTo>
                    <a:pt x="100407" y="32385"/>
                    <a:pt x="100407" y="32385"/>
                    <a:pt x="99455" y="31432"/>
                  </a:cubicBezTo>
                  <a:cubicBezTo>
                    <a:pt x="98502" y="30480"/>
                    <a:pt x="96597" y="29528"/>
                    <a:pt x="95645" y="29528"/>
                  </a:cubicBezTo>
                  <a:cubicBezTo>
                    <a:pt x="94692" y="29528"/>
                    <a:pt x="92787" y="28575"/>
                    <a:pt x="90882" y="28575"/>
                  </a:cubicBezTo>
                  <a:cubicBezTo>
                    <a:pt x="88024" y="28575"/>
                    <a:pt x="85167" y="28575"/>
                    <a:pt x="82309" y="29528"/>
                  </a:cubicBezTo>
                  <a:cubicBezTo>
                    <a:pt x="79452" y="30480"/>
                    <a:pt x="75642" y="31432"/>
                    <a:pt x="72784" y="33338"/>
                  </a:cubicBezTo>
                  <a:cubicBezTo>
                    <a:pt x="67070" y="36195"/>
                    <a:pt x="61355" y="40005"/>
                    <a:pt x="53734" y="44768"/>
                  </a:cubicBezTo>
                  <a:cubicBezTo>
                    <a:pt x="50877" y="46672"/>
                    <a:pt x="48020" y="48578"/>
                    <a:pt x="46114" y="50482"/>
                  </a:cubicBezTo>
                  <a:cubicBezTo>
                    <a:pt x="47067" y="45720"/>
                    <a:pt x="47067" y="40957"/>
                    <a:pt x="46114" y="34290"/>
                  </a:cubicBezTo>
                  <a:cubicBezTo>
                    <a:pt x="45162" y="25718"/>
                    <a:pt x="44209" y="18097"/>
                    <a:pt x="41352" y="11430"/>
                  </a:cubicBezTo>
                  <a:cubicBezTo>
                    <a:pt x="40399" y="8572"/>
                    <a:pt x="38495" y="6668"/>
                    <a:pt x="37542" y="4763"/>
                  </a:cubicBezTo>
                  <a:cubicBezTo>
                    <a:pt x="34684" y="1905"/>
                    <a:pt x="31827" y="0"/>
                    <a:pt x="28017" y="0"/>
                  </a:cubicBezTo>
                  <a:cubicBezTo>
                    <a:pt x="25159" y="0"/>
                    <a:pt x="21349" y="953"/>
                    <a:pt x="18492" y="3810"/>
                  </a:cubicBezTo>
                  <a:cubicBezTo>
                    <a:pt x="16587" y="4763"/>
                    <a:pt x="15634" y="6668"/>
                    <a:pt x="14682" y="7620"/>
                  </a:cubicBezTo>
                  <a:cubicBezTo>
                    <a:pt x="12777" y="9525"/>
                    <a:pt x="10872" y="11430"/>
                    <a:pt x="8967" y="14288"/>
                  </a:cubicBezTo>
                  <a:cubicBezTo>
                    <a:pt x="5157" y="20003"/>
                    <a:pt x="2299" y="26670"/>
                    <a:pt x="1347" y="36195"/>
                  </a:cubicBezTo>
                  <a:cubicBezTo>
                    <a:pt x="395" y="43815"/>
                    <a:pt x="-558" y="51435"/>
                    <a:pt x="395" y="61913"/>
                  </a:cubicBezTo>
                  <a:cubicBezTo>
                    <a:pt x="1347" y="70485"/>
                    <a:pt x="2299" y="79057"/>
                    <a:pt x="5157" y="88582"/>
                  </a:cubicBezTo>
                  <a:cubicBezTo>
                    <a:pt x="7062" y="96203"/>
                    <a:pt x="9920" y="102870"/>
                    <a:pt x="12777" y="108585"/>
                  </a:cubicBezTo>
                  <a:cubicBezTo>
                    <a:pt x="12777" y="108585"/>
                    <a:pt x="12777" y="108585"/>
                    <a:pt x="12777" y="108585"/>
                  </a:cubicBezTo>
                  <a:cubicBezTo>
                    <a:pt x="27064" y="106680"/>
                    <a:pt x="40399" y="102870"/>
                    <a:pt x="53734" y="97155"/>
                  </a:cubicBezTo>
                  <a:cubicBezTo>
                    <a:pt x="53734" y="97155"/>
                    <a:pt x="53734" y="97155"/>
                    <a:pt x="53734" y="97155"/>
                  </a:cubicBezTo>
                  <a:cubicBezTo>
                    <a:pt x="58497" y="95250"/>
                    <a:pt x="64212" y="92393"/>
                    <a:pt x="68974" y="90488"/>
                  </a:cubicBezTo>
                  <a:cubicBezTo>
                    <a:pt x="70880" y="89535"/>
                    <a:pt x="73737" y="87630"/>
                    <a:pt x="75642" y="85725"/>
                  </a:cubicBezTo>
                  <a:cubicBezTo>
                    <a:pt x="80405" y="82868"/>
                    <a:pt x="85167" y="79057"/>
                    <a:pt x="88977" y="75247"/>
                  </a:cubicBezTo>
                  <a:cubicBezTo>
                    <a:pt x="92787" y="71438"/>
                    <a:pt x="96597" y="67628"/>
                    <a:pt x="98502" y="63818"/>
                  </a:cubicBezTo>
                  <a:cubicBezTo>
                    <a:pt x="99455" y="61913"/>
                    <a:pt x="100407" y="60007"/>
                    <a:pt x="101359" y="57150"/>
                  </a:cubicBezTo>
                  <a:cubicBezTo>
                    <a:pt x="102312" y="55245"/>
                    <a:pt x="103264" y="52388"/>
                    <a:pt x="103264" y="49530"/>
                  </a:cubicBezTo>
                  <a:cubicBezTo>
                    <a:pt x="104217" y="44768"/>
                    <a:pt x="104217" y="40957"/>
                    <a:pt x="103264" y="37147"/>
                  </a:cubicBezTo>
                  <a:cubicBezTo>
                    <a:pt x="103264" y="35243"/>
                    <a:pt x="102312" y="34290"/>
                    <a:pt x="101359" y="33338"/>
                  </a:cubicBezTo>
                  <a:cubicBezTo>
                    <a:pt x="102312" y="34290"/>
                    <a:pt x="102312" y="33338"/>
                    <a:pt x="101359" y="33338"/>
                  </a:cubicBezTo>
                  <a:lnTo>
                    <a:pt x="101359" y="33338"/>
                  </a:lnTo>
                  <a:close/>
                </a:path>
              </a:pathLst>
            </a:custGeom>
            <a:solidFill>
              <a:srgbClr val="FFB5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BF962BD-1360-EE20-B881-0016F1BCD8F2}"/>
                </a:ext>
              </a:extLst>
            </p:cNvPr>
            <p:cNvSpPr/>
            <p:nvPr/>
          </p:nvSpPr>
          <p:spPr>
            <a:xfrm>
              <a:off x="4191162" y="1869380"/>
              <a:ext cx="102869" cy="110490"/>
            </a:xfrm>
            <a:custGeom>
              <a:avLst/>
              <a:gdLst>
                <a:gd name="connsiteX0" fmla="*/ 99060 w 102869"/>
                <a:gd name="connsiteY0" fmla="*/ 23813 h 110490"/>
                <a:gd name="connsiteX1" fmla="*/ 97155 w 102869"/>
                <a:gd name="connsiteY1" fmla="*/ 22860 h 110490"/>
                <a:gd name="connsiteX2" fmla="*/ 93345 w 102869"/>
                <a:gd name="connsiteY2" fmla="*/ 20955 h 110490"/>
                <a:gd name="connsiteX3" fmla="*/ 88582 w 102869"/>
                <a:gd name="connsiteY3" fmla="*/ 20955 h 110490"/>
                <a:gd name="connsiteX4" fmla="*/ 80010 w 102869"/>
                <a:gd name="connsiteY4" fmla="*/ 22860 h 110490"/>
                <a:gd name="connsiteX5" fmla="*/ 70485 w 102869"/>
                <a:gd name="connsiteY5" fmla="*/ 27623 h 110490"/>
                <a:gd name="connsiteX6" fmla="*/ 53340 w 102869"/>
                <a:gd name="connsiteY6" fmla="*/ 40958 h 110490"/>
                <a:gd name="connsiteX7" fmla="*/ 46673 w 102869"/>
                <a:gd name="connsiteY7" fmla="*/ 47625 h 110490"/>
                <a:gd name="connsiteX8" fmla="*/ 44768 w 102869"/>
                <a:gd name="connsiteY8" fmla="*/ 31433 h 110490"/>
                <a:gd name="connsiteX9" fmla="*/ 37148 w 102869"/>
                <a:gd name="connsiteY9" fmla="*/ 9525 h 110490"/>
                <a:gd name="connsiteX10" fmla="*/ 32385 w 102869"/>
                <a:gd name="connsiteY10" fmla="*/ 3810 h 110490"/>
                <a:gd name="connsiteX11" fmla="*/ 22860 w 102869"/>
                <a:gd name="connsiteY11" fmla="*/ 0 h 110490"/>
                <a:gd name="connsiteX12" fmla="*/ 14288 w 102869"/>
                <a:gd name="connsiteY12" fmla="*/ 4763 h 110490"/>
                <a:gd name="connsiteX13" fmla="*/ 10478 w 102869"/>
                <a:gd name="connsiteY13" fmla="*/ 9525 h 110490"/>
                <a:gd name="connsiteX14" fmla="*/ 5715 w 102869"/>
                <a:gd name="connsiteY14" fmla="*/ 17145 h 110490"/>
                <a:gd name="connsiteX15" fmla="*/ 0 w 102869"/>
                <a:gd name="connsiteY15" fmla="*/ 40005 h 110490"/>
                <a:gd name="connsiteX16" fmla="*/ 1905 w 102869"/>
                <a:gd name="connsiteY16" fmla="*/ 65723 h 110490"/>
                <a:gd name="connsiteX17" fmla="*/ 9525 w 102869"/>
                <a:gd name="connsiteY17" fmla="*/ 91440 h 110490"/>
                <a:gd name="connsiteX18" fmla="*/ 19050 w 102869"/>
                <a:gd name="connsiteY18" fmla="*/ 110490 h 110490"/>
                <a:gd name="connsiteX19" fmla="*/ 19050 w 102869"/>
                <a:gd name="connsiteY19" fmla="*/ 110490 h 110490"/>
                <a:gd name="connsiteX20" fmla="*/ 58103 w 102869"/>
                <a:gd name="connsiteY20" fmla="*/ 94298 h 110490"/>
                <a:gd name="connsiteX21" fmla="*/ 58103 w 102869"/>
                <a:gd name="connsiteY21" fmla="*/ 94298 h 110490"/>
                <a:gd name="connsiteX22" fmla="*/ 72390 w 102869"/>
                <a:gd name="connsiteY22" fmla="*/ 85725 h 110490"/>
                <a:gd name="connsiteX23" fmla="*/ 79057 w 102869"/>
                <a:gd name="connsiteY23" fmla="*/ 80963 h 110490"/>
                <a:gd name="connsiteX24" fmla="*/ 90488 w 102869"/>
                <a:gd name="connsiteY24" fmla="*/ 69533 h 110490"/>
                <a:gd name="connsiteX25" fmla="*/ 99060 w 102869"/>
                <a:gd name="connsiteY25" fmla="*/ 56198 h 110490"/>
                <a:gd name="connsiteX26" fmla="*/ 101918 w 102869"/>
                <a:gd name="connsiteY26" fmla="*/ 49530 h 110490"/>
                <a:gd name="connsiteX27" fmla="*/ 102870 w 102869"/>
                <a:gd name="connsiteY27" fmla="*/ 41910 h 110490"/>
                <a:gd name="connsiteX28" fmla="*/ 101918 w 102869"/>
                <a:gd name="connsiteY28" fmla="*/ 29528 h 110490"/>
                <a:gd name="connsiteX29" fmla="*/ 100013 w 102869"/>
                <a:gd name="connsiteY29" fmla="*/ 25717 h 110490"/>
                <a:gd name="connsiteX30" fmla="*/ 99060 w 102869"/>
                <a:gd name="connsiteY30" fmla="*/ 23813 h 110490"/>
                <a:gd name="connsiteX31" fmla="*/ 99060 w 102869"/>
                <a:gd name="connsiteY31" fmla="*/ 23813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869" h="110490">
                  <a:moveTo>
                    <a:pt x="99060" y="23813"/>
                  </a:moveTo>
                  <a:cubicBezTo>
                    <a:pt x="98107" y="22860"/>
                    <a:pt x="98107" y="22860"/>
                    <a:pt x="97155" y="22860"/>
                  </a:cubicBezTo>
                  <a:cubicBezTo>
                    <a:pt x="96203" y="21908"/>
                    <a:pt x="94298" y="21908"/>
                    <a:pt x="93345" y="20955"/>
                  </a:cubicBezTo>
                  <a:cubicBezTo>
                    <a:pt x="92393" y="20955"/>
                    <a:pt x="90488" y="20955"/>
                    <a:pt x="88582" y="20955"/>
                  </a:cubicBezTo>
                  <a:cubicBezTo>
                    <a:pt x="85725" y="20955"/>
                    <a:pt x="82868" y="21908"/>
                    <a:pt x="80010" y="22860"/>
                  </a:cubicBezTo>
                  <a:cubicBezTo>
                    <a:pt x="77153" y="23813"/>
                    <a:pt x="74295" y="25717"/>
                    <a:pt x="70485" y="27623"/>
                  </a:cubicBezTo>
                  <a:cubicBezTo>
                    <a:pt x="64770" y="31433"/>
                    <a:pt x="60007" y="35242"/>
                    <a:pt x="53340" y="40958"/>
                  </a:cubicBezTo>
                  <a:cubicBezTo>
                    <a:pt x="50482" y="42863"/>
                    <a:pt x="48578" y="45720"/>
                    <a:pt x="46673" y="47625"/>
                  </a:cubicBezTo>
                  <a:cubicBezTo>
                    <a:pt x="46673" y="42863"/>
                    <a:pt x="45720" y="38100"/>
                    <a:pt x="44768" y="31433"/>
                  </a:cubicBezTo>
                  <a:cubicBezTo>
                    <a:pt x="42863" y="22860"/>
                    <a:pt x="40957" y="15240"/>
                    <a:pt x="37148" y="9525"/>
                  </a:cubicBezTo>
                  <a:cubicBezTo>
                    <a:pt x="36195" y="6667"/>
                    <a:pt x="34290" y="4763"/>
                    <a:pt x="32385" y="3810"/>
                  </a:cubicBezTo>
                  <a:cubicBezTo>
                    <a:pt x="29528" y="953"/>
                    <a:pt x="25718" y="0"/>
                    <a:pt x="22860" y="0"/>
                  </a:cubicBezTo>
                  <a:cubicBezTo>
                    <a:pt x="20003" y="0"/>
                    <a:pt x="17145" y="1905"/>
                    <a:pt x="14288" y="4763"/>
                  </a:cubicBezTo>
                  <a:cubicBezTo>
                    <a:pt x="12382" y="6667"/>
                    <a:pt x="11430" y="7620"/>
                    <a:pt x="10478" y="9525"/>
                  </a:cubicBezTo>
                  <a:cubicBezTo>
                    <a:pt x="8573" y="11430"/>
                    <a:pt x="7620" y="14288"/>
                    <a:pt x="5715" y="17145"/>
                  </a:cubicBezTo>
                  <a:cubicBezTo>
                    <a:pt x="2857" y="22860"/>
                    <a:pt x="953" y="30480"/>
                    <a:pt x="0" y="40005"/>
                  </a:cubicBezTo>
                  <a:cubicBezTo>
                    <a:pt x="0" y="47625"/>
                    <a:pt x="0" y="56198"/>
                    <a:pt x="1905" y="65723"/>
                  </a:cubicBezTo>
                  <a:cubicBezTo>
                    <a:pt x="3810" y="74295"/>
                    <a:pt x="5715" y="82867"/>
                    <a:pt x="9525" y="91440"/>
                  </a:cubicBezTo>
                  <a:cubicBezTo>
                    <a:pt x="12382" y="99060"/>
                    <a:pt x="16193" y="104775"/>
                    <a:pt x="19050" y="110490"/>
                  </a:cubicBezTo>
                  <a:cubicBezTo>
                    <a:pt x="19050" y="110490"/>
                    <a:pt x="19050" y="110490"/>
                    <a:pt x="19050" y="110490"/>
                  </a:cubicBezTo>
                  <a:cubicBezTo>
                    <a:pt x="32385" y="106680"/>
                    <a:pt x="45720" y="100965"/>
                    <a:pt x="58103" y="94298"/>
                  </a:cubicBezTo>
                  <a:cubicBezTo>
                    <a:pt x="58103" y="94298"/>
                    <a:pt x="58103" y="94298"/>
                    <a:pt x="58103" y="94298"/>
                  </a:cubicBezTo>
                  <a:cubicBezTo>
                    <a:pt x="62865" y="91440"/>
                    <a:pt x="67628" y="88583"/>
                    <a:pt x="72390" y="85725"/>
                  </a:cubicBezTo>
                  <a:cubicBezTo>
                    <a:pt x="74295" y="83820"/>
                    <a:pt x="76200" y="81915"/>
                    <a:pt x="79057" y="80963"/>
                  </a:cubicBezTo>
                  <a:cubicBezTo>
                    <a:pt x="83820" y="77153"/>
                    <a:pt x="87630" y="73342"/>
                    <a:pt x="90488" y="69533"/>
                  </a:cubicBezTo>
                  <a:cubicBezTo>
                    <a:pt x="94298" y="64770"/>
                    <a:pt x="97155" y="60960"/>
                    <a:pt x="99060" y="56198"/>
                  </a:cubicBezTo>
                  <a:cubicBezTo>
                    <a:pt x="100013" y="54292"/>
                    <a:pt x="100965" y="52388"/>
                    <a:pt x="101918" y="49530"/>
                  </a:cubicBezTo>
                  <a:cubicBezTo>
                    <a:pt x="102870" y="46673"/>
                    <a:pt x="102870" y="44767"/>
                    <a:pt x="102870" y="41910"/>
                  </a:cubicBezTo>
                  <a:cubicBezTo>
                    <a:pt x="102870" y="37148"/>
                    <a:pt x="102870" y="33338"/>
                    <a:pt x="101918" y="29528"/>
                  </a:cubicBezTo>
                  <a:cubicBezTo>
                    <a:pt x="100965" y="27623"/>
                    <a:pt x="100965" y="26670"/>
                    <a:pt x="100013" y="25717"/>
                  </a:cubicBezTo>
                  <a:cubicBezTo>
                    <a:pt x="100013" y="24765"/>
                    <a:pt x="100013" y="23813"/>
                    <a:pt x="99060" y="23813"/>
                  </a:cubicBezTo>
                  <a:lnTo>
                    <a:pt x="99060" y="2381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E92BDB5-80FF-1B91-8416-7B9DD6A1CB84}"/>
                </a:ext>
              </a:extLst>
            </p:cNvPr>
            <p:cNvSpPr/>
            <p:nvPr/>
          </p:nvSpPr>
          <p:spPr>
            <a:xfrm>
              <a:off x="2329024" y="1456948"/>
              <a:ext cx="100965" cy="118110"/>
            </a:xfrm>
            <a:custGeom>
              <a:avLst/>
              <a:gdLst>
                <a:gd name="connsiteX0" fmla="*/ 77153 w 100965"/>
                <a:gd name="connsiteY0" fmla="*/ 952 h 118110"/>
                <a:gd name="connsiteX1" fmla="*/ 75248 w 100965"/>
                <a:gd name="connsiteY1" fmla="*/ 952 h 118110"/>
                <a:gd name="connsiteX2" fmla="*/ 71438 w 100965"/>
                <a:gd name="connsiteY2" fmla="*/ 2857 h 118110"/>
                <a:gd name="connsiteX3" fmla="*/ 67628 w 100965"/>
                <a:gd name="connsiteY3" fmla="*/ 5715 h 118110"/>
                <a:gd name="connsiteX4" fmla="*/ 62865 w 100965"/>
                <a:gd name="connsiteY4" fmla="*/ 13335 h 118110"/>
                <a:gd name="connsiteX5" fmla="*/ 59055 w 100965"/>
                <a:gd name="connsiteY5" fmla="*/ 23813 h 118110"/>
                <a:gd name="connsiteX6" fmla="*/ 55245 w 100965"/>
                <a:gd name="connsiteY6" fmla="*/ 45720 h 118110"/>
                <a:gd name="connsiteX7" fmla="*/ 54293 w 100965"/>
                <a:gd name="connsiteY7" fmla="*/ 55245 h 118110"/>
                <a:gd name="connsiteX8" fmla="*/ 41910 w 100965"/>
                <a:gd name="connsiteY8" fmla="*/ 44767 h 118110"/>
                <a:gd name="connsiteX9" fmla="*/ 20955 w 100965"/>
                <a:gd name="connsiteY9" fmla="*/ 33338 h 118110"/>
                <a:gd name="connsiteX10" fmla="*/ 13335 w 100965"/>
                <a:gd name="connsiteY10" fmla="*/ 32385 h 118110"/>
                <a:gd name="connsiteX11" fmla="*/ 3810 w 100965"/>
                <a:gd name="connsiteY11" fmla="*/ 36195 h 118110"/>
                <a:gd name="connsiteX12" fmla="*/ 0 w 100965"/>
                <a:gd name="connsiteY12" fmla="*/ 45720 h 118110"/>
                <a:gd name="connsiteX13" fmla="*/ 0 w 100965"/>
                <a:gd name="connsiteY13" fmla="*/ 51435 h 118110"/>
                <a:gd name="connsiteX14" fmla="*/ 1905 w 100965"/>
                <a:gd name="connsiteY14" fmla="*/ 60007 h 118110"/>
                <a:gd name="connsiteX15" fmla="*/ 13335 w 100965"/>
                <a:gd name="connsiteY15" fmla="*/ 80010 h 118110"/>
                <a:gd name="connsiteX16" fmla="*/ 32385 w 100965"/>
                <a:gd name="connsiteY16" fmla="*/ 97155 h 118110"/>
                <a:gd name="connsiteX17" fmla="*/ 55245 w 100965"/>
                <a:gd name="connsiteY17" fmla="*/ 110490 h 118110"/>
                <a:gd name="connsiteX18" fmla="*/ 76200 w 100965"/>
                <a:gd name="connsiteY18" fmla="*/ 118110 h 118110"/>
                <a:gd name="connsiteX19" fmla="*/ 76200 w 100965"/>
                <a:gd name="connsiteY19" fmla="*/ 118110 h 118110"/>
                <a:gd name="connsiteX20" fmla="*/ 94298 w 100965"/>
                <a:gd name="connsiteY20" fmla="*/ 80010 h 118110"/>
                <a:gd name="connsiteX21" fmla="*/ 94298 w 100965"/>
                <a:gd name="connsiteY21" fmla="*/ 80010 h 118110"/>
                <a:gd name="connsiteX22" fmla="*/ 99060 w 100965"/>
                <a:gd name="connsiteY22" fmla="*/ 63817 h 118110"/>
                <a:gd name="connsiteX23" fmla="*/ 100013 w 100965"/>
                <a:gd name="connsiteY23" fmla="*/ 56198 h 118110"/>
                <a:gd name="connsiteX24" fmla="*/ 100965 w 100965"/>
                <a:gd name="connsiteY24" fmla="*/ 39052 h 118110"/>
                <a:gd name="connsiteX25" fmla="*/ 98108 w 100965"/>
                <a:gd name="connsiteY25" fmla="*/ 23813 h 118110"/>
                <a:gd name="connsiteX26" fmla="*/ 95250 w 100965"/>
                <a:gd name="connsiteY26" fmla="*/ 17145 h 118110"/>
                <a:gd name="connsiteX27" fmla="*/ 90488 w 100965"/>
                <a:gd name="connsiteY27" fmla="*/ 10477 h 118110"/>
                <a:gd name="connsiteX28" fmla="*/ 81915 w 100965"/>
                <a:gd name="connsiteY28" fmla="*/ 1905 h 118110"/>
                <a:gd name="connsiteX29" fmla="*/ 78105 w 100965"/>
                <a:gd name="connsiteY29" fmla="*/ 0 h 118110"/>
                <a:gd name="connsiteX30" fmla="*/ 77153 w 100965"/>
                <a:gd name="connsiteY30" fmla="*/ 952 h 118110"/>
                <a:gd name="connsiteX31" fmla="*/ 77153 w 100965"/>
                <a:gd name="connsiteY31" fmla="*/ 952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965" h="118110">
                  <a:moveTo>
                    <a:pt x="77153" y="952"/>
                  </a:moveTo>
                  <a:cubicBezTo>
                    <a:pt x="76200" y="952"/>
                    <a:pt x="75248" y="952"/>
                    <a:pt x="75248" y="952"/>
                  </a:cubicBezTo>
                  <a:cubicBezTo>
                    <a:pt x="73343" y="952"/>
                    <a:pt x="72390" y="1905"/>
                    <a:pt x="71438" y="2857"/>
                  </a:cubicBezTo>
                  <a:cubicBezTo>
                    <a:pt x="70485" y="3810"/>
                    <a:pt x="69533" y="4763"/>
                    <a:pt x="67628" y="5715"/>
                  </a:cubicBezTo>
                  <a:cubicBezTo>
                    <a:pt x="65723" y="7620"/>
                    <a:pt x="64770" y="9525"/>
                    <a:pt x="62865" y="13335"/>
                  </a:cubicBezTo>
                  <a:cubicBezTo>
                    <a:pt x="61913" y="16192"/>
                    <a:pt x="60008" y="20002"/>
                    <a:pt x="59055" y="23813"/>
                  </a:cubicBezTo>
                  <a:cubicBezTo>
                    <a:pt x="57150" y="29527"/>
                    <a:pt x="56198" y="37148"/>
                    <a:pt x="55245" y="45720"/>
                  </a:cubicBezTo>
                  <a:cubicBezTo>
                    <a:pt x="55245" y="48577"/>
                    <a:pt x="54293" y="52388"/>
                    <a:pt x="54293" y="55245"/>
                  </a:cubicBezTo>
                  <a:cubicBezTo>
                    <a:pt x="51435" y="51435"/>
                    <a:pt x="47625" y="48577"/>
                    <a:pt x="41910" y="44767"/>
                  </a:cubicBezTo>
                  <a:cubicBezTo>
                    <a:pt x="34290" y="39052"/>
                    <a:pt x="27623" y="36195"/>
                    <a:pt x="20955" y="33338"/>
                  </a:cubicBezTo>
                  <a:cubicBezTo>
                    <a:pt x="18098" y="32385"/>
                    <a:pt x="15240" y="32385"/>
                    <a:pt x="13335" y="32385"/>
                  </a:cubicBezTo>
                  <a:cubicBezTo>
                    <a:pt x="9525" y="32385"/>
                    <a:pt x="5715" y="33338"/>
                    <a:pt x="3810" y="36195"/>
                  </a:cubicBezTo>
                  <a:cubicBezTo>
                    <a:pt x="1905" y="38100"/>
                    <a:pt x="953" y="41910"/>
                    <a:pt x="0" y="45720"/>
                  </a:cubicBezTo>
                  <a:cubicBezTo>
                    <a:pt x="0" y="47625"/>
                    <a:pt x="0" y="49530"/>
                    <a:pt x="0" y="51435"/>
                  </a:cubicBezTo>
                  <a:cubicBezTo>
                    <a:pt x="0" y="54292"/>
                    <a:pt x="953" y="57150"/>
                    <a:pt x="1905" y="60007"/>
                  </a:cubicBezTo>
                  <a:cubicBezTo>
                    <a:pt x="3810" y="66675"/>
                    <a:pt x="7620" y="73342"/>
                    <a:pt x="13335" y="80010"/>
                  </a:cubicBezTo>
                  <a:cubicBezTo>
                    <a:pt x="18098" y="85725"/>
                    <a:pt x="23813" y="91440"/>
                    <a:pt x="32385" y="97155"/>
                  </a:cubicBezTo>
                  <a:cubicBezTo>
                    <a:pt x="39053" y="101917"/>
                    <a:pt x="46673" y="106680"/>
                    <a:pt x="55245" y="110490"/>
                  </a:cubicBezTo>
                  <a:cubicBezTo>
                    <a:pt x="62865" y="114300"/>
                    <a:pt x="69533" y="116205"/>
                    <a:pt x="76200" y="118110"/>
                  </a:cubicBezTo>
                  <a:cubicBezTo>
                    <a:pt x="76200" y="118110"/>
                    <a:pt x="76200" y="118110"/>
                    <a:pt x="76200" y="118110"/>
                  </a:cubicBezTo>
                  <a:cubicBezTo>
                    <a:pt x="83820" y="105727"/>
                    <a:pt x="89535" y="93345"/>
                    <a:pt x="94298" y="80010"/>
                  </a:cubicBezTo>
                  <a:cubicBezTo>
                    <a:pt x="94298" y="80010"/>
                    <a:pt x="94298" y="80010"/>
                    <a:pt x="94298" y="80010"/>
                  </a:cubicBezTo>
                  <a:cubicBezTo>
                    <a:pt x="96203" y="74295"/>
                    <a:pt x="97155" y="69532"/>
                    <a:pt x="99060" y="63817"/>
                  </a:cubicBezTo>
                  <a:cubicBezTo>
                    <a:pt x="99060" y="60960"/>
                    <a:pt x="100013" y="58102"/>
                    <a:pt x="100013" y="56198"/>
                  </a:cubicBezTo>
                  <a:cubicBezTo>
                    <a:pt x="100965" y="50482"/>
                    <a:pt x="100965" y="44767"/>
                    <a:pt x="100965" y="39052"/>
                  </a:cubicBezTo>
                  <a:cubicBezTo>
                    <a:pt x="100965" y="33338"/>
                    <a:pt x="100013" y="28575"/>
                    <a:pt x="98108" y="23813"/>
                  </a:cubicBezTo>
                  <a:cubicBezTo>
                    <a:pt x="97155" y="21907"/>
                    <a:pt x="96203" y="20002"/>
                    <a:pt x="95250" y="17145"/>
                  </a:cubicBezTo>
                  <a:cubicBezTo>
                    <a:pt x="94298" y="15240"/>
                    <a:pt x="92393" y="13335"/>
                    <a:pt x="90488" y="10477"/>
                  </a:cubicBezTo>
                  <a:cubicBezTo>
                    <a:pt x="87630" y="6667"/>
                    <a:pt x="84773" y="3810"/>
                    <a:pt x="81915" y="1905"/>
                  </a:cubicBezTo>
                  <a:cubicBezTo>
                    <a:pt x="80963" y="952"/>
                    <a:pt x="79058" y="952"/>
                    <a:pt x="78105" y="0"/>
                  </a:cubicBezTo>
                  <a:cubicBezTo>
                    <a:pt x="79058" y="952"/>
                    <a:pt x="78105" y="952"/>
                    <a:pt x="77153" y="952"/>
                  </a:cubicBezTo>
                  <a:lnTo>
                    <a:pt x="77153" y="952"/>
                  </a:lnTo>
                  <a:close/>
                </a:path>
              </a:pathLst>
            </a:custGeom>
            <a:solidFill>
              <a:srgbClr val="FFB5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E7C7D0-841F-64B3-4FA4-2B479B70845B}"/>
                </a:ext>
              </a:extLst>
            </p:cNvPr>
            <p:cNvSpPr/>
            <p:nvPr/>
          </p:nvSpPr>
          <p:spPr>
            <a:xfrm>
              <a:off x="504034" y="2818397"/>
              <a:ext cx="114300" cy="102543"/>
            </a:xfrm>
            <a:custGeom>
              <a:avLst/>
              <a:gdLst>
                <a:gd name="connsiteX0" fmla="*/ 113348 w 114300"/>
                <a:gd name="connsiteY0" fmla="*/ 65396 h 102543"/>
                <a:gd name="connsiteX1" fmla="*/ 112395 w 114300"/>
                <a:gd name="connsiteY1" fmla="*/ 63491 h 102543"/>
                <a:gd name="connsiteX2" fmla="*/ 110490 w 114300"/>
                <a:gd name="connsiteY2" fmla="*/ 59681 h 102543"/>
                <a:gd name="connsiteX3" fmla="*/ 106680 w 114300"/>
                <a:gd name="connsiteY3" fmla="*/ 56823 h 102543"/>
                <a:gd name="connsiteX4" fmla="*/ 99060 w 114300"/>
                <a:gd name="connsiteY4" fmla="*/ 53966 h 102543"/>
                <a:gd name="connsiteX5" fmla="*/ 88583 w 114300"/>
                <a:gd name="connsiteY5" fmla="*/ 53013 h 102543"/>
                <a:gd name="connsiteX6" fmla="*/ 66675 w 114300"/>
                <a:gd name="connsiteY6" fmla="*/ 53966 h 102543"/>
                <a:gd name="connsiteX7" fmla="*/ 57150 w 114300"/>
                <a:gd name="connsiteY7" fmla="*/ 54918 h 102543"/>
                <a:gd name="connsiteX8" fmla="*/ 64770 w 114300"/>
                <a:gd name="connsiteY8" fmla="*/ 40631 h 102543"/>
                <a:gd name="connsiteX9" fmla="*/ 71438 w 114300"/>
                <a:gd name="connsiteY9" fmla="*/ 17771 h 102543"/>
                <a:gd name="connsiteX10" fmla="*/ 71438 w 114300"/>
                <a:gd name="connsiteY10" fmla="*/ 10151 h 102543"/>
                <a:gd name="connsiteX11" fmla="*/ 65723 w 114300"/>
                <a:gd name="connsiteY11" fmla="*/ 1578 h 102543"/>
                <a:gd name="connsiteX12" fmla="*/ 55245 w 114300"/>
                <a:gd name="connsiteY12" fmla="*/ 626 h 102543"/>
                <a:gd name="connsiteX13" fmla="*/ 49530 w 114300"/>
                <a:gd name="connsiteY13" fmla="*/ 2531 h 102543"/>
                <a:gd name="connsiteX14" fmla="*/ 41910 w 114300"/>
                <a:gd name="connsiteY14" fmla="*/ 6341 h 102543"/>
                <a:gd name="connsiteX15" fmla="*/ 24765 w 114300"/>
                <a:gd name="connsiteY15" fmla="*/ 21581 h 102543"/>
                <a:gd name="connsiteX16" fmla="*/ 11430 w 114300"/>
                <a:gd name="connsiteY16" fmla="*/ 44441 h 102543"/>
                <a:gd name="connsiteX17" fmla="*/ 2858 w 114300"/>
                <a:gd name="connsiteY17" fmla="*/ 70158 h 102543"/>
                <a:gd name="connsiteX18" fmla="*/ 0 w 114300"/>
                <a:gd name="connsiteY18" fmla="*/ 92066 h 102543"/>
                <a:gd name="connsiteX19" fmla="*/ 0 w 114300"/>
                <a:gd name="connsiteY19" fmla="*/ 92066 h 102543"/>
                <a:gd name="connsiteX20" fmla="*/ 40958 w 114300"/>
                <a:gd name="connsiteY20" fmla="*/ 101591 h 102543"/>
                <a:gd name="connsiteX21" fmla="*/ 40958 w 114300"/>
                <a:gd name="connsiteY21" fmla="*/ 101591 h 102543"/>
                <a:gd name="connsiteX22" fmla="*/ 58103 w 114300"/>
                <a:gd name="connsiteY22" fmla="*/ 102543 h 102543"/>
                <a:gd name="connsiteX23" fmla="*/ 65723 w 114300"/>
                <a:gd name="connsiteY23" fmla="*/ 101591 h 102543"/>
                <a:gd name="connsiteX24" fmla="*/ 81915 w 114300"/>
                <a:gd name="connsiteY24" fmla="*/ 98733 h 102543"/>
                <a:gd name="connsiteX25" fmla="*/ 96203 w 114300"/>
                <a:gd name="connsiteY25" fmla="*/ 93018 h 102543"/>
                <a:gd name="connsiteX26" fmla="*/ 101917 w 114300"/>
                <a:gd name="connsiteY26" fmla="*/ 89208 h 102543"/>
                <a:gd name="connsiteX27" fmla="*/ 107633 w 114300"/>
                <a:gd name="connsiteY27" fmla="*/ 83493 h 102543"/>
                <a:gd name="connsiteX28" fmla="*/ 113348 w 114300"/>
                <a:gd name="connsiteY28" fmla="*/ 73016 h 102543"/>
                <a:gd name="connsiteX29" fmla="*/ 114300 w 114300"/>
                <a:gd name="connsiteY29" fmla="*/ 69206 h 102543"/>
                <a:gd name="connsiteX30" fmla="*/ 113348 w 114300"/>
                <a:gd name="connsiteY30" fmla="*/ 65396 h 102543"/>
                <a:gd name="connsiteX31" fmla="*/ 113348 w 114300"/>
                <a:gd name="connsiteY31" fmla="*/ 65396 h 10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102543">
                  <a:moveTo>
                    <a:pt x="113348" y="65396"/>
                  </a:moveTo>
                  <a:cubicBezTo>
                    <a:pt x="113348" y="64443"/>
                    <a:pt x="113348" y="63491"/>
                    <a:pt x="112395" y="63491"/>
                  </a:cubicBezTo>
                  <a:cubicBezTo>
                    <a:pt x="111442" y="62538"/>
                    <a:pt x="110490" y="60633"/>
                    <a:pt x="110490" y="59681"/>
                  </a:cubicBezTo>
                  <a:cubicBezTo>
                    <a:pt x="109538" y="58728"/>
                    <a:pt x="108585" y="57776"/>
                    <a:pt x="106680" y="56823"/>
                  </a:cubicBezTo>
                  <a:cubicBezTo>
                    <a:pt x="104775" y="55871"/>
                    <a:pt x="101917" y="54918"/>
                    <a:pt x="99060" y="53966"/>
                  </a:cubicBezTo>
                  <a:cubicBezTo>
                    <a:pt x="96203" y="53013"/>
                    <a:pt x="92392" y="53013"/>
                    <a:pt x="88583" y="53013"/>
                  </a:cubicBezTo>
                  <a:cubicBezTo>
                    <a:pt x="81915" y="53013"/>
                    <a:pt x="75248" y="53013"/>
                    <a:pt x="66675" y="53966"/>
                  </a:cubicBezTo>
                  <a:cubicBezTo>
                    <a:pt x="63817" y="53966"/>
                    <a:pt x="60008" y="54918"/>
                    <a:pt x="57150" y="54918"/>
                  </a:cubicBezTo>
                  <a:cubicBezTo>
                    <a:pt x="60008" y="51108"/>
                    <a:pt x="62865" y="46346"/>
                    <a:pt x="64770" y="40631"/>
                  </a:cubicBezTo>
                  <a:cubicBezTo>
                    <a:pt x="68580" y="32058"/>
                    <a:pt x="70485" y="25391"/>
                    <a:pt x="71438" y="17771"/>
                  </a:cubicBezTo>
                  <a:cubicBezTo>
                    <a:pt x="71438" y="14913"/>
                    <a:pt x="71438" y="12056"/>
                    <a:pt x="71438" y="10151"/>
                  </a:cubicBezTo>
                  <a:cubicBezTo>
                    <a:pt x="70485" y="6341"/>
                    <a:pt x="68580" y="3483"/>
                    <a:pt x="65723" y="1578"/>
                  </a:cubicBezTo>
                  <a:cubicBezTo>
                    <a:pt x="62865" y="-327"/>
                    <a:pt x="60008" y="-327"/>
                    <a:pt x="55245" y="626"/>
                  </a:cubicBezTo>
                  <a:cubicBezTo>
                    <a:pt x="53340" y="626"/>
                    <a:pt x="51435" y="1578"/>
                    <a:pt x="49530" y="2531"/>
                  </a:cubicBezTo>
                  <a:cubicBezTo>
                    <a:pt x="46673" y="3483"/>
                    <a:pt x="44767" y="4436"/>
                    <a:pt x="41910" y="6341"/>
                  </a:cubicBezTo>
                  <a:cubicBezTo>
                    <a:pt x="36195" y="9198"/>
                    <a:pt x="30480" y="13961"/>
                    <a:pt x="24765" y="21581"/>
                  </a:cubicBezTo>
                  <a:cubicBezTo>
                    <a:pt x="20003" y="27296"/>
                    <a:pt x="16192" y="34916"/>
                    <a:pt x="11430" y="44441"/>
                  </a:cubicBezTo>
                  <a:cubicBezTo>
                    <a:pt x="7620" y="52061"/>
                    <a:pt x="4763" y="60633"/>
                    <a:pt x="2858" y="70158"/>
                  </a:cubicBezTo>
                  <a:cubicBezTo>
                    <a:pt x="953" y="77778"/>
                    <a:pt x="0" y="85398"/>
                    <a:pt x="0" y="92066"/>
                  </a:cubicBezTo>
                  <a:cubicBezTo>
                    <a:pt x="0" y="92066"/>
                    <a:pt x="0" y="92066"/>
                    <a:pt x="0" y="92066"/>
                  </a:cubicBezTo>
                  <a:cubicBezTo>
                    <a:pt x="13335" y="96828"/>
                    <a:pt x="27623" y="100638"/>
                    <a:pt x="40958" y="101591"/>
                  </a:cubicBezTo>
                  <a:cubicBezTo>
                    <a:pt x="40958" y="101591"/>
                    <a:pt x="40958" y="101591"/>
                    <a:pt x="40958" y="101591"/>
                  </a:cubicBezTo>
                  <a:cubicBezTo>
                    <a:pt x="46673" y="102543"/>
                    <a:pt x="52388" y="102543"/>
                    <a:pt x="58103" y="102543"/>
                  </a:cubicBezTo>
                  <a:cubicBezTo>
                    <a:pt x="60960" y="102543"/>
                    <a:pt x="63817" y="102543"/>
                    <a:pt x="65723" y="101591"/>
                  </a:cubicBezTo>
                  <a:cubicBezTo>
                    <a:pt x="71438" y="100638"/>
                    <a:pt x="77153" y="99686"/>
                    <a:pt x="81915" y="98733"/>
                  </a:cubicBezTo>
                  <a:cubicBezTo>
                    <a:pt x="87630" y="96828"/>
                    <a:pt x="92392" y="94923"/>
                    <a:pt x="96203" y="93018"/>
                  </a:cubicBezTo>
                  <a:cubicBezTo>
                    <a:pt x="98108" y="92066"/>
                    <a:pt x="100013" y="90161"/>
                    <a:pt x="101917" y="89208"/>
                  </a:cubicBezTo>
                  <a:cubicBezTo>
                    <a:pt x="103823" y="87303"/>
                    <a:pt x="105728" y="85398"/>
                    <a:pt x="107633" y="83493"/>
                  </a:cubicBezTo>
                  <a:cubicBezTo>
                    <a:pt x="110490" y="79683"/>
                    <a:pt x="112395" y="75873"/>
                    <a:pt x="113348" y="73016"/>
                  </a:cubicBezTo>
                  <a:cubicBezTo>
                    <a:pt x="113348" y="71111"/>
                    <a:pt x="114300" y="70158"/>
                    <a:pt x="114300" y="69206"/>
                  </a:cubicBezTo>
                  <a:cubicBezTo>
                    <a:pt x="113348" y="67301"/>
                    <a:pt x="113348" y="66348"/>
                    <a:pt x="113348" y="65396"/>
                  </a:cubicBezTo>
                  <a:lnTo>
                    <a:pt x="113348" y="65396"/>
                  </a:lnTo>
                  <a:close/>
                </a:path>
              </a:pathLst>
            </a:custGeom>
            <a:solidFill>
              <a:srgbClr val="FFB5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5CF97F-1B83-ED65-031C-8837EFC38241}"/>
                </a:ext>
              </a:extLst>
            </p:cNvPr>
            <p:cNvSpPr/>
            <p:nvPr/>
          </p:nvSpPr>
          <p:spPr>
            <a:xfrm>
              <a:off x="4345467" y="4069982"/>
              <a:ext cx="114300" cy="102543"/>
            </a:xfrm>
            <a:custGeom>
              <a:avLst/>
              <a:gdLst>
                <a:gd name="connsiteX0" fmla="*/ 113348 w 114300"/>
                <a:gd name="connsiteY0" fmla="*/ 65396 h 102543"/>
                <a:gd name="connsiteX1" fmla="*/ 112395 w 114300"/>
                <a:gd name="connsiteY1" fmla="*/ 63491 h 102543"/>
                <a:gd name="connsiteX2" fmla="*/ 110490 w 114300"/>
                <a:gd name="connsiteY2" fmla="*/ 59681 h 102543"/>
                <a:gd name="connsiteX3" fmla="*/ 106680 w 114300"/>
                <a:gd name="connsiteY3" fmla="*/ 56823 h 102543"/>
                <a:gd name="connsiteX4" fmla="*/ 99060 w 114300"/>
                <a:gd name="connsiteY4" fmla="*/ 53966 h 102543"/>
                <a:gd name="connsiteX5" fmla="*/ 88582 w 114300"/>
                <a:gd name="connsiteY5" fmla="*/ 53013 h 102543"/>
                <a:gd name="connsiteX6" fmla="*/ 66675 w 114300"/>
                <a:gd name="connsiteY6" fmla="*/ 53966 h 102543"/>
                <a:gd name="connsiteX7" fmla="*/ 57150 w 114300"/>
                <a:gd name="connsiteY7" fmla="*/ 54918 h 102543"/>
                <a:gd name="connsiteX8" fmla="*/ 64770 w 114300"/>
                <a:gd name="connsiteY8" fmla="*/ 40631 h 102543"/>
                <a:gd name="connsiteX9" fmla="*/ 71438 w 114300"/>
                <a:gd name="connsiteY9" fmla="*/ 17771 h 102543"/>
                <a:gd name="connsiteX10" fmla="*/ 71438 w 114300"/>
                <a:gd name="connsiteY10" fmla="*/ 10150 h 102543"/>
                <a:gd name="connsiteX11" fmla="*/ 65723 w 114300"/>
                <a:gd name="connsiteY11" fmla="*/ 1578 h 102543"/>
                <a:gd name="connsiteX12" fmla="*/ 55245 w 114300"/>
                <a:gd name="connsiteY12" fmla="*/ 625 h 102543"/>
                <a:gd name="connsiteX13" fmla="*/ 49530 w 114300"/>
                <a:gd name="connsiteY13" fmla="*/ 2531 h 102543"/>
                <a:gd name="connsiteX14" fmla="*/ 41910 w 114300"/>
                <a:gd name="connsiteY14" fmla="*/ 6341 h 102543"/>
                <a:gd name="connsiteX15" fmla="*/ 24765 w 114300"/>
                <a:gd name="connsiteY15" fmla="*/ 21581 h 102543"/>
                <a:gd name="connsiteX16" fmla="*/ 11430 w 114300"/>
                <a:gd name="connsiteY16" fmla="*/ 44441 h 102543"/>
                <a:gd name="connsiteX17" fmla="*/ 2857 w 114300"/>
                <a:gd name="connsiteY17" fmla="*/ 70158 h 102543"/>
                <a:gd name="connsiteX18" fmla="*/ 0 w 114300"/>
                <a:gd name="connsiteY18" fmla="*/ 92066 h 102543"/>
                <a:gd name="connsiteX19" fmla="*/ 0 w 114300"/>
                <a:gd name="connsiteY19" fmla="*/ 92066 h 102543"/>
                <a:gd name="connsiteX20" fmla="*/ 40957 w 114300"/>
                <a:gd name="connsiteY20" fmla="*/ 101591 h 102543"/>
                <a:gd name="connsiteX21" fmla="*/ 40957 w 114300"/>
                <a:gd name="connsiteY21" fmla="*/ 101591 h 102543"/>
                <a:gd name="connsiteX22" fmla="*/ 58102 w 114300"/>
                <a:gd name="connsiteY22" fmla="*/ 102543 h 102543"/>
                <a:gd name="connsiteX23" fmla="*/ 65723 w 114300"/>
                <a:gd name="connsiteY23" fmla="*/ 101591 h 102543"/>
                <a:gd name="connsiteX24" fmla="*/ 81915 w 114300"/>
                <a:gd name="connsiteY24" fmla="*/ 98733 h 102543"/>
                <a:gd name="connsiteX25" fmla="*/ 96202 w 114300"/>
                <a:gd name="connsiteY25" fmla="*/ 93018 h 102543"/>
                <a:gd name="connsiteX26" fmla="*/ 101918 w 114300"/>
                <a:gd name="connsiteY26" fmla="*/ 89208 h 102543"/>
                <a:gd name="connsiteX27" fmla="*/ 107632 w 114300"/>
                <a:gd name="connsiteY27" fmla="*/ 83493 h 102543"/>
                <a:gd name="connsiteX28" fmla="*/ 113348 w 114300"/>
                <a:gd name="connsiteY28" fmla="*/ 73016 h 102543"/>
                <a:gd name="connsiteX29" fmla="*/ 114300 w 114300"/>
                <a:gd name="connsiteY29" fmla="*/ 69206 h 102543"/>
                <a:gd name="connsiteX30" fmla="*/ 113348 w 114300"/>
                <a:gd name="connsiteY30" fmla="*/ 65396 h 102543"/>
                <a:gd name="connsiteX31" fmla="*/ 113348 w 114300"/>
                <a:gd name="connsiteY31" fmla="*/ 65396 h 10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102543">
                  <a:moveTo>
                    <a:pt x="113348" y="65396"/>
                  </a:moveTo>
                  <a:cubicBezTo>
                    <a:pt x="113348" y="64443"/>
                    <a:pt x="113348" y="63491"/>
                    <a:pt x="112395" y="63491"/>
                  </a:cubicBezTo>
                  <a:cubicBezTo>
                    <a:pt x="111443" y="62538"/>
                    <a:pt x="110490" y="60633"/>
                    <a:pt x="110490" y="59681"/>
                  </a:cubicBezTo>
                  <a:cubicBezTo>
                    <a:pt x="109538" y="58728"/>
                    <a:pt x="108585" y="57775"/>
                    <a:pt x="106680" y="56823"/>
                  </a:cubicBezTo>
                  <a:cubicBezTo>
                    <a:pt x="104775" y="55871"/>
                    <a:pt x="101918" y="54918"/>
                    <a:pt x="99060" y="53966"/>
                  </a:cubicBezTo>
                  <a:cubicBezTo>
                    <a:pt x="96202" y="53013"/>
                    <a:pt x="92393" y="53013"/>
                    <a:pt x="88582" y="53013"/>
                  </a:cubicBezTo>
                  <a:cubicBezTo>
                    <a:pt x="81915" y="53013"/>
                    <a:pt x="75248" y="53013"/>
                    <a:pt x="66675" y="53966"/>
                  </a:cubicBezTo>
                  <a:cubicBezTo>
                    <a:pt x="63818" y="53966"/>
                    <a:pt x="60007" y="54918"/>
                    <a:pt x="57150" y="54918"/>
                  </a:cubicBezTo>
                  <a:cubicBezTo>
                    <a:pt x="60007" y="51108"/>
                    <a:pt x="62865" y="46346"/>
                    <a:pt x="64770" y="40631"/>
                  </a:cubicBezTo>
                  <a:cubicBezTo>
                    <a:pt x="68580" y="32058"/>
                    <a:pt x="70485" y="25391"/>
                    <a:pt x="71438" y="17771"/>
                  </a:cubicBezTo>
                  <a:cubicBezTo>
                    <a:pt x="71438" y="14913"/>
                    <a:pt x="71438" y="12056"/>
                    <a:pt x="71438" y="10150"/>
                  </a:cubicBezTo>
                  <a:cubicBezTo>
                    <a:pt x="70485" y="6341"/>
                    <a:pt x="68580" y="3483"/>
                    <a:pt x="65723" y="1578"/>
                  </a:cubicBezTo>
                  <a:cubicBezTo>
                    <a:pt x="62865" y="-327"/>
                    <a:pt x="60007" y="-327"/>
                    <a:pt x="55245" y="625"/>
                  </a:cubicBezTo>
                  <a:cubicBezTo>
                    <a:pt x="53340" y="625"/>
                    <a:pt x="51435" y="1578"/>
                    <a:pt x="49530" y="2531"/>
                  </a:cubicBezTo>
                  <a:cubicBezTo>
                    <a:pt x="46673" y="3483"/>
                    <a:pt x="44768" y="4436"/>
                    <a:pt x="41910" y="6341"/>
                  </a:cubicBezTo>
                  <a:cubicBezTo>
                    <a:pt x="36195" y="9198"/>
                    <a:pt x="30480" y="13961"/>
                    <a:pt x="24765" y="21581"/>
                  </a:cubicBezTo>
                  <a:cubicBezTo>
                    <a:pt x="20002" y="27296"/>
                    <a:pt x="16193" y="34916"/>
                    <a:pt x="11430" y="44441"/>
                  </a:cubicBezTo>
                  <a:cubicBezTo>
                    <a:pt x="7620" y="52061"/>
                    <a:pt x="4763" y="60633"/>
                    <a:pt x="2857" y="70158"/>
                  </a:cubicBezTo>
                  <a:cubicBezTo>
                    <a:pt x="952" y="77778"/>
                    <a:pt x="0" y="85398"/>
                    <a:pt x="0" y="92066"/>
                  </a:cubicBezTo>
                  <a:cubicBezTo>
                    <a:pt x="0" y="92066"/>
                    <a:pt x="0" y="92066"/>
                    <a:pt x="0" y="92066"/>
                  </a:cubicBezTo>
                  <a:cubicBezTo>
                    <a:pt x="13335" y="96828"/>
                    <a:pt x="27623" y="100638"/>
                    <a:pt x="40957" y="101591"/>
                  </a:cubicBezTo>
                  <a:cubicBezTo>
                    <a:pt x="40957" y="101591"/>
                    <a:pt x="40957" y="101591"/>
                    <a:pt x="40957" y="101591"/>
                  </a:cubicBezTo>
                  <a:cubicBezTo>
                    <a:pt x="46673" y="102543"/>
                    <a:pt x="52388" y="102543"/>
                    <a:pt x="58102" y="102543"/>
                  </a:cubicBezTo>
                  <a:cubicBezTo>
                    <a:pt x="60960" y="102543"/>
                    <a:pt x="63818" y="102543"/>
                    <a:pt x="65723" y="101591"/>
                  </a:cubicBezTo>
                  <a:cubicBezTo>
                    <a:pt x="71438" y="100638"/>
                    <a:pt x="77152" y="99686"/>
                    <a:pt x="81915" y="98733"/>
                  </a:cubicBezTo>
                  <a:cubicBezTo>
                    <a:pt x="87630" y="96828"/>
                    <a:pt x="92393" y="94923"/>
                    <a:pt x="96202" y="93018"/>
                  </a:cubicBezTo>
                  <a:cubicBezTo>
                    <a:pt x="98107" y="92066"/>
                    <a:pt x="100013" y="90161"/>
                    <a:pt x="101918" y="89208"/>
                  </a:cubicBezTo>
                  <a:cubicBezTo>
                    <a:pt x="103823" y="87303"/>
                    <a:pt x="105727" y="85398"/>
                    <a:pt x="107632" y="83493"/>
                  </a:cubicBezTo>
                  <a:cubicBezTo>
                    <a:pt x="110490" y="79683"/>
                    <a:pt x="112395" y="75873"/>
                    <a:pt x="113348" y="73016"/>
                  </a:cubicBezTo>
                  <a:cubicBezTo>
                    <a:pt x="113348" y="71111"/>
                    <a:pt x="114300" y="70158"/>
                    <a:pt x="114300" y="69206"/>
                  </a:cubicBezTo>
                  <a:cubicBezTo>
                    <a:pt x="113348" y="66348"/>
                    <a:pt x="113348" y="66348"/>
                    <a:pt x="113348" y="65396"/>
                  </a:cubicBezTo>
                  <a:lnTo>
                    <a:pt x="113348" y="65396"/>
                  </a:lnTo>
                  <a:close/>
                </a:path>
              </a:pathLst>
            </a:custGeom>
            <a:solidFill>
              <a:srgbClr val="F263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A5CF5A-CB0F-DC02-227D-709595EEA064}"/>
                </a:ext>
              </a:extLst>
            </p:cNvPr>
            <p:cNvSpPr/>
            <p:nvPr/>
          </p:nvSpPr>
          <p:spPr>
            <a:xfrm>
              <a:off x="1434001" y="4806890"/>
              <a:ext cx="102543" cy="115252"/>
            </a:xfrm>
            <a:custGeom>
              <a:avLst/>
              <a:gdLst>
                <a:gd name="connsiteX0" fmla="*/ 64443 w 102543"/>
                <a:gd name="connsiteY0" fmla="*/ 2857 h 115252"/>
                <a:gd name="connsiteX1" fmla="*/ 62538 w 102543"/>
                <a:gd name="connsiteY1" fmla="*/ 3810 h 115252"/>
                <a:gd name="connsiteX2" fmla="*/ 58728 w 102543"/>
                <a:gd name="connsiteY2" fmla="*/ 5715 h 115252"/>
                <a:gd name="connsiteX3" fmla="*/ 55871 w 102543"/>
                <a:gd name="connsiteY3" fmla="*/ 9525 h 115252"/>
                <a:gd name="connsiteX4" fmla="*/ 53013 w 102543"/>
                <a:gd name="connsiteY4" fmla="*/ 17145 h 115252"/>
                <a:gd name="connsiteX5" fmla="*/ 52061 w 102543"/>
                <a:gd name="connsiteY5" fmla="*/ 27622 h 115252"/>
                <a:gd name="connsiteX6" fmla="*/ 53013 w 102543"/>
                <a:gd name="connsiteY6" fmla="*/ 49530 h 115252"/>
                <a:gd name="connsiteX7" fmla="*/ 54918 w 102543"/>
                <a:gd name="connsiteY7" fmla="*/ 59055 h 115252"/>
                <a:gd name="connsiteX8" fmla="*/ 40631 w 102543"/>
                <a:gd name="connsiteY8" fmla="*/ 51435 h 115252"/>
                <a:gd name="connsiteX9" fmla="*/ 17771 w 102543"/>
                <a:gd name="connsiteY9" fmla="*/ 44767 h 115252"/>
                <a:gd name="connsiteX10" fmla="*/ 10151 w 102543"/>
                <a:gd name="connsiteY10" fmla="*/ 44767 h 115252"/>
                <a:gd name="connsiteX11" fmla="*/ 1578 w 102543"/>
                <a:gd name="connsiteY11" fmla="*/ 50482 h 115252"/>
                <a:gd name="connsiteX12" fmla="*/ 626 w 102543"/>
                <a:gd name="connsiteY12" fmla="*/ 60960 h 115252"/>
                <a:gd name="connsiteX13" fmla="*/ 2531 w 102543"/>
                <a:gd name="connsiteY13" fmla="*/ 66675 h 115252"/>
                <a:gd name="connsiteX14" fmla="*/ 6341 w 102543"/>
                <a:gd name="connsiteY14" fmla="*/ 74295 h 115252"/>
                <a:gd name="connsiteX15" fmla="*/ 21581 w 102543"/>
                <a:gd name="connsiteY15" fmla="*/ 91440 h 115252"/>
                <a:gd name="connsiteX16" fmla="*/ 44441 w 102543"/>
                <a:gd name="connsiteY16" fmla="*/ 103822 h 115252"/>
                <a:gd name="connsiteX17" fmla="*/ 70158 w 102543"/>
                <a:gd name="connsiteY17" fmla="*/ 112395 h 115252"/>
                <a:gd name="connsiteX18" fmla="*/ 92066 w 102543"/>
                <a:gd name="connsiteY18" fmla="*/ 115253 h 115252"/>
                <a:gd name="connsiteX19" fmla="*/ 92066 w 102543"/>
                <a:gd name="connsiteY19" fmla="*/ 115253 h 115252"/>
                <a:gd name="connsiteX20" fmla="*/ 101591 w 102543"/>
                <a:gd name="connsiteY20" fmla="*/ 73342 h 115252"/>
                <a:gd name="connsiteX21" fmla="*/ 101591 w 102543"/>
                <a:gd name="connsiteY21" fmla="*/ 73342 h 115252"/>
                <a:gd name="connsiteX22" fmla="*/ 102543 w 102543"/>
                <a:gd name="connsiteY22" fmla="*/ 56197 h 115252"/>
                <a:gd name="connsiteX23" fmla="*/ 101591 w 102543"/>
                <a:gd name="connsiteY23" fmla="*/ 48578 h 115252"/>
                <a:gd name="connsiteX24" fmla="*/ 98733 w 102543"/>
                <a:gd name="connsiteY24" fmla="*/ 32385 h 115252"/>
                <a:gd name="connsiteX25" fmla="*/ 93018 w 102543"/>
                <a:gd name="connsiteY25" fmla="*/ 18097 h 115252"/>
                <a:gd name="connsiteX26" fmla="*/ 89208 w 102543"/>
                <a:gd name="connsiteY26" fmla="*/ 12382 h 115252"/>
                <a:gd name="connsiteX27" fmla="*/ 83493 w 102543"/>
                <a:gd name="connsiteY27" fmla="*/ 6667 h 115252"/>
                <a:gd name="connsiteX28" fmla="*/ 73016 w 102543"/>
                <a:gd name="connsiteY28" fmla="*/ 953 h 115252"/>
                <a:gd name="connsiteX29" fmla="*/ 68253 w 102543"/>
                <a:gd name="connsiteY29" fmla="*/ 0 h 115252"/>
                <a:gd name="connsiteX30" fmla="*/ 64443 w 102543"/>
                <a:gd name="connsiteY30" fmla="*/ 2857 h 115252"/>
                <a:gd name="connsiteX31" fmla="*/ 64443 w 102543"/>
                <a:gd name="connsiteY31" fmla="*/ 2857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43" h="115252">
                  <a:moveTo>
                    <a:pt x="64443" y="2857"/>
                  </a:moveTo>
                  <a:cubicBezTo>
                    <a:pt x="63491" y="2857"/>
                    <a:pt x="62538" y="3810"/>
                    <a:pt x="62538" y="3810"/>
                  </a:cubicBezTo>
                  <a:cubicBezTo>
                    <a:pt x="61586" y="4763"/>
                    <a:pt x="59681" y="5715"/>
                    <a:pt x="58728" y="5715"/>
                  </a:cubicBezTo>
                  <a:cubicBezTo>
                    <a:pt x="57776" y="6667"/>
                    <a:pt x="56823" y="7620"/>
                    <a:pt x="55871" y="9525"/>
                  </a:cubicBezTo>
                  <a:cubicBezTo>
                    <a:pt x="54918" y="11430"/>
                    <a:pt x="53966" y="14288"/>
                    <a:pt x="53013" y="17145"/>
                  </a:cubicBezTo>
                  <a:cubicBezTo>
                    <a:pt x="52061" y="20003"/>
                    <a:pt x="52061" y="23813"/>
                    <a:pt x="52061" y="27622"/>
                  </a:cubicBezTo>
                  <a:cubicBezTo>
                    <a:pt x="52061" y="34290"/>
                    <a:pt x="52061" y="40957"/>
                    <a:pt x="53013" y="49530"/>
                  </a:cubicBezTo>
                  <a:cubicBezTo>
                    <a:pt x="53013" y="52388"/>
                    <a:pt x="53966" y="56197"/>
                    <a:pt x="54918" y="59055"/>
                  </a:cubicBezTo>
                  <a:cubicBezTo>
                    <a:pt x="51108" y="56197"/>
                    <a:pt x="46346" y="53340"/>
                    <a:pt x="40631" y="51435"/>
                  </a:cubicBezTo>
                  <a:cubicBezTo>
                    <a:pt x="32058" y="47625"/>
                    <a:pt x="25391" y="45720"/>
                    <a:pt x="17771" y="44767"/>
                  </a:cubicBezTo>
                  <a:cubicBezTo>
                    <a:pt x="14913" y="44767"/>
                    <a:pt x="12056" y="44767"/>
                    <a:pt x="10151" y="44767"/>
                  </a:cubicBezTo>
                  <a:cubicBezTo>
                    <a:pt x="6341" y="45720"/>
                    <a:pt x="3483" y="47625"/>
                    <a:pt x="1578" y="50482"/>
                  </a:cubicBezTo>
                  <a:cubicBezTo>
                    <a:pt x="-327" y="53340"/>
                    <a:pt x="-327" y="56197"/>
                    <a:pt x="626" y="60960"/>
                  </a:cubicBezTo>
                  <a:cubicBezTo>
                    <a:pt x="626" y="62865"/>
                    <a:pt x="1578" y="64770"/>
                    <a:pt x="2531" y="66675"/>
                  </a:cubicBezTo>
                  <a:cubicBezTo>
                    <a:pt x="3483" y="69532"/>
                    <a:pt x="4436" y="71438"/>
                    <a:pt x="6341" y="74295"/>
                  </a:cubicBezTo>
                  <a:cubicBezTo>
                    <a:pt x="9198" y="80010"/>
                    <a:pt x="14913" y="85725"/>
                    <a:pt x="21581" y="91440"/>
                  </a:cubicBezTo>
                  <a:cubicBezTo>
                    <a:pt x="27296" y="96203"/>
                    <a:pt x="34916" y="100013"/>
                    <a:pt x="44441" y="103822"/>
                  </a:cubicBezTo>
                  <a:cubicBezTo>
                    <a:pt x="52061" y="107632"/>
                    <a:pt x="60633" y="109538"/>
                    <a:pt x="70158" y="112395"/>
                  </a:cubicBezTo>
                  <a:cubicBezTo>
                    <a:pt x="77778" y="114300"/>
                    <a:pt x="85398" y="115253"/>
                    <a:pt x="92066" y="115253"/>
                  </a:cubicBezTo>
                  <a:cubicBezTo>
                    <a:pt x="92066" y="115253"/>
                    <a:pt x="92066" y="115253"/>
                    <a:pt x="92066" y="115253"/>
                  </a:cubicBezTo>
                  <a:cubicBezTo>
                    <a:pt x="96828" y="101917"/>
                    <a:pt x="99686" y="87630"/>
                    <a:pt x="101591" y="73342"/>
                  </a:cubicBezTo>
                  <a:cubicBezTo>
                    <a:pt x="101591" y="73342"/>
                    <a:pt x="101591" y="73342"/>
                    <a:pt x="101591" y="73342"/>
                  </a:cubicBezTo>
                  <a:cubicBezTo>
                    <a:pt x="102543" y="67628"/>
                    <a:pt x="102543" y="61913"/>
                    <a:pt x="102543" y="56197"/>
                  </a:cubicBezTo>
                  <a:cubicBezTo>
                    <a:pt x="102543" y="53340"/>
                    <a:pt x="102543" y="50482"/>
                    <a:pt x="101591" y="48578"/>
                  </a:cubicBezTo>
                  <a:cubicBezTo>
                    <a:pt x="100638" y="42863"/>
                    <a:pt x="99686" y="37147"/>
                    <a:pt x="98733" y="32385"/>
                  </a:cubicBezTo>
                  <a:cubicBezTo>
                    <a:pt x="96828" y="26670"/>
                    <a:pt x="94923" y="21907"/>
                    <a:pt x="93018" y="18097"/>
                  </a:cubicBezTo>
                  <a:cubicBezTo>
                    <a:pt x="92066" y="16192"/>
                    <a:pt x="90161" y="14288"/>
                    <a:pt x="89208" y="12382"/>
                  </a:cubicBezTo>
                  <a:cubicBezTo>
                    <a:pt x="87303" y="10478"/>
                    <a:pt x="85398" y="8572"/>
                    <a:pt x="83493" y="6667"/>
                  </a:cubicBezTo>
                  <a:cubicBezTo>
                    <a:pt x="79683" y="3810"/>
                    <a:pt x="75873" y="1905"/>
                    <a:pt x="73016" y="953"/>
                  </a:cubicBezTo>
                  <a:cubicBezTo>
                    <a:pt x="71111" y="953"/>
                    <a:pt x="70158" y="0"/>
                    <a:pt x="68253" y="0"/>
                  </a:cubicBezTo>
                  <a:cubicBezTo>
                    <a:pt x="66348" y="1905"/>
                    <a:pt x="65396" y="1905"/>
                    <a:pt x="64443" y="2857"/>
                  </a:cubicBezTo>
                  <a:lnTo>
                    <a:pt x="64443" y="2857"/>
                  </a:lnTo>
                  <a:close/>
                </a:path>
              </a:pathLst>
            </a:custGeom>
            <a:solidFill>
              <a:srgbClr val="F263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5D01EBF-0C65-29C9-7128-186AC01484C8}"/>
                </a:ext>
              </a:extLst>
            </p:cNvPr>
            <p:cNvSpPr/>
            <p:nvPr/>
          </p:nvSpPr>
          <p:spPr>
            <a:xfrm>
              <a:off x="908847" y="1466078"/>
              <a:ext cx="107632" cy="105169"/>
            </a:xfrm>
            <a:custGeom>
              <a:avLst/>
              <a:gdLst>
                <a:gd name="connsiteX0" fmla="*/ 35242 w 107632"/>
                <a:gd name="connsiteY0" fmla="*/ 1347 h 105169"/>
                <a:gd name="connsiteX1" fmla="*/ 33338 w 107632"/>
                <a:gd name="connsiteY1" fmla="*/ 3252 h 105169"/>
                <a:gd name="connsiteX2" fmla="*/ 31433 w 107632"/>
                <a:gd name="connsiteY2" fmla="*/ 7062 h 105169"/>
                <a:gd name="connsiteX3" fmla="*/ 30480 w 107632"/>
                <a:gd name="connsiteY3" fmla="*/ 10872 h 105169"/>
                <a:gd name="connsiteX4" fmla="*/ 31433 w 107632"/>
                <a:gd name="connsiteY4" fmla="*/ 19445 h 105169"/>
                <a:gd name="connsiteX5" fmla="*/ 35242 w 107632"/>
                <a:gd name="connsiteY5" fmla="*/ 29922 h 105169"/>
                <a:gd name="connsiteX6" fmla="*/ 45720 w 107632"/>
                <a:gd name="connsiteY6" fmla="*/ 49925 h 105169"/>
                <a:gd name="connsiteX7" fmla="*/ 51435 w 107632"/>
                <a:gd name="connsiteY7" fmla="*/ 58497 h 105169"/>
                <a:gd name="connsiteX8" fmla="*/ 35242 w 107632"/>
                <a:gd name="connsiteY8" fmla="*/ 57545 h 105169"/>
                <a:gd name="connsiteX9" fmla="*/ 12383 w 107632"/>
                <a:gd name="connsiteY9" fmla="*/ 61355 h 105169"/>
                <a:gd name="connsiteX10" fmla="*/ 5715 w 107632"/>
                <a:gd name="connsiteY10" fmla="*/ 65164 h 105169"/>
                <a:gd name="connsiteX11" fmla="*/ 0 w 107632"/>
                <a:gd name="connsiteY11" fmla="*/ 73737 h 105169"/>
                <a:gd name="connsiteX12" fmla="*/ 2858 w 107632"/>
                <a:gd name="connsiteY12" fmla="*/ 83262 h 105169"/>
                <a:gd name="connsiteX13" fmla="*/ 6667 w 107632"/>
                <a:gd name="connsiteY13" fmla="*/ 88025 h 105169"/>
                <a:gd name="connsiteX14" fmla="*/ 13335 w 107632"/>
                <a:gd name="connsiteY14" fmla="*/ 93739 h 105169"/>
                <a:gd name="connsiteX15" fmla="*/ 34290 w 107632"/>
                <a:gd name="connsiteY15" fmla="*/ 103264 h 105169"/>
                <a:gd name="connsiteX16" fmla="*/ 60008 w 107632"/>
                <a:gd name="connsiteY16" fmla="*/ 105170 h 105169"/>
                <a:gd name="connsiteX17" fmla="*/ 86678 w 107632"/>
                <a:gd name="connsiteY17" fmla="*/ 102312 h 105169"/>
                <a:gd name="connsiteX18" fmla="*/ 107633 w 107632"/>
                <a:gd name="connsiteY18" fmla="*/ 95645 h 105169"/>
                <a:gd name="connsiteX19" fmla="*/ 107633 w 107632"/>
                <a:gd name="connsiteY19" fmla="*/ 95645 h 105169"/>
                <a:gd name="connsiteX20" fmla="*/ 99060 w 107632"/>
                <a:gd name="connsiteY20" fmla="*/ 53735 h 105169"/>
                <a:gd name="connsiteX21" fmla="*/ 99060 w 107632"/>
                <a:gd name="connsiteY21" fmla="*/ 53735 h 105169"/>
                <a:gd name="connsiteX22" fmla="*/ 92392 w 107632"/>
                <a:gd name="connsiteY22" fmla="*/ 38495 h 105169"/>
                <a:gd name="connsiteX23" fmla="*/ 88583 w 107632"/>
                <a:gd name="connsiteY23" fmla="*/ 31827 h 105169"/>
                <a:gd name="connsiteX24" fmla="*/ 79058 w 107632"/>
                <a:gd name="connsiteY24" fmla="*/ 18492 h 105169"/>
                <a:gd name="connsiteX25" fmla="*/ 67628 w 107632"/>
                <a:gd name="connsiteY25" fmla="*/ 8014 h 105169"/>
                <a:gd name="connsiteX26" fmla="*/ 61913 w 107632"/>
                <a:gd name="connsiteY26" fmla="*/ 4205 h 105169"/>
                <a:gd name="connsiteX27" fmla="*/ 54292 w 107632"/>
                <a:gd name="connsiteY27" fmla="*/ 1347 h 105169"/>
                <a:gd name="connsiteX28" fmla="*/ 41910 w 107632"/>
                <a:gd name="connsiteY28" fmla="*/ 395 h 105169"/>
                <a:gd name="connsiteX29" fmla="*/ 38100 w 107632"/>
                <a:gd name="connsiteY29" fmla="*/ 1347 h 105169"/>
                <a:gd name="connsiteX30" fmla="*/ 35242 w 107632"/>
                <a:gd name="connsiteY30" fmla="*/ 1347 h 105169"/>
                <a:gd name="connsiteX31" fmla="*/ 35242 w 107632"/>
                <a:gd name="connsiteY31" fmla="*/ 1347 h 10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632" h="105169">
                  <a:moveTo>
                    <a:pt x="35242" y="1347"/>
                  </a:moveTo>
                  <a:cubicBezTo>
                    <a:pt x="34290" y="1347"/>
                    <a:pt x="34290" y="2300"/>
                    <a:pt x="33338" y="3252"/>
                  </a:cubicBezTo>
                  <a:cubicBezTo>
                    <a:pt x="32385" y="4205"/>
                    <a:pt x="31433" y="6110"/>
                    <a:pt x="31433" y="7062"/>
                  </a:cubicBezTo>
                  <a:cubicBezTo>
                    <a:pt x="30480" y="8014"/>
                    <a:pt x="30480" y="9920"/>
                    <a:pt x="30480" y="10872"/>
                  </a:cubicBezTo>
                  <a:cubicBezTo>
                    <a:pt x="30480" y="13730"/>
                    <a:pt x="30480" y="16587"/>
                    <a:pt x="31433" y="19445"/>
                  </a:cubicBezTo>
                  <a:cubicBezTo>
                    <a:pt x="32385" y="22302"/>
                    <a:pt x="33338" y="26112"/>
                    <a:pt x="35242" y="29922"/>
                  </a:cubicBezTo>
                  <a:cubicBezTo>
                    <a:pt x="38100" y="35637"/>
                    <a:pt x="40958" y="42305"/>
                    <a:pt x="45720" y="49925"/>
                  </a:cubicBezTo>
                  <a:cubicBezTo>
                    <a:pt x="47625" y="52782"/>
                    <a:pt x="49530" y="55639"/>
                    <a:pt x="51435" y="58497"/>
                  </a:cubicBezTo>
                  <a:cubicBezTo>
                    <a:pt x="46673" y="57545"/>
                    <a:pt x="41910" y="57545"/>
                    <a:pt x="35242" y="57545"/>
                  </a:cubicBezTo>
                  <a:cubicBezTo>
                    <a:pt x="26670" y="57545"/>
                    <a:pt x="19050" y="58497"/>
                    <a:pt x="12383" y="61355"/>
                  </a:cubicBezTo>
                  <a:cubicBezTo>
                    <a:pt x="9525" y="62307"/>
                    <a:pt x="7620" y="63260"/>
                    <a:pt x="5715" y="65164"/>
                  </a:cubicBezTo>
                  <a:cubicBezTo>
                    <a:pt x="2858" y="68022"/>
                    <a:pt x="953" y="70880"/>
                    <a:pt x="0" y="73737"/>
                  </a:cubicBezTo>
                  <a:cubicBezTo>
                    <a:pt x="0" y="76595"/>
                    <a:pt x="953" y="80405"/>
                    <a:pt x="2858" y="83262"/>
                  </a:cubicBezTo>
                  <a:cubicBezTo>
                    <a:pt x="3810" y="85167"/>
                    <a:pt x="5715" y="86120"/>
                    <a:pt x="6667" y="88025"/>
                  </a:cubicBezTo>
                  <a:cubicBezTo>
                    <a:pt x="8573" y="89930"/>
                    <a:pt x="10478" y="91835"/>
                    <a:pt x="13335" y="93739"/>
                  </a:cubicBezTo>
                  <a:cubicBezTo>
                    <a:pt x="19050" y="97550"/>
                    <a:pt x="25717" y="100407"/>
                    <a:pt x="34290" y="103264"/>
                  </a:cubicBezTo>
                  <a:cubicBezTo>
                    <a:pt x="41910" y="105170"/>
                    <a:pt x="49530" y="105170"/>
                    <a:pt x="60008" y="105170"/>
                  </a:cubicBezTo>
                  <a:cubicBezTo>
                    <a:pt x="68580" y="105170"/>
                    <a:pt x="77153" y="104217"/>
                    <a:pt x="86678" y="102312"/>
                  </a:cubicBezTo>
                  <a:cubicBezTo>
                    <a:pt x="94298" y="100407"/>
                    <a:pt x="100965" y="98502"/>
                    <a:pt x="107633" y="95645"/>
                  </a:cubicBezTo>
                  <a:cubicBezTo>
                    <a:pt x="107633" y="95645"/>
                    <a:pt x="107633" y="95645"/>
                    <a:pt x="107633" y="95645"/>
                  </a:cubicBezTo>
                  <a:cubicBezTo>
                    <a:pt x="106680" y="81357"/>
                    <a:pt x="102870" y="67070"/>
                    <a:pt x="99060" y="53735"/>
                  </a:cubicBezTo>
                  <a:cubicBezTo>
                    <a:pt x="99060" y="53735"/>
                    <a:pt x="99060" y="53735"/>
                    <a:pt x="99060" y="53735"/>
                  </a:cubicBezTo>
                  <a:cubicBezTo>
                    <a:pt x="97155" y="48020"/>
                    <a:pt x="95250" y="43257"/>
                    <a:pt x="92392" y="38495"/>
                  </a:cubicBezTo>
                  <a:cubicBezTo>
                    <a:pt x="91440" y="35637"/>
                    <a:pt x="89535" y="33732"/>
                    <a:pt x="88583" y="31827"/>
                  </a:cubicBezTo>
                  <a:cubicBezTo>
                    <a:pt x="85725" y="27064"/>
                    <a:pt x="81915" y="22302"/>
                    <a:pt x="79058" y="18492"/>
                  </a:cubicBezTo>
                  <a:cubicBezTo>
                    <a:pt x="75248" y="13730"/>
                    <a:pt x="71438" y="10872"/>
                    <a:pt x="67628" y="8014"/>
                  </a:cubicBezTo>
                  <a:cubicBezTo>
                    <a:pt x="65723" y="7062"/>
                    <a:pt x="63817" y="5157"/>
                    <a:pt x="61913" y="4205"/>
                  </a:cubicBezTo>
                  <a:cubicBezTo>
                    <a:pt x="60008" y="3252"/>
                    <a:pt x="57150" y="2300"/>
                    <a:pt x="54292" y="1347"/>
                  </a:cubicBezTo>
                  <a:cubicBezTo>
                    <a:pt x="49530" y="395"/>
                    <a:pt x="45720" y="-558"/>
                    <a:pt x="41910" y="395"/>
                  </a:cubicBezTo>
                  <a:cubicBezTo>
                    <a:pt x="40005" y="395"/>
                    <a:pt x="39053" y="1347"/>
                    <a:pt x="38100" y="1347"/>
                  </a:cubicBezTo>
                  <a:cubicBezTo>
                    <a:pt x="37148" y="395"/>
                    <a:pt x="36195" y="395"/>
                    <a:pt x="35242" y="1347"/>
                  </a:cubicBezTo>
                  <a:lnTo>
                    <a:pt x="35242" y="13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89905BB-1158-4237-0C63-CCB1489D017A}"/>
                </a:ext>
              </a:extLst>
            </p:cNvPr>
            <p:cNvSpPr/>
            <p:nvPr/>
          </p:nvSpPr>
          <p:spPr>
            <a:xfrm>
              <a:off x="3943512" y="732095"/>
              <a:ext cx="100965" cy="118110"/>
            </a:xfrm>
            <a:custGeom>
              <a:avLst/>
              <a:gdLst>
                <a:gd name="connsiteX0" fmla="*/ 77153 w 100965"/>
                <a:gd name="connsiteY0" fmla="*/ 953 h 118110"/>
                <a:gd name="connsiteX1" fmla="*/ 75248 w 100965"/>
                <a:gd name="connsiteY1" fmla="*/ 953 h 118110"/>
                <a:gd name="connsiteX2" fmla="*/ 71438 w 100965"/>
                <a:gd name="connsiteY2" fmla="*/ 2857 h 118110"/>
                <a:gd name="connsiteX3" fmla="*/ 67628 w 100965"/>
                <a:gd name="connsiteY3" fmla="*/ 5715 h 118110"/>
                <a:gd name="connsiteX4" fmla="*/ 62865 w 100965"/>
                <a:gd name="connsiteY4" fmla="*/ 13335 h 118110"/>
                <a:gd name="connsiteX5" fmla="*/ 59055 w 100965"/>
                <a:gd name="connsiteY5" fmla="*/ 23813 h 118110"/>
                <a:gd name="connsiteX6" fmla="*/ 55245 w 100965"/>
                <a:gd name="connsiteY6" fmla="*/ 45720 h 118110"/>
                <a:gd name="connsiteX7" fmla="*/ 54293 w 100965"/>
                <a:gd name="connsiteY7" fmla="*/ 55245 h 118110"/>
                <a:gd name="connsiteX8" fmla="*/ 41910 w 100965"/>
                <a:gd name="connsiteY8" fmla="*/ 44768 h 118110"/>
                <a:gd name="connsiteX9" fmla="*/ 20955 w 100965"/>
                <a:gd name="connsiteY9" fmla="*/ 33338 h 118110"/>
                <a:gd name="connsiteX10" fmla="*/ 13335 w 100965"/>
                <a:gd name="connsiteY10" fmla="*/ 32385 h 118110"/>
                <a:gd name="connsiteX11" fmla="*/ 3810 w 100965"/>
                <a:gd name="connsiteY11" fmla="*/ 36195 h 118110"/>
                <a:gd name="connsiteX12" fmla="*/ 0 w 100965"/>
                <a:gd name="connsiteY12" fmla="*/ 45720 h 118110"/>
                <a:gd name="connsiteX13" fmla="*/ 0 w 100965"/>
                <a:gd name="connsiteY13" fmla="*/ 51435 h 118110"/>
                <a:gd name="connsiteX14" fmla="*/ 1905 w 100965"/>
                <a:gd name="connsiteY14" fmla="*/ 60007 h 118110"/>
                <a:gd name="connsiteX15" fmla="*/ 13335 w 100965"/>
                <a:gd name="connsiteY15" fmla="*/ 80010 h 118110"/>
                <a:gd name="connsiteX16" fmla="*/ 32385 w 100965"/>
                <a:gd name="connsiteY16" fmla="*/ 97155 h 118110"/>
                <a:gd name="connsiteX17" fmla="*/ 55245 w 100965"/>
                <a:gd name="connsiteY17" fmla="*/ 110490 h 118110"/>
                <a:gd name="connsiteX18" fmla="*/ 76200 w 100965"/>
                <a:gd name="connsiteY18" fmla="*/ 118110 h 118110"/>
                <a:gd name="connsiteX19" fmla="*/ 76200 w 100965"/>
                <a:gd name="connsiteY19" fmla="*/ 118110 h 118110"/>
                <a:gd name="connsiteX20" fmla="*/ 94298 w 100965"/>
                <a:gd name="connsiteY20" fmla="*/ 80010 h 118110"/>
                <a:gd name="connsiteX21" fmla="*/ 94298 w 100965"/>
                <a:gd name="connsiteY21" fmla="*/ 80010 h 118110"/>
                <a:gd name="connsiteX22" fmla="*/ 99060 w 100965"/>
                <a:gd name="connsiteY22" fmla="*/ 63818 h 118110"/>
                <a:gd name="connsiteX23" fmla="*/ 100013 w 100965"/>
                <a:gd name="connsiteY23" fmla="*/ 56198 h 118110"/>
                <a:gd name="connsiteX24" fmla="*/ 100965 w 100965"/>
                <a:gd name="connsiteY24" fmla="*/ 39053 h 118110"/>
                <a:gd name="connsiteX25" fmla="*/ 98107 w 100965"/>
                <a:gd name="connsiteY25" fmla="*/ 23813 h 118110"/>
                <a:gd name="connsiteX26" fmla="*/ 95250 w 100965"/>
                <a:gd name="connsiteY26" fmla="*/ 17145 h 118110"/>
                <a:gd name="connsiteX27" fmla="*/ 90488 w 100965"/>
                <a:gd name="connsiteY27" fmla="*/ 10478 h 118110"/>
                <a:gd name="connsiteX28" fmla="*/ 81915 w 100965"/>
                <a:gd name="connsiteY28" fmla="*/ 1905 h 118110"/>
                <a:gd name="connsiteX29" fmla="*/ 78105 w 100965"/>
                <a:gd name="connsiteY29" fmla="*/ 0 h 118110"/>
                <a:gd name="connsiteX30" fmla="*/ 77153 w 100965"/>
                <a:gd name="connsiteY30" fmla="*/ 953 h 118110"/>
                <a:gd name="connsiteX31" fmla="*/ 77153 w 100965"/>
                <a:gd name="connsiteY31" fmla="*/ 953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965" h="118110">
                  <a:moveTo>
                    <a:pt x="77153" y="953"/>
                  </a:moveTo>
                  <a:cubicBezTo>
                    <a:pt x="76200" y="953"/>
                    <a:pt x="75248" y="953"/>
                    <a:pt x="75248" y="953"/>
                  </a:cubicBezTo>
                  <a:cubicBezTo>
                    <a:pt x="73343" y="953"/>
                    <a:pt x="72390" y="1905"/>
                    <a:pt x="71438" y="2857"/>
                  </a:cubicBezTo>
                  <a:cubicBezTo>
                    <a:pt x="70485" y="3810"/>
                    <a:pt x="69532" y="4763"/>
                    <a:pt x="67628" y="5715"/>
                  </a:cubicBezTo>
                  <a:cubicBezTo>
                    <a:pt x="65723" y="7620"/>
                    <a:pt x="64770" y="9525"/>
                    <a:pt x="62865" y="13335"/>
                  </a:cubicBezTo>
                  <a:cubicBezTo>
                    <a:pt x="61913" y="16193"/>
                    <a:pt x="60007" y="20003"/>
                    <a:pt x="59055" y="23813"/>
                  </a:cubicBezTo>
                  <a:cubicBezTo>
                    <a:pt x="57150" y="29528"/>
                    <a:pt x="56198" y="37148"/>
                    <a:pt x="55245" y="45720"/>
                  </a:cubicBezTo>
                  <a:cubicBezTo>
                    <a:pt x="55245" y="48578"/>
                    <a:pt x="54293" y="52388"/>
                    <a:pt x="54293" y="55245"/>
                  </a:cubicBezTo>
                  <a:cubicBezTo>
                    <a:pt x="51435" y="51435"/>
                    <a:pt x="47625" y="48578"/>
                    <a:pt x="41910" y="44768"/>
                  </a:cubicBezTo>
                  <a:cubicBezTo>
                    <a:pt x="34290" y="39053"/>
                    <a:pt x="27623" y="36195"/>
                    <a:pt x="20955" y="33338"/>
                  </a:cubicBezTo>
                  <a:cubicBezTo>
                    <a:pt x="18098" y="32385"/>
                    <a:pt x="15240" y="32385"/>
                    <a:pt x="13335" y="32385"/>
                  </a:cubicBezTo>
                  <a:cubicBezTo>
                    <a:pt x="9525" y="32385"/>
                    <a:pt x="5715" y="33338"/>
                    <a:pt x="3810" y="36195"/>
                  </a:cubicBezTo>
                  <a:cubicBezTo>
                    <a:pt x="1905" y="38100"/>
                    <a:pt x="953" y="41910"/>
                    <a:pt x="0" y="45720"/>
                  </a:cubicBezTo>
                  <a:cubicBezTo>
                    <a:pt x="0" y="47625"/>
                    <a:pt x="0" y="49530"/>
                    <a:pt x="0" y="51435"/>
                  </a:cubicBezTo>
                  <a:cubicBezTo>
                    <a:pt x="0" y="54293"/>
                    <a:pt x="953" y="57150"/>
                    <a:pt x="1905" y="60007"/>
                  </a:cubicBezTo>
                  <a:cubicBezTo>
                    <a:pt x="3810" y="66675"/>
                    <a:pt x="7620" y="73343"/>
                    <a:pt x="13335" y="80010"/>
                  </a:cubicBezTo>
                  <a:cubicBezTo>
                    <a:pt x="18098" y="85725"/>
                    <a:pt x="23813" y="91440"/>
                    <a:pt x="32385" y="97155"/>
                  </a:cubicBezTo>
                  <a:cubicBezTo>
                    <a:pt x="39053" y="101918"/>
                    <a:pt x="46673" y="106680"/>
                    <a:pt x="55245" y="110490"/>
                  </a:cubicBezTo>
                  <a:cubicBezTo>
                    <a:pt x="62865" y="114300"/>
                    <a:pt x="69532" y="116205"/>
                    <a:pt x="76200" y="118110"/>
                  </a:cubicBezTo>
                  <a:cubicBezTo>
                    <a:pt x="76200" y="118110"/>
                    <a:pt x="76200" y="118110"/>
                    <a:pt x="76200" y="118110"/>
                  </a:cubicBezTo>
                  <a:cubicBezTo>
                    <a:pt x="83820" y="105728"/>
                    <a:pt x="89535" y="93345"/>
                    <a:pt x="94298" y="80010"/>
                  </a:cubicBezTo>
                  <a:cubicBezTo>
                    <a:pt x="94298" y="80010"/>
                    <a:pt x="94298" y="80010"/>
                    <a:pt x="94298" y="80010"/>
                  </a:cubicBezTo>
                  <a:cubicBezTo>
                    <a:pt x="96203" y="74295"/>
                    <a:pt x="97155" y="69532"/>
                    <a:pt x="99060" y="63818"/>
                  </a:cubicBezTo>
                  <a:cubicBezTo>
                    <a:pt x="99060" y="60960"/>
                    <a:pt x="100013" y="58103"/>
                    <a:pt x="100013" y="56198"/>
                  </a:cubicBezTo>
                  <a:cubicBezTo>
                    <a:pt x="100965" y="50482"/>
                    <a:pt x="100965" y="44768"/>
                    <a:pt x="100965" y="39053"/>
                  </a:cubicBezTo>
                  <a:cubicBezTo>
                    <a:pt x="100965" y="33338"/>
                    <a:pt x="100013" y="28575"/>
                    <a:pt x="98107" y="23813"/>
                  </a:cubicBezTo>
                  <a:cubicBezTo>
                    <a:pt x="97155" y="21907"/>
                    <a:pt x="96203" y="20003"/>
                    <a:pt x="95250" y="17145"/>
                  </a:cubicBezTo>
                  <a:cubicBezTo>
                    <a:pt x="94298" y="15240"/>
                    <a:pt x="92393" y="13335"/>
                    <a:pt x="90488" y="10478"/>
                  </a:cubicBezTo>
                  <a:cubicBezTo>
                    <a:pt x="87630" y="6668"/>
                    <a:pt x="84773" y="3810"/>
                    <a:pt x="81915" y="1905"/>
                  </a:cubicBezTo>
                  <a:cubicBezTo>
                    <a:pt x="80963" y="953"/>
                    <a:pt x="79057" y="953"/>
                    <a:pt x="78105" y="0"/>
                  </a:cubicBezTo>
                  <a:cubicBezTo>
                    <a:pt x="79057" y="953"/>
                    <a:pt x="78105" y="953"/>
                    <a:pt x="77153" y="953"/>
                  </a:cubicBezTo>
                  <a:lnTo>
                    <a:pt x="77153" y="953"/>
                  </a:lnTo>
                  <a:close/>
                </a:path>
              </a:pathLst>
            </a:custGeom>
            <a:solidFill>
              <a:srgbClr val="FFB5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51" name="Picture 450">
            <a:extLst>
              <a:ext uri="{FF2B5EF4-FFF2-40B4-BE49-F238E27FC236}">
                <a16:creationId xmlns:a16="http://schemas.microsoft.com/office/drawing/2014/main" id="{92BC104B-ACC4-637B-4BE9-53E04F756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114" y="1155897"/>
            <a:ext cx="5050534" cy="5828169"/>
          </a:xfrm>
          <a:prstGeom prst="rect">
            <a:avLst/>
          </a:prstGeom>
        </p:spPr>
      </p:pic>
      <p:grpSp>
        <p:nvGrpSpPr>
          <p:cNvPr id="453" name="Group 452">
            <a:extLst>
              <a:ext uri="{FF2B5EF4-FFF2-40B4-BE49-F238E27FC236}">
                <a16:creationId xmlns:a16="http://schemas.microsoft.com/office/drawing/2014/main" id="{D6539D8F-C512-927C-51DE-7D5F198E151B}"/>
              </a:ext>
            </a:extLst>
          </p:cNvPr>
          <p:cNvGrpSpPr/>
          <p:nvPr/>
        </p:nvGrpSpPr>
        <p:grpSpPr>
          <a:xfrm>
            <a:off x="3733691" y="5853532"/>
            <a:ext cx="2012346" cy="574690"/>
            <a:chOff x="2784256" y="4506040"/>
            <a:chExt cx="2012346" cy="574690"/>
          </a:xfrm>
        </p:grpSpPr>
        <p:sp>
          <p:nvSpPr>
            <p:cNvPr id="13" name="圆角矩形 1">
              <a:extLst>
                <a:ext uri="{FF2B5EF4-FFF2-40B4-BE49-F238E27FC236}">
                  <a16:creationId xmlns:a16="http://schemas.microsoft.com/office/drawing/2014/main" id="{4DD10104-0942-671F-B2FF-40954DE9F493}"/>
                </a:ext>
              </a:extLst>
            </p:cNvPr>
            <p:cNvSpPr/>
            <p:nvPr/>
          </p:nvSpPr>
          <p:spPr>
            <a:xfrm>
              <a:off x="2784256" y="4506040"/>
              <a:ext cx="2012346" cy="572630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normalizeH="0" baseline="0" noProof="0" dirty="0">
                  <a:ln w="139700">
                    <a:solidFill>
                      <a:schemeClr val="bg1"/>
                    </a:solidFill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(</a:t>
              </a:r>
              <a:r>
                <a:rPr kumimoji="0" lang="en-US" altLang="zh-CN" sz="4000" b="0" i="0" u="none" strike="noStrike" kern="0" cap="none" normalizeH="0" baseline="0" noProof="0" dirty="0" err="1">
                  <a:ln w="139700">
                    <a:solidFill>
                      <a:schemeClr val="bg1"/>
                    </a:solidFill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Tiết</a:t>
              </a:r>
              <a:r>
                <a:rPr kumimoji="0" lang="en-US" altLang="zh-CN" sz="4000" b="0" i="0" u="none" strike="noStrike" kern="0" cap="none" normalizeH="0" noProof="0" dirty="0">
                  <a:ln w="139700">
                    <a:solidFill>
                      <a:schemeClr val="bg1"/>
                    </a:solidFill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3)</a:t>
              </a:r>
              <a:endParaRPr kumimoji="0" lang="zh-CN" altLang="en-US" sz="4000" b="0" i="0" u="none" strike="noStrike" kern="0" cap="none" normalizeH="0" baseline="0" noProof="0" dirty="0">
                <a:ln w="139700">
                  <a:solidFill>
                    <a:schemeClr val="bg1"/>
                  </a:solidFill>
                </a:ln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52" name="圆角矩形 1">
              <a:extLst>
                <a:ext uri="{FF2B5EF4-FFF2-40B4-BE49-F238E27FC236}">
                  <a16:creationId xmlns:a16="http://schemas.microsoft.com/office/drawing/2014/main" id="{C770FEE6-BA6B-3E8A-70F0-BAC467FB00A5}"/>
                </a:ext>
              </a:extLst>
            </p:cNvPr>
            <p:cNvSpPr/>
            <p:nvPr/>
          </p:nvSpPr>
          <p:spPr>
            <a:xfrm>
              <a:off x="2784256" y="4508100"/>
              <a:ext cx="2012346" cy="572630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normalizeH="0" baseline="0" noProof="0" dirty="0">
                  <a:ln>
                    <a:noFill/>
                  </a:ln>
                  <a:solidFill>
                    <a:srgbClr val="F66558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(</a:t>
              </a:r>
              <a:r>
                <a:rPr kumimoji="0" lang="en-US" altLang="zh-CN" sz="4000" b="0" i="0" u="none" strike="noStrike" kern="0" cap="none" normalizeH="0" baseline="0" noProof="0" dirty="0" err="1">
                  <a:ln>
                    <a:noFill/>
                  </a:ln>
                  <a:solidFill>
                    <a:srgbClr val="F66558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Tiết</a:t>
              </a:r>
              <a:r>
                <a:rPr kumimoji="0" lang="en-US" altLang="zh-CN" sz="4000" b="0" i="0" u="none" strike="noStrike" kern="0" cap="none" normalizeH="0" noProof="0" dirty="0">
                  <a:ln>
                    <a:noFill/>
                  </a:ln>
                  <a:solidFill>
                    <a:srgbClr val="F66558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3)</a:t>
              </a:r>
              <a:endParaRPr kumimoji="0" lang="zh-CN" altLang="en-US" sz="4000" b="0" i="0" u="none" strike="noStrike" kern="0" cap="none" normalizeH="0" baseline="0" noProof="0" dirty="0">
                <a:ln>
                  <a:noFill/>
                </a:ln>
                <a:solidFill>
                  <a:srgbClr val="F6655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4" name="圆角矩形 1">
            <a:extLst>
              <a:ext uri="{FF2B5EF4-FFF2-40B4-BE49-F238E27FC236}">
                <a16:creationId xmlns:a16="http://schemas.microsoft.com/office/drawing/2014/main" id="{182252F5-1E1A-8687-EF94-A2F6EB44A967}"/>
              </a:ext>
            </a:extLst>
          </p:cNvPr>
          <p:cNvSpPr/>
          <p:nvPr/>
        </p:nvSpPr>
        <p:spPr>
          <a:xfrm>
            <a:off x="2636109" y="1629864"/>
            <a:ext cx="4500880" cy="572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normalizeH="0" baseline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Tự</a:t>
            </a:r>
            <a:r>
              <a:rPr kumimoji="0" lang="en-US" altLang="zh-CN" sz="4000" b="0" i="0" u="none" strike="noStrike" kern="0" cap="none" normalizeH="0" noProof="0" dirty="0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normalizeH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nhiên</a:t>
            </a:r>
            <a:r>
              <a:rPr kumimoji="0" lang="en-US" altLang="zh-CN" sz="4000" b="0" i="0" u="none" strike="noStrike" kern="0" cap="none" normalizeH="0" noProof="0" dirty="0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normalizeH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4000" b="0" i="0" u="none" strike="noStrike" kern="0" cap="none" normalizeH="0" noProof="0" dirty="0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normalizeH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xã</a:t>
            </a:r>
            <a:r>
              <a:rPr kumimoji="0" lang="en-US" altLang="zh-CN" sz="4000" b="0" i="0" u="none" strike="noStrike" kern="0" cap="none" normalizeH="0" noProof="0" dirty="0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normalizeH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hội</a:t>
            </a:r>
            <a:endParaRPr kumimoji="0" lang="zh-CN" altLang="en-US" sz="4000" b="0" i="0" u="none" strike="noStrike" kern="0" cap="none" normalizeH="0" baseline="0" noProof="0" dirty="0">
              <a:ln>
                <a:noFill/>
              </a:ln>
              <a:solidFill>
                <a:srgbClr val="F56022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1D5B07-E6AA-A371-CEE4-00E28A4BF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544" y="2289885"/>
            <a:ext cx="6175783" cy="3401863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FC09A2E5-1A0F-2697-22EE-065D78F22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7" y="10196"/>
            <a:ext cx="1360528" cy="1283650"/>
          </a:xfrm>
          <a:prstGeom prst="ellipse">
            <a:avLst/>
          </a:prstGeom>
        </p:spPr>
      </p:pic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9AF24BF7-951A-C23B-6745-00D2281A3DC0}"/>
              </a:ext>
            </a:extLst>
          </p:cNvPr>
          <p:cNvSpPr txBox="1"/>
          <p:nvPr/>
        </p:nvSpPr>
        <p:spPr>
          <a:xfrm>
            <a:off x="1133395" y="848555"/>
            <a:ext cx="7506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25252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52" grpId="0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1DF30D67-3C1C-BD74-53D2-B9D02F3CECE9}"/>
              </a:ext>
            </a:extLst>
          </p:cNvPr>
          <p:cNvGrpSpPr/>
          <p:nvPr/>
        </p:nvGrpSpPr>
        <p:grpSpPr>
          <a:xfrm>
            <a:off x="356553" y="566420"/>
            <a:ext cx="1223900" cy="929583"/>
            <a:chOff x="4854764" y="1332074"/>
            <a:chExt cx="840070" cy="634162"/>
          </a:xfrm>
        </p:grpSpPr>
        <p:grpSp>
          <p:nvGrpSpPr>
            <p:cNvPr id="3" name="组合 11">
              <a:extLst>
                <a:ext uri="{FF2B5EF4-FFF2-40B4-BE49-F238E27FC236}">
                  <a16:creationId xmlns:a16="http://schemas.microsoft.com/office/drawing/2014/main" id="{6E137273-BE83-3AF1-A9E9-1A66E7A6502A}"/>
                </a:ext>
              </a:extLst>
            </p:cNvPr>
            <p:cNvGrpSpPr/>
            <p:nvPr/>
          </p:nvGrpSpPr>
          <p:grpSpPr>
            <a:xfrm>
              <a:off x="5046834" y="1441323"/>
              <a:ext cx="648000" cy="524913"/>
              <a:chOff x="4566801" y="3964281"/>
              <a:chExt cx="648000" cy="455168"/>
            </a:xfrm>
          </p:grpSpPr>
          <p:sp>
            <p:nvSpPr>
              <p:cNvPr id="5" name="文本框 14">
                <a:extLst>
                  <a:ext uri="{FF2B5EF4-FFF2-40B4-BE49-F238E27FC236}">
                    <a16:creationId xmlns:a16="http://schemas.microsoft.com/office/drawing/2014/main" id="{6A725AEC-D6DB-1415-6EC4-7561A1A73A56}"/>
                  </a:ext>
                </a:extLst>
              </p:cNvPr>
              <p:cNvSpPr txBox="1"/>
              <p:nvPr/>
            </p:nvSpPr>
            <p:spPr>
              <a:xfrm>
                <a:off x="4566801" y="3997665"/>
                <a:ext cx="648000" cy="388399"/>
              </a:xfrm>
              <a:prstGeom prst="roundRect">
                <a:avLst>
                  <a:gd name="adj" fmla="val 31122"/>
                </a:avLst>
              </a:prstGeom>
              <a:solidFill>
                <a:srgbClr val="82D5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6" name="文本框 15">
                <a:extLst>
                  <a:ext uri="{FF2B5EF4-FFF2-40B4-BE49-F238E27FC236}">
                    <a16:creationId xmlns:a16="http://schemas.microsoft.com/office/drawing/2014/main" id="{A83DC0C6-57FC-2E5D-C99A-420A19481154}"/>
                  </a:ext>
                </a:extLst>
              </p:cNvPr>
              <p:cNvSpPr txBox="1"/>
              <p:nvPr/>
            </p:nvSpPr>
            <p:spPr>
              <a:xfrm>
                <a:off x="4592000" y="3964281"/>
                <a:ext cx="584469" cy="45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宋体 CN" panose="02020400000000000000" pitchFamily="18" charset="-122"/>
                    <a:cs typeface="+mn-cs"/>
                    <a:sym typeface="思源宋体 CN" panose="02020400000000000000" pitchFamily="18" charset="-122"/>
                  </a:rPr>
                  <a:t>02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67AA8DF9-5ED1-C5F6-FD7E-E659A0719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9" t="11358" r="57145" b="55533"/>
            <a:stretch/>
          </p:blipFill>
          <p:spPr>
            <a:xfrm>
              <a:off x="4854764" y="1332074"/>
              <a:ext cx="396026" cy="37329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CB4100-EB53-7C91-ACE1-4A20AAAA54EA}"/>
              </a:ext>
            </a:extLst>
          </p:cNvPr>
          <p:cNvSpPr txBox="1"/>
          <p:nvPr/>
        </p:nvSpPr>
        <p:spPr>
          <a:xfrm>
            <a:off x="1189964" y="2828835"/>
            <a:ext cx="981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02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31088D61-50E2-9EDF-1828-FB8ABFB505B1}"/>
              </a:ext>
            </a:extLst>
          </p:cNvPr>
          <p:cNvGrpSpPr/>
          <p:nvPr/>
        </p:nvGrpSpPr>
        <p:grpSpPr>
          <a:xfrm>
            <a:off x="664703" y="659574"/>
            <a:ext cx="1223900" cy="929583"/>
            <a:chOff x="4854764" y="1332074"/>
            <a:chExt cx="840070" cy="634162"/>
          </a:xfrm>
        </p:grpSpPr>
        <p:grpSp>
          <p:nvGrpSpPr>
            <p:cNvPr id="3" name="组合 11">
              <a:extLst>
                <a:ext uri="{FF2B5EF4-FFF2-40B4-BE49-F238E27FC236}">
                  <a16:creationId xmlns:a16="http://schemas.microsoft.com/office/drawing/2014/main" id="{13A73D7F-FFED-5DDF-2561-BCEC02D24681}"/>
                </a:ext>
              </a:extLst>
            </p:cNvPr>
            <p:cNvGrpSpPr/>
            <p:nvPr/>
          </p:nvGrpSpPr>
          <p:grpSpPr>
            <a:xfrm>
              <a:off x="5046834" y="1441323"/>
              <a:ext cx="648000" cy="524913"/>
              <a:chOff x="4566801" y="3964281"/>
              <a:chExt cx="648000" cy="455168"/>
            </a:xfrm>
          </p:grpSpPr>
          <p:sp>
            <p:nvSpPr>
              <p:cNvPr id="5" name="文本框 14">
                <a:extLst>
                  <a:ext uri="{FF2B5EF4-FFF2-40B4-BE49-F238E27FC236}">
                    <a16:creationId xmlns:a16="http://schemas.microsoft.com/office/drawing/2014/main" id="{E94990EA-8F18-8E0E-CF4A-7500D3D74E04}"/>
                  </a:ext>
                </a:extLst>
              </p:cNvPr>
              <p:cNvSpPr txBox="1"/>
              <p:nvPr/>
            </p:nvSpPr>
            <p:spPr>
              <a:xfrm>
                <a:off x="4566801" y="3997665"/>
                <a:ext cx="648000" cy="388399"/>
              </a:xfrm>
              <a:prstGeom prst="roundRect">
                <a:avLst>
                  <a:gd name="adj" fmla="val 31122"/>
                </a:avLst>
              </a:prstGeom>
              <a:solidFill>
                <a:srgbClr val="82D5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6" name="文本框 15">
                <a:extLst>
                  <a:ext uri="{FF2B5EF4-FFF2-40B4-BE49-F238E27FC236}">
                    <a16:creationId xmlns:a16="http://schemas.microsoft.com/office/drawing/2014/main" id="{EA278C19-2D07-9EA3-B01E-6526861EEDAA}"/>
                  </a:ext>
                </a:extLst>
              </p:cNvPr>
              <p:cNvSpPr txBox="1"/>
              <p:nvPr/>
            </p:nvSpPr>
            <p:spPr>
              <a:xfrm>
                <a:off x="4592000" y="3964281"/>
                <a:ext cx="584469" cy="45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宋体 CN" panose="02020400000000000000" pitchFamily="18" charset="-122"/>
                    <a:cs typeface="+mn-cs"/>
                    <a:sym typeface="思源宋体 CN" panose="02020400000000000000" pitchFamily="18" charset="-122"/>
                  </a:rPr>
                  <a:t>02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63897D87-030E-C768-19BD-B944B13E0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9" t="11358" r="57145" b="55533"/>
            <a:stretch/>
          </p:blipFill>
          <p:spPr>
            <a:xfrm>
              <a:off x="4854764" y="1332074"/>
              <a:ext cx="396026" cy="37329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1529825-BD7F-989F-4C63-69730F347C15}"/>
              </a:ext>
            </a:extLst>
          </p:cNvPr>
          <p:cNvSpPr txBox="1"/>
          <p:nvPr/>
        </p:nvSpPr>
        <p:spPr>
          <a:xfrm>
            <a:off x="1580453" y="566420"/>
            <a:ext cx="981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24D7B1-5A62-0CF7-BE06-931DED53D3A7}"/>
              </a:ext>
            </a:extLst>
          </p:cNvPr>
          <p:cNvGrpSpPr/>
          <p:nvPr/>
        </p:nvGrpSpPr>
        <p:grpSpPr>
          <a:xfrm>
            <a:off x="664703" y="2357530"/>
            <a:ext cx="10894203" cy="2627587"/>
            <a:chOff x="494624" y="5235360"/>
            <a:chExt cx="4913638" cy="100608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1A22AFC-F6FB-1806-50DF-4FC4568B4F43}"/>
                </a:ext>
              </a:extLst>
            </p:cNvPr>
            <p:cNvSpPr/>
            <p:nvPr/>
          </p:nvSpPr>
          <p:spPr>
            <a:xfrm>
              <a:off x="494624" y="5235360"/>
              <a:ext cx="4913638" cy="1006088"/>
            </a:xfrm>
            <a:prstGeom prst="roundRect">
              <a:avLst/>
            </a:prstGeom>
            <a:solidFill>
              <a:srgbClr val="EBF8FF"/>
            </a:solidFill>
            <a:ln w="38100">
              <a:solidFill>
                <a:srgbClr val="005F8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DC2FC8-B7A2-98C3-1EF5-3D3D44B0D715}"/>
                </a:ext>
              </a:extLst>
            </p:cNvPr>
            <p:cNvSpPr txBox="1"/>
            <p:nvPr/>
          </p:nvSpPr>
          <p:spPr>
            <a:xfrm>
              <a:off x="555711" y="5296482"/>
              <a:ext cx="4791463" cy="883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Nơi em đang sống có các dạng địa hình: đồng bằng, sông, hồ, biển, núi. Đồng bằng bằng phẳng. Sông lớn mang nhiều phù sa. Hồ lớn nằm giữa thành phố. Núi cao nằm xa xa cánh đồng.</a:t>
              </a:r>
              <a:endPara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8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97C73D-16DB-D44B-410E-33A057EE04DF}"/>
              </a:ext>
            </a:extLst>
          </p:cNvPr>
          <p:cNvGrpSpPr/>
          <p:nvPr/>
        </p:nvGrpSpPr>
        <p:grpSpPr>
          <a:xfrm>
            <a:off x="1056692" y="271944"/>
            <a:ext cx="8861724" cy="6314111"/>
            <a:chOff x="1541605" y="0"/>
            <a:chExt cx="8861724" cy="6314111"/>
          </a:xfrm>
        </p:grpSpPr>
        <p:pic>
          <p:nvPicPr>
            <p:cNvPr id="2" name="图片 6">
              <a:extLst>
                <a:ext uri="{FF2B5EF4-FFF2-40B4-BE49-F238E27FC236}">
                  <a16:creationId xmlns:a16="http://schemas.microsoft.com/office/drawing/2014/main" id="{D9955D77-70E7-9610-4880-5E7A72C5F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605" y="0"/>
              <a:ext cx="8861724" cy="63141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0E1E4D-FDAF-0687-C462-234787976248}"/>
                </a:ext>
              </a:extLst>
            </p:cNvPr>
            <p:cNvSpPr txBox="1"/>
            <p:nvPr/>
          </p:nvSpPr>
          <p:spPr>
            <a:xfrm>
              <a:off x="2459803" y="3061459"/>
              <a:ext cx="684013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địa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đang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tiếp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theo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DBFFF7-A019-0AE8-41B0-0A259F1EF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86373"/>
            <a:ext cx="601727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圆角矩形 1">
            <a:extLst>
              <a:ext uri="{FF2B5EF4-FFF2-40B4-BE49-F238E27FC236}">
                <a16:creationId xmlns:a16="http://schemas.microsoft.com/office/drawing/2014/main" id="{182252F5-1E1A-8687-EF94-A2F6EB44A967}"/>
              </a:ext>
            </a:extLst>
          </p:cNvPr>
          <p:cNvSpPr/>
          <p:nvPr/>
        </p:nvSpPr>
        <p:spPr>
          <a:xfrm>
            <a:off x="3845559" y="457201"/>
            <a:ext cx="4500880" cy="572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Tự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nhiên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xã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56022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hội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F56022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3E055-49D4-00F3-3D47-BBFA43490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00" y="1254600"/>
            <a:ext cx="8955800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38" y="0"/>
            <a:ext cx="8861724" cy="6314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80EE5-0271-1790-07BE-A029C1CCC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774" y="2895031"/>
            <a:ext cx="798645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9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81F65539-4286-5E5E-C100-778B60BFF378}"/>
              </a:ext>
            </a:extLst>
          </p:cNvPr>
          <p:cNvGrpSpPr/>
          <p:nvPr/>
        </p:nvGrpSpPr>
        <p:grpSpPr>
          <a:xfrm>
            <a:off x="303215" y="349844"/>
            <a:ext cx="1223900" cy="929583"/>
            <a:chOff x="4854764" y="1332074"/>
            <a:chExt cx="840070" cy="634162"/>
          </a:xfrm>
        </p:grpSpPr>
        <p:grpSp>
          <p:nvGrpSpPr>
            <p:cNvPr id="3" name="组合 11">
              <a:extLst>
                <a:ext uri="{FF2B5EF4-FFF2-40B4-BE49-F238E27FC236}">
                  <a16:creationId xmlns:a16="http://schemas.microsoft.com/office/drawing/2014/main" id="{270BC791-912B-49BB-DFC0-A6620E9010D9}"/>
                </a:ext>
              </a:extLst>
            </p:cNvPr>
            <p:cNvGrpSpPr/>
            <p:nvPr/>
          </p:nvGrpSpPr>
          <p:grpSpPr>
            <a:xfrm>
              <a:off x="5046834" y="1441323"/>
              <a:ext cx="648000" cy="524913"/>
              <a:chOff x="4566801" y="3964281"/>
              <a:chExt cx="648000" cy="455168"/>
            </a:xfrm>
          </p:grpSpPr>
          <p:sp>
            <p:nvSpPr>
              <p:cNvPr id="5" name="文本框 14">
                <a:extLst>
                  <a:ext uri="{FF2B5EF4-FFF2-40B4-BE49-F238E27FC236}">
                    <a16:creationId xmlns:a16="http://schemas.microsoft.com/office/drawing/2014/main" id="{D7B4C65F-41B2-CC1B-6DCF-3A0BC66C9D5D}"/>
                  </a:ext>
                </a:extLst>
              </p:cNvPr>
              <p:cNvSpPr txBox="1"/>
              <p:nvPr/>
            </p:nvSpPr>
            <p:spPr>
              <a:xfrm>
                <a:off x="4566801" y="3997665"/>
                <a:ext cx="648000" cy="388399"/>
              </a:xfrm>
              <a:prstGeom prst="roundRect">
                <a:avLst>
                  <a:gd name="adj" fmla="val 31122"/>
                </a:avLst>
              </a:prstGeom>
              <a:solidFill>
                <a:srgbClr val="82D5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6" name="文本框 15">
                <a:extLst>
                  <a:ext uri="{FF2B5EF4-FFF2-40B4-BE49-F238E27FC236}">
                    <a16:creationId xmlns:a16="http://schemas.microsoft.com/office/drawing/2014/main" id="{1EB17B33-1C1D-787D-A02A-5AA22F41877B}"/>
                  </a:ext>
                </a:extLst>
              </p:cNvPr>
              <p:cNvSpPr txBox="1"/>
              <p:nvPr/>
            </p:nvSpPr>
            <p:spPr>
              <a:xfrm>
                <a:off x="4592000" y="3964281"/>
                <a:ext cx="584469" cy="45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思源宋体 CN" panose="02020400000000000000" pitchFamily="18" charset="-122"/>
                    <a:sym typeface="思源宋体 CN" panose="02020400000000000000" pitchFamily="18" charset="-122"/>
                  </a:rPr>
                  <a:t>02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</p:grpSp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FD6DCE52-DDB8-A9F8-6B5B-E5610DEE8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9" t="11358" r="57145" b="55533"/>
            <a:stretch/>
          </p:blipFill>
          <p:spPr>
            <a:xfrm>
              <a:off x="4854764" y="1332074"/>
              <a:ext cx="396026" cy="37329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2AFBC37-3E56-2165-78F7-C2D0CE0843AF}"/>
              </a:ext>
            </a:extLst>
          </p:cNvPr>
          <p:cNvSpPr txBox="1"/>
          <p:nvPr/>
        </p:nvSpPr>
        <p:spPr>
          <a:xfrm>
            <a:off x="1527115" y="214472"/>
            <a:ext cx="981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Quan </a:t>
            </a:r>
            <a:r>
              <a:rPr lang="en-US" sz="3600" b="1" dirty="0" err="1">
                <a:latin typeface="Cambria" panose="02040503050406030204" pitchFamily="18" charset="0"/>
              </a:rPr>
              <a:t>sát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11, </a:t>
            </a:r>
            <a:r>
              <a:rPr lang="en-US" sz="3600" b="1" dirty="0" err="1">
                <a:latin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nói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Đất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41AD56-17C5-6BF7-5E8E-A08FB8C43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/>
          <a:stretch/>
        </p:blipFill>
        <p:spPr>
          <a:xfrm>
            <a:off x="6159875" y="1628987"/>
            <a:ext cx="5729308" cy="2425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0C976F-4EE5-0277-D364-85DC4BBA6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4" y="3986975"/>
            <a:ext cx="5856661" cy="2484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016C4E-D6A0-3535-47EB-D1784549FE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4905" r="1955" b="4545"/>
          <a:stretch/>
        </p:blipFill>
        <p:spPr>
          <a:xfrm>
            <a:off x="303215" y="1647292"/>
            <a:ext cx="5856660" cy="2226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BB6C67-B5DE-F01C-9AE4-59A3D790A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>
          <a:xfrm>
            <a:off x="6816434" y="4064713"/>
            <a:ext cx="4010105" cy="240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0CF598-B16C-7692-A677-03D084D2D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4905" r="1955" b="4545"/>
          <a:stretch/>
        </p:blipFill>
        <p:spPr>
          <a:xfrm>
            <a:off x="235318" y="777812"/>
            <a:ext cx="11422104" cy="43428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CDAE0D-D4CA-1DCD-941F-58546265242F}"/>
              </a:ext>
            </a:extLst>
          </p:cNvPr>
          <p:cNvGrpSpPr/>
          <p:nvPr/>
        </p:nvGrpSpPr>
        <p:grpSpPr>
          <a:xfrm>
            <a:off x="814647" y="5434865"/>
            <a:ext cx="4793120" cy="766429"/>
            <a:chOff x="615142" y="5235360"/>
            <a:chExt cx="4793120" cy="7664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DCB2FBB-9B3D-9C3A-E242-2FF2D7EA2632}"/>
                </a:ext>
              </a:extLst>
            </p:cNvPr>
            <p:cNvSpPr/>
            <p:nvPr/>
          </p:nvSpPr>
          <p:spPr>
            <a:xfrm>
              <a:off x="615142" y="5235360"/>
              <a:ext cx="4793120" cy="766429"/>
            </a:xfrm>
            <a:prstGeom prst="roundRect">
              <a:avLst/>
            </a:prstGeom>
            <a:solidFill>
              <a:srgbClr val="EBF8FF"/>
            </a:solidFill>
            <a:ln w="38100">
              <a:solidFill>
                <a:srgbClr val="005F8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3908A6-A1D0-A529-CFCD-ED3265909A2F}"/>
                </a:ext>
              </a:extLst>
            </p:cNvPr>
            <p:cNvSpPr txBox="1"/>
            <p:nvPr/>
          </p:nvSpPr>
          <p:spPr>
            <a:xfrm>
              <a:off x="615142" y="5235360"/>
              <a:ext cx="479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Hồ</a:t>
              </a:r>
              <a:r>
                <a:rPr lang="en-US" sz="3600" b="1" dirty="0">
                  <a:latin typeface="Cambria" panose="02040503050406030204" pitchFamily="18" charset="0"/>
                </a:rPr>
                <a:t> (</a:t>
              </a:r>
              <a:r>
                <a:rPr lang="en-US" sz="3600" b="1" dirty="0" err="1">
                  <a:latin typeface="Cambria" panose="02040503050406030204" pitchFamily="18" charset="0"/>
                </a:rPr>
                <a:t>hồ</a:t>
              </a:r>
              <a:r>
                <a:rPr lang="en-US" sz="3600" b="1" dirty="0">
                  <a:latin typeface="Cambria" panose="02040503050406030204" pitchFamily="18" charset="0"/>
                </a:rPr>
                <a:t> Hoàn </a:t>
              </a:r>
              <a:r>
                <a:rPr lang="en-US" sz="3600" b="1" dirty="0" err="1">
                  <a:latin typeface="Cambria" panose="02040503050406030204" pitchFamily="18" charset="0"/>
                </a:rPr>
                <a:t>Kiếm</a:t>
              </a:r>
              <a:r>
                <a:rPr lang="en-US" sz="3600" b="1" dirty="0">
                  <a:latin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B02753-4CBC-9590-1A7E-B1C1E6F8576D}"/>
              </a:ext>
            </a:extLst>
          </p:cNvPr>
          <p:cNvGrpSpPr/>
          <p:nvPr/>
        </p:nvGrpSpPr>
        <p:grpSpPr>
          <a:xfrm>
            <a:off x="6584233" y="5479362"/>
            <a:ext cx="4793120" cy="766429"/>
            <a:chOff x="615142" y="5235360"/>
            <a:chExt cx="4793120" cy="76642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D2A24E-0EAC-A62A-A4AD-FABB73CE1236}"/>
                </a:ext>
              </a:extLst>
            </p:cNvPr>
            <p:cNvSpPr/>
            <p:nvPr/>
          </p:nvSpPr>
          <p:spPr>
            <a:xfrm>
              <a:off x="615142" y="5235360"/>
              <a:ext cx="4793120" cy="766429"/>
            </a:xfrm>
            <a:prstGeom prst="roundRect">
              <a:avLst/>
            </a:prstGeom>
            <a:solidFill>
              <a:srgbClr val="EBF8FF"/>
            </a:solidFill>
            <a:ln w="38100">
              <a:solidFill>
                <a:srgbClr val="005F8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88F8FA-7BA9-33E8-3203-EA95297D6658}"/>
                </a:ext>
              </a:extLst>
            </p:cNvPr>
            <p:cNvSpPr txBox="1"/>
            <p:nvPr/>
          </p:nvSpPr>
          <p:spPr>
            <a:xfrm>
              <a:off x="615142" y="5235360"/>
              <a:ext cx="479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Sông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4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FCA8A5-E104-9327-681F-139720A65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/>
          <a:stretch/>
        </p:blipFill>
        <p:spPr>
          <a:xfrm>
            <a:off x="473329" y="580417"/>
            <a:ext cx="11245341" cy="476043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CDAE0D-D4CA-1DCD-941F-58546265242F}"/>
              </a:ext>
            </a:extLst>
          </p:cNvPr>
          <p:cNvGrpSpPr/>
          <p:nvPr/>
        </p:nvGrpSpPr>
        <p:grpSpPr>
          <a:xfrm>
            <a:off x="814647" y="5434865"/>
            <a:ext cx="4793120" cy="766429"/>
            <a:chOff x="615142" y="5235360"/>
            <a:chExt cx="4793120" cy="7664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DCB2FBB-9B3D-9C3A-E242-2FF2D7EA2632}"/>
                </a:ext>
              </a:extLst>
            </p:cNvPr>
            <p:cNvSpPr/>
            <p:nvPr/>
          </p:nvSpPr>
          <p:spPr>
            <a:xfrm>
              <a:off x="615142" y="5235360"/>
              <a:ext cx="4793120" cy="766429"/>
            </a:xfrm>
            <a:prstGeom prst="roundRect">
              <a:avLst/>
            </a:prstGeom>
            <a:solidFill>
              <a:srgbClr val="EBF8FF"/>
            </a:solidFill>
            <a:ln w="38100">
              <a:solidFill>
                <a:srgbClr val="005F8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3908A6-A1D0-A529-CFCD-ED3265909A2F}"/>
                </a:ext>
              </a:extLst>
            </p:cNvPr>
            <p:cNvSpPr txBox="1"/>
            <p:nvPr/>
          </p:nvSpPr>
          <p:spPr>
            <a:xfrm>
              <a:off x="615142" y="5235360"/>
              <a:ext cx="479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Núi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B02753-4CBC-9590-1A7E-B1C1E6F8576D}"/>
              </a:ext>
            </a:extLst>
          </p:cNvPr>
          <p:cNvGrpSpPr/>
          <p:nvPr/>
        </p:nvGrpSpPr>
        <p:grpSpPr>
          <a:xfrm>
            <a:off x="6584233" y="5479362"/>
            <a:ext cx="4793120" cy="766429"/>
            <a:chOff x="615142" y="5235360"/>
            <a:chExt cx="4793120" cy="76642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D2A24E-0EAC-A62A-A4AD-FABB73CE1236}"/>
                </a:ext>
              </a:extLst>
            </p:cNvPr>
            <p:cNvSpPr/>
            <p:nvPr/>
          </p:nvSpPr>
          <p:spPr>
            <a:xfrm>
              <a:off x="615142" y="5235360"/>
              <a:ext cx="4793120" cy="766429"/>
            </a:xfrm>
            <a:prstGeom prst="roundRect">
              <a:avLst/>
            </a:prstGeom>
            <a:solidFill>
              <a:srgbClr val="EBF8FF"/>
            </a:solidFill>
            <a:ln w="38100">
              <a:solidFill>
                <a:srgbClr val="005F8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88F8FA-7BA9-33E8-3203-EA95297D6658}"/>
                </a:ext>
              </a:extLst>
            </p:cNvPr>
            <p:cNvSpPr txBox="1"/>
            <p:nvPr/>
          </p:nvSpPr>
          <p:spPr>
            <a:xfrm>
              <a:off x="615142" y="5235360"/>
              <a:ext cx="479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Cao </a:t>
              </a:r>
              <a:r>
                <a:rPr lang="en-US" sz="3600" b="1" dirty="0" err="1">
                  <a:latin typeface="Cambria" panose="02040503050406030204" pitchFamily="18" charset="0"/>
                </a:rPr>
                <a:t>nguyên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7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E997B-8B1F-65D1-FA78-B0F1EDA5C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4" y="493384"/>
            <a:ext cx="11755356" cy="4985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81E5C6-34DF-A129-083E-43EC9B2C7019}"/>
              </a:ext>
            </a:extLst>
          </p:cNvPr>
          <p:cNvGrpSpPr/>
          <p:nvPr/>
        </p:nvGrpSpPr>
        <p:grpSpPr>
          <a:xfrm>
            <a:off x="814647" y="5434865"/>
            <a:ext cx="4793120" cy="766429"/>
            <a:chOff x="615142" y="5235360"/>
            <a:chExt cx="4793120" cy="7664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C69941-1927-5145-08E8-695F28AC1CE4}"/>
                </a:ext>
              </a:extLst>
            </p:cNvPr>
            <p:cNvSpPr/>
            <p:nvPr/>
          </p:nvSpPr>
          <p:spPr>
            <a:xfrm>
              <a:off x="615142" y="5235360"/>
              <a:ext cx="4793120" cy="766429"/>
            </a:xfrm>
            <a:prstGeom prst="roundRect">
              <a:avLst/>
            </a:prstGeom>
            <a:solidFill>
              <a:srgbClr val="EBF8FF"/>
            </a:solidFill>
            <a:ln w="38100">
              <a:solidFill>
                <a:srgbClr val="005F8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3F9072-7850-A47D-FCF1-376DB731351D}"/>
                </a:ext>
              </a:extLst>
            </p:cNvPr>
            <p:cNvSpPr txBox="1"/>
            <p:nvPr/>
          </p:nvSpPr>
          <p:spPr>
            <a:xfrm>
              <a:off x="615142" y="5235360"/>
              <a:ext cx="479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Đồi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7886CE-4A9C-5DDC-2B16-4100FDFDCB1A}"/>
              </a:ext>
            </a:extLst>
          </p:cNvPr>
          <p:cNvGrpSpPr/>
          <p:nvPr/>
        </p:nvGrpSpPr>
        <p:grpSpPr>
          <a:xfrm>
            <a:off x="6584233" y="5479362"/>
            <a:ext cx="4793120" cy="766429"/>
            <a:chOff x="615142" y="5235360"/>
            <a:chExt cx="4793120" cy="7664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28E89B-6F35-8120-E5A4-BCFE7CDDF6BE}"/>
                </a:ext>
              </a:extLst>
            </p:cNvPr>
            <p:cNvSpPr/>
            <p:nvPr/>
          </p:nvSpPr>
          <p:spPr>
            <a:xfrm>
              <a:off x="615142" y="5235360"/>
              <a:ext cx="4793120" cy="766429"/>
            </a:xfrm>
            <a:prstGeom prst="roundRect">
              <a:avLst/>
            </a:prstGeom>
            <a:solidFill>
              <a:srgbClr val="EBF8FF"/>
            </a:solidFill>
            <a:ln w="38100">
              <a:solidFill>
                <a:srgbClr val="005F8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71ED6E-08D2-9D33-FC9A-66FD9022212E}"/>
                </a:ext>
              </a:extLst>
            </p:cNvPr>
            <p:cNvSpPr txBox="1"/>
            <p:nvPr/>
          </p:nvSpPr>
          <p:spPr>
            <a:xfrm>
              <a:off x="615142" y="5235360"/>
              <a:ext cx="479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Đồng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bằng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8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60CC1E-F003-108A-A66D-318E85C62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>
          <a:xfrm>
            <a:off x="2028307" y="504902"/>
            <a:ext cx="9745884" cy="58481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83B61B-30AF-45A1-338F-5B3E7862E671}"/>
              </a:ext>
            </a:extLst>
          </p:cNvPr>
          <p:cNvGrpSpPr/>
          <p:nvPr/>
        </p:nvGrpSpPr>
        <p:grpSpPr>
          <a:xfrm>
            <a:off x="417809" y="2591912"/>
            <a:ext cx="1762298" cy="1049062"/>
            <a:chOff x="615142" y="5235360"/>
            <a:chExt cx="4793120" cy="7664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99D9C3D-2A08-E18A-9D04-74A0F5845515}"/>
                </a:ext>
              </a:extLst>
            </p:cNvPr>
            <p:cNvSpPr/>
            <p:nvPr/>
          </p:nvSpPr>
          <p:spPr>
            <a:xfrm>
              <a:off x="615142" y="5235360"/>
              <a:ext cx="4793120" cy="766429"/>
            </a:xfrm>
            <a:prstGeom prst="roundRect">
              <a:avLst/>
            </a:prstGeom>
            <a:solidFill>
              <a:srgbClr val="EBF8FF"/>
            </a:solidFill>
            <a:ln w="38100">
              <a:solidFill>
                <a:srgbClr val="005F8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1E3560-35F9-18AB-1101-695EB43312DD}"/>
                </a:ext>
              </a:extLst>
            </p:cNvPr>
            <p:cNvSpPr txBox="1"/>
            <p:nvPr/>
          </p:nvSpPr>
          <p:spPr>
            <a:xfrm>
              <a:off x="615142" y="5329953"/>
              <a:ext cx="479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Biển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5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38" y="0"/>
            <a:ext cx="8861724" cy="6314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47A2A-333F-B606-89F2-72D78B834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774" y="2906754"/>
            <a:ext cx="798645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1DF30D67-3C1C-BD74-53D2-B9D02F3CECE9}"/>
              </a:ext>
            </a:extLst>
          </p:cNvPr>
          <p:cNvGrpSpPr/>
          <p:nvPr/>
        </p:nvGrpSpPr>
        <p:grpSpPr>
          <a:xfrm>
            <a:off x="339927" y="349844"/>
            <a:ext cx="1223900" cy="929583"/>
            <a:chOff x="4854764" y="1332074"/>
            <a:chExt cx="840070" cy="634162"/>
          </a:xfrm>
        </p:grpSpPr>
        <p:grpSp>
          <p:nvGrpSpPr>
            <p:cNvPr id="3" name="组合 11">
              <a:extLst>
                <a:ext uri="{FF2B5EF4-FFF2-40B4-BE49-F238E27FC236}">
                  <a16:creationId xmlns:a16="http://schemas.microsoft.com/office/drawing/2014/main" id="{6E137273-BE83-3AF1-A9E9-1A66E7A6502A}"/>
                </a:ext>
              </a:extLst>
            </p:cNvPr>
            <p:cNvGrpSpPr/>
            <p:nvPr/>
          </p:nvGrpSpPr>
          <p:grpSpPr>
            <a:xfrm>
              <a:off x="5046834" y="1441323"/>
              <a:ext cx="648000" cy="524913"/>
              <a:chOff x="4566801" y="3964281"/>
              <a:chExt cx="648000" cy="455168"/>
            </a:xfrm>
          </p:grpSpPr>
          <p:sp>
            <p:nvSpPr>
              <p:cNvPr id="5" name="文本框 14">
                <a:extLst>
                  <a:ext uri="{FF2B5EF4-FFF2-40B4-BE49-F238E27FC236}">
                    <a16:creationId xmlns:a16="http://schemas.microsoft.com/office/drawing/2014/main" id="{6A725AEC-D6DB-1415-6EC4-7561A1A73A56}"/>
                  </a:ext>
                </a:extLst>
              </p:cNvPr>
              <p:cNvSpPr txBox="1"/>
              <p:nvPr/>
            </p:nvSpPr>
            <p:spPr>
              <a:xfrm>
                <a:off x="4566801" y="3997665"/>
                <a:ext cx="648000" cy="388399"/>
              </a:xfrm>
              <a:prstGeom prst="roundRect">
                <a:avLst>
                  <a:gd name="adj" fmla="val 31122"/>
                </a:avLst>
              </a:prstGeom>
              <a:solidFill>
                <a:srgbClr val="82D5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6" name="文本框 15">
                <a:extLst>
                  <a:ext uri="{FF2B5EF4-FFF2-40B4-BE49-F238E27FC236}">
                    <a16:creationId xmlns:a16="http://schemas.microsoft.com/office/drawing/2014/main" id="{A83DC0C6-57FC-2E5D-C99A-420A19481154}"/>
                  </a:ext>
                </a:extLst>
              </p:cNvPr>
              <p:cNvSpPr txBox="1"/>
              <p:nvPr/>
            </p:nvSpPr>
            <p:spPr>
              <a:xfrm>
                <a:off x="4592000" y="3964281"/>
                <a:ext cx="584469" cy="45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思源宋体 CN" panose="02020400000000000000" pitchFamily="18" charset="-122"/>
                    <a:sym typeface="思源宋体 CN" panose="02020400000000000000" pitchFamily="18" charset="-122"/>
                  </a:rPr>
                  <a:t>01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</p:grpSp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67AA8DF9-5ED1-C5F6-FD7E-E659A0719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9" t="11358" r="57145" b="55533"/>
            <a:stretch/>
          </p:blipFill>
          <p:spPr>
            <a:xfrm>
              <a:off x="4854764" y="1332074"/>
              <a:ext cx="396026" cy="37329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CB4100-EB53-7C91-ACE1-4A20AAAA54EA}"/>
              </a:ext>
            </a:extLst>
          </p:cNvPr>
          <p:cNvSpPr txBox="1"/>
          <p:nvPr/>
        </p:nvSpPr>
        <p:spPr>
          <a:xfrm>
            <a:off x="1320759" y="2828835"/>
            <a:ext cx="981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đồi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nguyên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sông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hồ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biển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194</Words>
  <Application>Microsoft Office PowerPoint</Application>
  <PresentationFormat>Widescreen</PresentationFormat>
  <Paragraphs>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Cambria</vt:lpstr>
      <vt:lpstr>Gill Sans MT</vt:lpstr>
      <vt:lpstr>Times New Roman</vt:lpstr>
      <vt:lpstr>Vogue-ExtraBold</vt:lpstr>
      <vt:lpstr>思源宋体 CN</vt:lpstr>
      <vt:lpstr>Office Theme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21</cp:revision>
  <dcterms:created xsi:type="dcterms:W3CDTF">2025-04-27T23:58:08Z</dcterms:created>
  <dcterms:modified xsi:type="dcterms:W3CDTF">2025-04-28T00:03:36Z</dcterms:modified>
</cp:coreProperties>
</file>