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256" r:id="rId2"/>
    <p:sldId id="257" r:id="rId3"/>
    <p:sldId id="266" r:id="rId4"/>
    <p:sldId id="287" r:id="rId5"/>
    <p:sldId id="265" r:id="rId6"/>
    <p:sldId id="289" r:id="rId7"/>
    <p:sldId id="267" r:id="rId8"/>
    <p:sldId id="288" r:id="rId9"/>
    <p:sldId id="290" r:id="rId10"/>
    <p:sldId id="268" r:id="rId11"/>
    <p:sldId id="269" r:id="rId12"/>
    <p:sldId id="270" r:id="rId13"/>
    <p:sldId id="285" r:id="rId14"/>
    <p:sldId id="259" r:id="rId15"/>
    <p:sldId id="283" r:id="rId16"/>
  </p:sldIdLst>
  <p:sldSz cx="12192000" cy="6858000"/>
  <p:notesSz cx="6858000" cy="9144000"/>
  <p:embeddedFontLst>
    <p:embeddedFont>
      <p:font typeface="Cambria" panose="02040503050406030204" pitchFamily="18"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7361"/>
    <a:srgbClr val="BC43A1"/>
    <a:srgbClr val="C241A2"/>
    <a:srgbClr val="FBB100"/>
    <a:srgbClr val="5F9F93"/>
    <a:srgbClr val="FAB000"/>
    <a:srgbClr val="C81500"/>
    <a:srgbClr val="00AFB0"/>
    <a:srgbClr val="FFB01D"/>
    <a:srgbClr val="FFEA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2" autoAdjust="0"/>
    <p:restoredTop sz="94660"/>
  </p:normalViewPr>
  <p:slideViewPr>
    <p:cSldViewPr snapToGrid="0">
      <p:cViewPr>
        <p:scale>
          <a:sx n="66" d="100"/>
          <a:sy n="66" d="100"/>
        </p:scale>
        <p:origin x="118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B1824-BA81-4471-8FB8-63581DEDA7F7}" type="datetimeFigureOut">
              <a:rPr lang="en-GB" smtClean="0"/>
              <a:t>28/04/2025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43DF5-1B14-4F10-A047-6EFAFE986728}" type="slidenum">
              <a:rPr lang="en-GB" smtClean="0"/>
              <a:t>‹#›</a:t>
            </a:fld>
            <a:endParaRPr lang="en-GB"/>
          </a:p>
        </p:txBody>
      </p:sp>
    </p:spTree>
    <p:extLst>
      <p:ext uri="{BB962C8B-B14F-4D97-AF65-F5344CB8AC3E}">
        <p14:creationId xmlns:p14="http://schemas.microsoft.com/office/powerpoint/2010/main" val="277383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5"/>
        <p:cNvGrpSpPr/>
        <p:nvPr/>
      </p:nvGrpSpPr>
      <p:grpSpPr>
        <a:xfrm>
          <a:off x="0" y="0"/>
          <a:ext cx="0" cy="0"/>
          <a:chOff x="0" y="0"/>
          <a:chExt cx="0" cy="0"/>
        </a:xfrm>
      </p:grpSpPr>
      <p:sp>
        <p:nvSpPr>
          <p:cNvPr id="8026" name="Google Shape;80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7" name="Google Shape;80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GV </a:t>
            </a:r>
            <a:r>
              <a:rPr lang="en-GB" dirty="0" err="1"/>
              <a:t>nhấn</a:t>
            </a:r>
            <a:r>
              <a:rPr lang="en-GB" baseline="0" dirty="0"/>
              <a:t> </a:t>
            </a:r>
            <a:r>
              <a:rPr lang="en-GB" baseline="0" dirty="0" err="1"/>
              <a:t>vào</a:t>
            </a:r>
            <a:r>
              <a:rPr lang="en-GB" baseline="0" dirty="0"/>
              <a:t> </a:t>
            </a:r>
            <a:r>
              <a:rPr lang="en-GB" baseline="0" dirty="0" err="1"/>
              <a:t>các</a:t>
            </a:r>
            <a:r>
              <a:rPr lang="en-GB" baseline="0" dirty="0"/>
              <a:t> icon </a:t>
            </a:r>
            <a:r>
              <a:rPr lang="en-GB" baseline="0" dirty="0" err="1"/>
              <a:t>cục</a:t>
            </a:r>
            <a:r>
              <a:rPr lang="en-GB" baseline="0" dirty="0"/>
              <a:t> </a:t>
            </a:r>
            <a:r>
              <a:rPr lang="en-GB" baseline="0" dirty="0" err="1"/>
              <a:t>đá</a:t>
            </a:r>
            <a:r>
              <a:rPr lang="en-GB" baseline="0" dirty="0"/>
              <a:t>, </a:t>
            </a:r>
            <a:r>
              <a:rPr lang="en-GB" baseline="0" dirty="0" err="1"/>
              <a:t>bụi</a:t>
            </a:r>
            <a:r>
              <a:rPr lang="en-GB" baseline="0" dirty="0"/>
              <a:t> </a:t>
            </a:r>
            <a:r>
              <a:rPr lang="en-GB" baseline="0" dirty="0" err="1"/>
              <a:t>cỏ</a:t>
            </a:r>
            <a:r>
              <a:rPr lang="en-GB" baseline="0" dirty="0"/>
              <a:t>, </a:t>
            </a:r>
            <a:r>
              <a:rPr lang="en-GB" baseline="0" dirty="0" err="1"/>
              <a:t>gốc</a:t>
            </a:r>
            <a:r>
              <a:rPr lang="en-GB" baseline="0" dirty="0"/>
              <a:t> </a:t>
            </a:r>
            <a:r>
              <a:rPr lang="en-GB" baseline="0" dirty="0" err="1"/>
              <a:t>cây</a:t>
            </a:r>
            <a:r>
              <a:rPr lang="en-GB" baseline="0" dirty="0"/>
              <a:t> </a:t>
            </a:r>
            <a:r>
              <a:rPr lang="en-GB" baseline="0" dirty="0" err="1"/>
              <a:t>để</a:t>
            </a:r>
            <a:r>
              <a:rPr lang="en-GB" baseline="0" dirty="0"/>
              <a:t> </a:t>
            </a:r>
            <a:r>
              <a:rPr lang="en-GB" baseline="0" dirty="0" err="1"/>
              <a:t>đến</a:t>
            </a:r>
            <a:r>
              <a:rPr lang="en-GB" baseline="0" dirty="0"/>
              <a:t> slide </a:t>
            </a:r>
            <a:r>
              <a:rPr lang="en-GB" baseline="0" dirty="0" err="1"/>
              <a:t>câu</a:t>
            </a:r>
            <a:r>
              <a:rPr lang="en-GB" baseline="0" dirty="0"/>
              <a:t> </a:t>
            </a:r>
            <a:r>
              <a:rPr lang="en-GB" baseline="0" dirty="0" err="1"/>
              <a:t>hỏi</a:t>
            </a:r>
            <a:r>
              <a:rPr lang="en-GB" baseline="0" dirty="0"/>
              <a:t>, </a:t>
            </a:r>
            <a:r>
              <a:rPr lang="en-GB" baseline="0"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cá</a:t>
            </a:r>
            <a:r>
              <a:rPr lang="en-GB" baseline="0" dirty="0"/>
              <a:t> </a:t>
            </a:r>
            <a:r>
              <a:rPr lang="en-GB" baseline="0" dirty="0" err="1"/>
              <a:t>ngựa</a:t>
            </a:r>
            <a:r>
              <a:rPr lang="en-GB" baseline="0" dirty="0"/>
              <a:t> </a:t>
            </a:r>
            <a:r>
              <a:rPr lang="en-GB" baseline="0" dirty="0" err="1"/>
              <a:t>để</a:t>
            </a:r>
            <a:r>
              <a:rPr lang="en-GB" baseline="0" dirty="0"/>
              <a:t> </a:t>
            </a:r>
            <a:r>
              <a:rPr lang="en-GB" baseline="0" dirty="0" err="1"/>
              <a:t>đến</a:t>
            </a:r>
            <a:r>
              <a:rPr lang="en-GB" baseline="0" dirty="0"/>
              <a:t> </a:t>
            </a:r>
            <a:r>
              <a:rPr lang="en-GB" baseline="0" dirty="0" err="1"/>
              <a:t>bài</a:t>
            </a:r>
            <a:r>
              <a:rPr lang="en-GB" baseline="0" dirty="0"/>
              <a:t> </a:t>
            </a:r>
            <a:r>
              <a:rPr lang="en-GB" baseline="0" dirty="0" err="1"/>
              <a:t>mới</a:t>
            </a:r>
            <a:endParaRPr dirty="0"/>
          </a:p>
        </p:txBody>
      </p:sp>
    </p:spTree>
    <p:extLst>
      <p:ext uri="{BB962C8B-B14F-4D97-AF65-F5344CB8AC3E}">
        <p14:creationId xmlns:p14="http://schemas.microsoft.com/office/powerpoint/2010/main" val="72934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CACD476-A1CF-4BE7-B505-B560445DA4C1}"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C5135D-C919-4ECF-9713-6AF10DCB2521}" type="slidenum">
              <a:rPr lang="en-GB" smtClean="0"/>
              <a:t>‹#›</a:t>
            </a:fld>
            <a:endParaRPr lang="en-GB"/>
          </a:p>
        </p:txBody>
      </p:sp>
    </p:spTree>
    <p:extLst>
      <p:ext uri="{BB962C8B-B14F-4D97-AF65-F5344CB8AC3E}">
        <p14:creationId xmlns:p14="http://schemas.microsoft.com/office/powerpoint/2010/main" val="6668056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ACD476-A1CF-4BE7-B505-B560445DA4C1}"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C5135D-C919-4ECF-9713-6AF10DCB2521}" type="slidenum">
              <a:rPr lang="en-GB" smtClean="0"/>
              <a:t>‹#›</a:t>
            </a:fld>
            <a:endParaRPr lang="en-GB"/>
          </a:p>
        </p:txBody>
      </p:sp>
    </p:spTree>
    <p:extLst>
      <p:ext uri="{BB962C8B-B14F-4D97-AF65-F5344CB8AC3E}">
        <p14:creationId xmlns:p14="http://schemas.microsoft.com/office/powerpoint/2010/main" val="6567132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ACD476-A1CF-4BE7-B505-B560445DA4C1}"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C5135D-C919-4ECF-9713-6AF10DCB2521}" type="slidenum">
              <a:rPr lang="en-GB" smtClean="0"/>
              <a:t>‹#›</a:t>
            </a:fld>
            <a:endParaRPr lang="en-GB"/>
          </a:p>
        </p:txBody>
      </p:sp>
    </p:spTree>
    <p:extLst>
      <p:ext uri="{BB962C8B-B14F-4D97-AF65-F5344CB8AC3E}">
        <p14:creationId xmlns:p14="http://schemas.microsoft.com/office/powerpoint/2010/main" val="20031301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ACD476-A1CF-4BE7-B505-B560445DA4C1}"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C5135D-C919-4ECF-9713-6AF10DCB2521}" type="slidenum">
              <a:rPr lang="en-GB" smtClean="0"/>
              <a:t>‹#›</a:t>
            </a:fld>
            <a:endParaRPr lang="en-GB"/>
          </a:p>
        </p:txBody>
      </p:sp>
    </p:spTree>
    <p:extLst>
      <p:ext uri="{BB962C8B-B14F-4D97-AF65-F5344CB8AC3E}">
        <p14:creationId xmlns:p14="http://schemas.microsoft.com/office/powerpoint/2010/main" val="641911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ACD476-A1CF-4BE7-B505-B560445DA4C1}" type="datetimeFigureOut">
              <a:rPr lang="en-GB" smtClean="0"/>
              <a:t>28/04/2025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C5135D-C919-4ECF-9713-6AF10DCB2521}" type="slidenum">
              <a:rPr lang="en-GB" smtClean="0"/>
              <a:t>‹#›</a:t>
            </a:fld>
            <a:endParaRPr lang="en-GB"/>
          </a:p>
        </p:txBody>
      </p:sp>
    </p:spTree>
    <p:extLst>
      <p:ext uri="{BB962C8B-B14F-4D97-AF65-F5344CB8AC3E}">
        <p14:creationId xmlns:p14="http://schemas.microsoft.com/office/powerpoint/2010/main" val="27100207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CACD476-A1CF-4BE7-B505-B560445DA4C1}" type="datetimeFigureOut">
              <a:rPr lang="en-GB" smtClean="0"/>
              <a:t>28/04/2025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C5135D-C919-4ECF-9713-6AF10DCB2521}" type="slidenum">
              <a:rPr lang="en-GB" smtClean="0"/>
              <a:t>‹#›</a:t>
            </a:fld>
            <a:endParaRPr lang="en-GB"/>
          </a:p>
        </p:txBody>
      </p:sp>
    </p:spTree>
    <p:extLst>
      <p:ext uri="{BB962C8B-B14F-4D97-AF65-F5344CB8AC3E}">
        <p14:creationId xmlns:p14="http://schemas.microsoft.com/office/powerpoint/2010/main" val="12660984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CACD476-A1CF-4BE7-B505-B560445DA4C1}" type="datetimeFigureOut">
              <a:rPr lang="en-GB" smtClean="0"/>
              <a:t>28/04/2025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C5135D-C919-4ECF-9713-6AF10DCB2521}" type="slidenum">
              <a:rPr lang="en-GB" smtClean="0"/>
              <a:t>‹#›</a:t>
            </a:fld>
            <a:endParaRPr lang="en-GB"/>
          </a:p>
        </p:txBody>
      </p:sp>
    </p:spTree>
    <p:extLst>
      <p:ext uri="{BB962C8B-B14F-4D97-AF65-F5344CB8AC3E}">
        <p14:creationId xmlns:p14="http://schemas.microsoft.com/office/powerpoint/2010/main" val="18109556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CACD476-A1CF-4BE7-B505-B560445DA4C1}" type="datetimeFigureOut">
              <a:rPr lang="en-GB" smtClean="0"/>
              <a:t>28/04/2025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C5135D-C919-4ECF-9713-6AF10DCB2521}" type="slidenum">
              <a:rPr lang="en-GB" smtClean="0"/>
              <a:t>‹#›</a:t>
            </a:fld>
            <a:endParaRPr lang="en-GB"/>
          </a:p>
        </p:txBody>
      </p:sp>
    </p:spTree>
    <p:extLst>
      <p:ext uri="{BB962C8B-B14F-4D97-AF65-F5344CB8AC3E}">
        <p14:creationId xmlns:p14="http://schemas.microsoft.com/office/powerpoint/2010/main" val="38265259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CD476-A1CF-4BE7-B505-B560445DA4C1}" type="datetimeFigureOut">
              <a:rPr lang="en-GB" smtClean="0"/>
              <a:t>28/04/2025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C5135D-C919-4ECF-9713-6AF10DCB2521}" type="slidenum">
              <a:rPr lang="en-GB" smtClean="0"/>
              <a:t>‹#›</a:t>
            </a:fld>
            <a:endParaRPr lang="en-GB"/>
          </a:p>
        </p:txBody>
      </p:sp>
    </p:spTree>
    <p:extLst>
      <p:ext uri="{BB962C8B-B14F-4D97-AF65-F5344CB8AC3E}">
        <p14:creationId xmlns:p14="http://schemas.microsoft.com/office/powerpoint/2010/main" val="7336416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CD476-A1CF-4BE7-B505-B560445DA4C1}" type="datetimeFigureOut">
              <a:rPr lang="en-GB" smtClean="0"/>
              <a:t>28/04/2025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C5135D-C919-4ECF-9713-6AF10DCB2521}" type="slidenum">
              <a:rPr lang="en-GB" smtClean="0"/>
              <a:t>‹#›</a:t>
            </a:fld>
            <a:endParaRPr lang="en-GB"/>
          </a:p>
        </p:txBody>
      </p:sp>
    </p:spTree>
    <p:extLst>
      <p:ext uri="{BB962C8B-B14F-4D97-AF65-F5344CB8AC3E}">
        <p14:creationId xmlns:p14="http://schemas.microsoft.com/office/powerpoint/2010/main" val="9145489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ACD476-A1CF-4BE7-B505-B560445DA4C1}" type="datetimeFigureOut">
              <a:rPr lang="en-GB" smtClean="0"/>
              <a:t>28/04/2025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C5135D-C919-4ECF-9713-6AF10DCB2521}" type="slidenum">
              <a:rPr lang="en-GB" smtClean="0"/>
              <a:t>‹#›</a:t>
            </a:fld>
            <a:endParaRPr lang="en-GB"/>
          </a:p>
        </p:txBody>
      </p:sp>
    </p:spTree>
    <p:extLst>
      <p:ext uri="{BB962C8B-B14F-4D97-AF65-F5344CB8AC3E}">
        <p14:creationId xmlns:p14="http://schemas.microsoft.com/office/powerpoint/2010/main" val="8825200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CD476-A1CF-4BE7-B505-B560445DA4C1}" type="datetimeFigureOut">
              <a:rPr lang="en-GB" smtClean="0"/>
              <a:t>28/04/2025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5135D-C919-4ECF-9713-6AF10DCB2521}" type="slidenum">
              <a:rPr lang="en-GB" smtClean="0"/>
              <a:t>‹#›</a:t>
            </a:fld>
            <a:endParaRPr lang="en-GB"/>
          </a:p>
        </p:txBody>
      </p:sp>
    </p:spTree>
    <p:extLst>
      <p:ext uri="{BB962C8B-B14F-4D97-AF65-F5344CB8AC3E}">
        <p14:creationId xmlns:p14="http://schemas.microsoft.com/office/powerpoint/2010/main" val="1484741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4.xml"/><Relationship Id="rId18" Type="http://schemas.microsoft.com/office/2007/relationships/hdphoto" Target="../media/hdphoto9.wdp"/><Relationship Id="rId3" Type="http://schemas.openxmlformats.org/officeDocument/2006/relationships/image" Target="../media/image15.jpg"/><Relationship Id="rId7" Type="http://schemas.microsoft.com/office/2007/relationships/hdphoto" Target="../media/hdphoto5.wdp"/><Relationship Id="rId12" Type="http://schemas.microsoft.com/office/2007/relationships/hdphoto" Target="../media/hdphoto7.wdp"/><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slide" Target="slide5.xml"/><Relationship Id="rId20"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7.png"/><Relationship Id="rId5" Type="http://schemas.microsoft.com/office/2007/relationships/hdphoto" Target="../media/hdphoto1.wdp"/><Relationship Id="rId15" Type="http://schemas.microsoft.com/office/2007/relationships/hdphoto" Target="../media/hdphoto8.wdp"/><Relationship Id="rId10" Type="http://schemas.openxmlformats.org/officeDocument/2006/relationships/slide" Target="slide3.xml"/><Relationship Id="rId19" Type="http://schemas.openxmlformats.org/officeDocument/2006/relationships/image" Target="../media/image3.png"/><Relationship Id="rId4" Type="http://schemas.openxmlformats.org/officeDocument/2006/relationships/image" Target="../media/image2.png"/><Relationship Id="rId9" Type="http://schemas.microsoft.com/office/2007/relationships/hdphoto" Target="../media/hdphoto6.wdp"/><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5" Type="http://schemas.microsoft.com/office/2007/relationships/hdphoto" Target="../media/hdphoto10.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矩形 15"/>
          <p:cNvSpPr/>
          <p:nvPr/>
        </p:nvSpPr>
        <p:spPr>
          <a:xfrm>
            <a:off x="1090052" y="4679466"/>
            <a:ext cx="6002846" cy="62175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solidFill>
                <a:schemeClr val="tx1"/>
              </a:solidFill>
              <a:latin typeface="UTM Ong Do Gia" panose="02040603050506020204" pitchFamily="18" charset="0"/>
              <a:ea typeface="宋体" panose="02010600030101010101" pitchFamily="2" charset="-122"/>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543" b="96487" l="9994" r="89885">
                        <a14:foregroundMark x1="45912" y1="26651" x2="48637" y2="31254"/>
                        <a14:backgroundMark x1="29861" y1="25863" x2="20291" y2="56875"/>
                        <a14:backgroundMark x1="79891" y1="30830" x2="75469" y2="75651"/>
                      </a14:backgroundRemoval>
                    </a14:imgEffect>
                  </a14:imgLayer>
                </a14:imgProps>
              </a:ext>
              <a:ext uri="{28A0092B-C50C-407E-A947-70E740481C1C}">
                <a14:useLocalDpi xmlns:a14="http://schemas.microsoft.com/office/drawing/2010/main" val="0"/>
              </a:ext>
            </a:extLst>
          </a:blip>
          <a:srcRect l="22361" t="3542" r="23680" b="4375"/>
          <a:stretch/>
        </p:blipFill>
        <p:spPr>
          <a:xfrm>
            <a:off x="153884" y="2313133"/>
            <a:ext cx="1548836" cy="2643187"/>
          </a:xfrm>
          <a:prstGeom prst="rect">
            <a:avLst/>
          </a:prstGeom>
        </p:spPr>
      </p:pic>
      <p:pic>
        <p:nvPicPr>
          <p:cNvPr id="8" name="Picture 7"/>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576" b="95576" l="7333" r="90000"/>
                    </a14:imgEffect>
                  </a14:imgLayer>
                </a14:imgProps>
              </a:ext>
              <a:ext uri="{28A0092B-C50C-407E-A947-70E740481C1C}">
                <a14:useLocalDpi xmlns:a14="http://schemas.microsoft.com/office/drawing/2010/main" val="0"/>
              </a:ext>
            </a:extLst>
          </a:blip>
          <a:srcRect r="39722" b="2084"/>
          <a:stretch/>
        </p:blipFill>
        <p:spPr>
          <a:xfrm flipH="1">
            <a:off x="10338836" y="3507951"/>
            <a:ext cx="1937316" cy="3243262"/>
          </a:xfrm>
          <a:prstGeom prst="rect">
            <a:avLst/>
          </a:prstGeom>
        </p:spPr>
      </p:pic>
      <p:pic>
        <p:nvPicPr>
          <p:cNvPr id="2" name="Picture 1"/>
          <p:cNvPicPr>
            <a:picLocks noChangeAspect="1"/>
          </p:cNvPicPr>
          <p:nvPr/>
        </p:nvPicPr>
        <p:blipFill>
          <a:blip r:embed="rId7"/>
          <a:stretch>
            <a:fillRect/>
          </a:stretch>
        </p:blipFill>
        <p:spPr>
          <a:xfrm>
            <a:off x="1258622" y="1257080"/>
            <a:ext cx="10577477" cy="4755292"/>
          </a:xfrm>
          <a:prstGeom prst="rect">
            <a:avLst/>
          </a:prstGeom>
        </p:spPr>
      </p:pic>
      <p:pic>
        <p:nvPicPr>
          <p:cNvPr id="3" name="Picture 2" descr="Ảnh có chứa văn bản, biểu tượng, Phông chữ, Nhãn hiệu&#10;&#10;Mô tả được tạo tự động">
            <a:extLst>
              <a:ext uri="{FF2B5EF4-FFF2-40B4-BE49-F238E27FC236}">
                <a16:creationId xmlns:a16="http://schemas.microsoft.com/office/drawing/2014/main" id="{A57DA18B-966B-618A-2076-42B8290A96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2481" y="83311"/>
            <a:ext cx="1360528" cy="1283650"/>
          </a:xfrm>
          <a:prstGeom prst="ellipse">
            <a:avLst/>
          </a:prstGeom>
        </p:spPr>
      </p:pic>
      <p:sp>
        <p:nvSpPr>
          <p:cNvPr id="4" name="Hộp Văn bản 5">
            <a:extLst>
              <a:ext uri="{FF2B5EF4-FFF2-40B4-BE49-F238E27FC236}">
                <a16:creationId xmlns:a16="http://schemas.microsoft.com/office/drawing/2014/main" id="{A98CAE64-7FD6-71E6-15C7-9398CD8B697C}"/>
              </a:ext>
            </a:extLst>
          </p:cNvPr>
          <p:cNvSpPr txBox="1"/>
          <p:nvPr/>
        </p:nvSpPr>
        <p:spPr>
          <a:xfrm>
            <a:off x="2595752" y="520367"/>
            <a:ext cx="750630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30254303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ounded Rectangle 49"/>
          <p:cNvSpPr/>
          <p:nvPr/>
        </p:nvSpPr>
        <p:spPr>
          <a:xfrm>
            <a:off x="445805" y="170172"/>
            <a:ext cx="11382588" cy="6475314"/>
          </a:xfrm>
          <a:prstGeom prst="roundRect">
            <a:avLst>
              <a:gd name="adj" fmla="val 6076"/>
            </a:avLst>
          </a:prstGeom>
          <a:solidFill>
            <a:schemeClr val="bg1"/>
          </a:solidFill>
          <a:ln>
            <a:solidFill>
              <a:srgbClr val="0179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67423" y="210890"/>
            <a:ext cx="10939352" cy="1569660"/>
          </a:xfrm>
          <a:prstGeom prst="rect">
            <a:avLst/>
          </a:prstGeom>
        </p:spPr>
        <p:txBody>
          <a:bodyPr wrap="square">
            <a:spAutoFit/>
          </a:bodyPr>
          <a:lstStyle/>
          <a:p>
            <a:pPr algn="just"/>
            <a:r>
              <a:rPr lang="en-GB" sz="3200" b="1" i="0" dirty="0" err="1">
                <a:solidFill>
                  <a:srgbClr val="01797D"/>
                </a:solidFill>
                <a:effectLst/>
                <a:latin typeface="Cambria" panose="02040503050406030204" pitchFamily="18" charset="0"/>
                <a:ea typeface="Cambria" panose="02040503050406030204" pitchFamily="18" charset="0"/>
              </a:rPr>
              <a:t>Bài</a:t>
            </a:r>
            <a:r>
              <a:rPr lang="en-GB" sz="3200" b="1" i="0" dirty="0">
                <a:solidFill>
                  <a:srgbClr val="01797D"/>
                </a:solidFill>
                <a:effectLst/>
                <a:latin typeface="Cambria" panose="02040503050406030204" pitchFamily="18" charset="0"/>
                <a:ea typeface="Cambria" panose="02040503050406030204" pitchFamily="18" charset="0"/>
              </a:rPr>
              <a:t> 1: </a:t>
            </a:r>
            <a:r>
              <a:rPr lang="vi-VN" sz="3200" b="1" dirty="0">
                <a:solidFill>
                  <a:srgbClr val="01797D"/>
                </a:solidFill>
                <a:latin typeface="Cambria" panose="02040503050406030204" pitchFamily="18" charset="0"/>
                <a:ea typeface="Cambria" panose="02040503050406030204" pitchFamily="18" charset="0"/>
              </a:rPr>
              <a:t>Để thực hiện kế hoạch nhỏ của lớp, các bạn lớp 3A đã góp một số đồ dùng học tập với số lượng được ghi chép lại như sau:</a:t>
            </a:r>
            <a:endParaRPr lang="en-GB" sz="3200" b="1" i="0" dirty="0">
              <a:solidFill>
                <a:srgbClr val="01797D"/>
              </a:solidFill>
              <a:effectLst/>
              <a:latin typeface="Cambria" panose="02040503050406030204" pitchFamily="18" charset="0"/>
              <a:ea typeface="Cambria" panose="02040503050406030204" pitchFamily="18" charset="0"/>
            </a:endParaRPr>
          </a:p>
        </p:txBody>
      </p:sp>
      <p:sp>
        <p:nvSpPr>
          <p:cNvPr id="8" name="Rectangle 9"/>
          <p:cNvSpPr>
            <a:spLocks noChangeArrowheads="1"/>
          </p:cNvSpPr>
          <p:nvPr/>
        </p:nvSpPr>
        <p:spPr bwMode="auto">
          <a:xfrm>
            <a:off x="0" y="2784904"/>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4800"/>
          </a:p>
        </p:txBody>
      </p:sp>
      <p:sp>
        <p:nvSpPr>
          <p:cNvPr id="2" name="Rectangle 1"/>
          <p:cNvSpPr>
            <a:spLocks noChangeArrowheads="1"/>
          </p:cNvSpPr>
          <p:nvPr/>
        </p:nvSpPr>
        <p:spPr bwMode="auto">
          <a:xfrm>
            <a:off x="889041" y="2213503"/>
            <a:ext cx="6615304"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a)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Các</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bạn</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lớp</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3A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đã</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góp</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những</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loại</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đồ</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dùng</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học</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tập</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nào</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b)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Các</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bạn</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đã</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góp</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được</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bao</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nhiêu</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đồ</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vật</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mỗi</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loại</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c)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Trong</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số</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đồ</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vật</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góp</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được</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đồ</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vật</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nào</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có</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nhiều</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nhất</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Đồ</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vật</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nào</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có</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ít</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 </a:t>
            </a:r>
            <a:r>
              <a:rPr kumimoji="0" lang="en-US" altLang="en-US" sz="3200" b="0" i="0" u="none" strike="noStrike" cap="none" normalizeH="0" baseline="0" dirty="0" err="1">
                <a:ln>
                  <a:noFill/>
                </a:ln>
                <a:solidFill>
                  <a:srgbClr val="167361"/>
                </a:solidFill>
                <a:effectLst/>
                <a:latin typeface="Cambria" panose="02040503050406030204" pitchFamily="18" charset="0"/>
                <a:ea typeface="Cambria" panose="02040503050406030204" pitchFamily="18" charset="0"/>
              </a:rPr>
              <a:t>nhất</a:t>
            </a:r>
            <a:r>
              <a:rPr kumimoji="0" lang="en-US" altLang="en-US" sz="3200" b="0" i="0" u="none" strike="noStrike" cap="none" normalizeH="0" baseline="0" dirty="0">
                <a:ln>
                  <a:noFill/>
                </a:ln>
                <a:solidFill>
                  <a:srgbClr val="167361"/>
                </a:solidFill>
                <a:effectLst/>
                <a:latin typeface="Cambria" panose="02040503050406030204" pitchFamily="18" charset="0"/>
                <a:ea typeface="Cambria" panose="02040503050406030204" pitchFamily="18" charset="0"/>
              </a:rPr>
              <a:t>?</a:t>
            </a:r>
          </a:p>
        </p:txBody>
      </p:sp>
      <p:pic>
        <p:nvPicPr>
          <p:cNvPr id="1026" name="Picture 2" descr="https://img.loigiaihay.com/picture/2022/0413/bai-1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036" y="1723398"/>
            <a:ext cx="6334125" cy="1419226"/>
          </a:xfrm>
          <a:prstGeom prst="rect">
            <a:avLst/>
          </a:prstGeom>
          <a:noFill/>
          <a:extLst>
            <a:ext uri="{909E8E84-426E-40DD-AFC4-6F175D3DCCD1}">
              <a14:hiddenFill xmlns:a14="http://schemas.microsoft.com/office/drawing/2010/main">
                <a:solidFill>
                  <a:srgbClr val="FFFFFF"/>
                </a:solidFill>
              </a14:hiddenFill>
            </a:ext>
          </a:extLst>
        </p:spPr>
      </p:pic>
      <p:sp>
        <p:nvSpPr>
          <p:cNvPr id="69" name="Cloud 68"/>
          <p:cNvSpPr/>
          <p:nvPr/>
        </p:nvSpPr>
        <p:spPr>
          <a:xfrm>
            <a:off x="7504345" y="3252773"/>
            <a:ext cx="4831417" cy="3033325"/>
          </a:xfrm>
          <a:prstGeom prst="cloud">
            <a:avLst/>
          </a:prstGeom>
          <a:solidFill>
            <a:schemeClr val="bg1"/>
          </a:solidFill>
          <a:ln w="38100">
            <a:solidFill>
              <a:srgbClr val="C24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dirty="0" err="1">
                <a:solidFill>
                  <a:srgbClr val="BC43A1"/>
                </a:solidFill>
                <a:latin typeface="Cambria" panose="02040503050406030204" pitchFamily="18" charset="0"/>
                <a:ea typeface="Cambria" panose="02040503050406030204" pitchFamily="18" charset="0"/>
              </a:rPr>
              <a:t>Để</a:t>
            </a:r>
            <a:r>
              <a:rPr lang="en-GB" sz="3400" dirty="0">
                <a:solidFill>
                  <a:srgbClr val="BC43A1"/>
                </a:solidFill>
                <a:latin typeface="Cambria" panose="02040503050406030204" pitchFamily="18" charset="0"/>
                <a:ea typeface="Cambria" panose="02040503050406030204" pitchFamily="18" charset="0"/>
              </a:rPr>
              <a:t> </a:t>
            </a:r>
            <a:r>
              <a:rPr lang="en-GB" sz="3400" dirty="0" err="1">
                <a:solidFill>
                  <a:srgbClr val="BC43A1"/>
                </a:solidFill>
                <a:latin typeface="Cambria" panose="02040503050406030204" pitchFamily="18" charset="0"/>
                <a:ea typeface="Cambria" panose="02040503050406030204" pitchFamily="18" charset="0"/>
              </a:rPr>
              <a:t>hoàn</a:t>
            </a:r>
            <a:r>
              <a:rPr lang="en-GB" sz="3400" dirty="0">
                <a:solidFill>
                  <a:srgbClr val="BC43A1"/>
                </a:solidFill>
                <a:latin typeface="Cambria" panose="02040503050406030204" pitchFamily="18" charset="0"/>
                <a:ea typeface="Cambria" panose="02040503050406030204" pitchFamily="18" charset="0"/>
              </a:rPr>
              <a:t> </a:t>
            </a:r>
            <a:r>
              <a:rPr lang="en-GB" sz="3400" dirty="0" err="1">
                <a:solidFill>
                  <a:srgbClr val="BC43A1"/>
                </a:solidFill>
                <a:latin typeface="Cambria" panose="02040503050406030204" pitchFamily="18" charset="0"/>
                <a:ea typeface="Cambria" panose="02040503050406030204" pitchFamily="18" charset="0"/>
              </a:rPr>
              <a:t>thành</a:t>
            </a:r>
            <a:r>
              <a:rPr lang="en-GB" sz="3400" dirty="0">
                <a:solidFill>
                  <a:srgbClr val="BC43A1"/>
                </a:solidFill>
                <a:latin typeface="Cambria" panose="02040503050406030204" pitchFamily="18" charset="0"/>
                <a:ea typeface="Cambria" panose="02040503050406030204" pitchFamily="18" charset="0"/>
              </a:rPr>
              <a:t> </a:t>
            </a:r>
            <a:r>
              <a:rPr lang="en-GB" sz="3400" dirty="0" err="1">
                <a:solidFill>
                  <a:srgbClr val="BC43A1"/>
                </a:solidFill>
                <a:latin typeface="Cambria" panose="02040503050406030204" pitchFamily="18" charset="0"/>
                <a:ea typeface="Cambria" panose="02040503050406030204" pitchFamily="18" charset="0"/>
              </a:rPr>
              <a:t>bài</a:t>
            </a:r>
            <a:r>
              <a:rPr lang="en-GB" sz="3400" dirty="0">
                <a:solidFill>
                  <a:srgbClr val="BC43A1"/>
                </a:solidFill>
                <a:latin typeface="Cambria" panose="02040503050406030204" pitchFamily="18" charset="0"/>
                <a:ea typeface="Cambria" panose="02040503050406030204" pitchFamily="18" charset="0"/>
              </a:rPr>
              <a:t> </a:t>
            </a:r>
            <a:r>
              <a:rPr lang="en-GB" sz="3400" dirty="0" err="1">
                <a:solidFill>
                  <a:srgbClr val="BC43A1"/>
                </a:solidFill>
                <a:latin typeface="Cambria" panose="02040503050406030204" pitchFamily="18" charset="0"/>
                <a:ea typeface="Cambria" panose="02040503050406030204" pitchFamily="18" charset="0"/>
              </a:rPr>
              <a:t>tập</a:t>
            </a:r>
            <a:r>
              <a:rPr lang="en-GB" sz="3400" dirty="0">
                <a:solidFill>
                  <a:srgbClr val="BC43A1"/>
                </a:solidFill>
                <a:latin typeface="Cambria" panose="02040503050406030204" pitchFamily="18" charset="0"/>
                <a:ea typeface="Cambria" panose="02040503050406030204" pitchFamily="18" charset="0"/>
              </a:rPr>
              <a:t> </a:t>
            </a:r>
            <a:r>
              <a:rPr lang="en-GB" sz="3400" dirty="0" err="1">
                <a:solidFill>
                  <a:srgbClr val="BC43A1"/>
                </a:solidFill>
                <a:latin typeface="Cambria" panose="02040503050406030204" pitchFamily="18" charset="0"/>
                <a:ea typeface="Cambria" panose="02040503050406030204" pitchFamily="18" charset="0"/>
              </a:rPr>
              <a:t>trên</a:t>
            </a:r>
            <a:r>
              <a:rPr lang="en-GB" sz="3400" dirty="0">
                <a:solidFill>
                  <a:srgbClr val="BC43A1"/>
                </a:solidFill>
                <a:latin typeface="Cambria" panose="02040503050406030204" pitchFamily="18" charset="0"/>
                <a:ea typeface="Cambria" panose="02040503050406030204" pitchFamily="18" charset="0"/>
              </a:rPr>
              <a:t> ta </a:t>
            </a:r>
            <a:r>
              <a:rPr lang="en-GB" sz="3400" dirty="0" err="1">
                <a:solidFill>
                  <a:srgbClr val="BC43A1"/>
                </a:solidFill>
                <a:latin typeface="Cambria" panose="02040503050406030204" pitchFamily="18" charset="0"/>
                <a:ea typeface="Cambria" panose="02040503050406030204" pitchFamily="18" charset="0"/>
              </a:rPr>
              <a:t>cần</a:t>
            </a:r>
            <a:r>
              <a:rPr lang="en-GB" sz="3400" dirty="0">
                <a:solidFill>
                  <a:srgbClr val="BC43A1"/>
                </a:solidFill>
                <a:latin typeface="Cambria" panose="02040503050406030204" pitchFamily="18" charset="0"/>
                <a:ea typeface="Cambria" panose="02040503050406030204" pitchFamily="18" charset="0"/>
              </a:rPr>
              <a:t> </a:t>
            </a:r>
            <a:r>
              <a:rPr lang="en-GB" sz="3400" dirty="0" err="1">
                <a:solidFill>
                  <a:srgbClr val="BC43A1"/>
                </a:solidFill>
                <a:latin typeface="Cambria" panose="02040503050406030204" pitchFamily="18" charset="0"/>
                <a:ea typeface="Cambria" panose="02040503050406030204" pitchFamily="18" charset="0"/>
              </a:rPr>
              <a:t>làm</a:t>
            </a:r>
            <a:r>
              <a:rPr lang="en-GB" sz="3400" dirty="0">
                <a:solidFill>
                  <a:srgbClr val="BC43A1"/>
                </a:solidFill>
                <a:latin typeface="Cambria" panose="02040503050406030204" pitchFamily="18" charset="0"/>
                <a:ea typeface="Cambria" panose="02040503050406030204" pitchFamily="18" charset="0"/>
              </a:rPr>
              <a:t> </a:t>
            </a:r>
            <a:r>
              <a:rPr lang="en-GB" sz="3400" dirty="0" err="1">
                <a:solidFill>
                  <a:srgbClr val="BC43A1"/>
                </a:solidFill>
                <a:latin typeface="Cambria" panose="02040503050406030204" pitchFamily="18" charset="0"/>
                <a:ea typeface="Cambria" panose="02040503050406030204" pitchFamily="18" charset="0"/>
              </a:rPr>
              <a:t>gì</a:t>
            </a:r>
            <a:r>
              <a:rPr lang="en-GB" sz="3400" dirty="0">
                <a:solidFill>
                  <a:srgbClr val="BC43A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370885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1000"/>
                                        <p:tgtEl>
                                          <p:spTgt spid="69"/>
                                        </p:tgtEl>
                                      </p:cBhvr>
                                    </p:animEffect>
                                    <p:anim calcmode="lin" valueType="num">
                                      <p:cBhvr>
                                        <p:cTn id="28" dur="1000" fill="hold"/>
                                        <p:tgtEl>
                                          <p:spTgt spid="69"/>
                                        </p:tgtEl>
                                        <p:attrNameLst>
                                          <p:attrName>ppt_x</p:attrName>
                                        </p:attrNameLst>
                                      </p:cBhvr>
                                      <p:tavLst>
                                        <p:tav tm="0">
                                          <p:val>
                                            <p:strVal val="#ppt_x"/>
                                          </p:val>
                                        </p:tav>
                                        <p:tav tm="100000">
                                          <p:val>
                                            <p:strVal val="#ppt_x"/>
                                          </p:val>
                                        </p:tav>
                                      </p:tavLst>
                                    </p:anim>
                                    <p:anim calcmode="lin" valueType="num">
                                      <p:cBhvr>
                                        <p:cTn id="2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ounded Rectangle 5"/>
          <p:cNvSpPr/>
          <p:nvPr/>
        </p:nvSpPr>
        <p:spPr>
          <a:xfrm>
            <a:off x="420261" y="330550"/>
            <a:ext cx="11382588" cy="3612800"/>
          </a:xfrm>
          <a:prstGeom prst="roundRect">
            <a:avLst/>
          </a:prstGeom>
          <a:solidFill>
            <a:schemeClr val="bg1">
              <a:alpha val="87000"/>
            </a:schemeClr>
          </a:solidFill>
          <a:ln>
            <a:solidFill>
              <a:srgbClr val="0179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821800" y="308969"/>
            <a:ext cx="10579510" cy="646331"/>
          </a:xfrm>
          <a:prstGeom prst="rect">
            <a:avLst/>
          </a:prstGeom>
        </p:spPr>
        <p:txBody>
          <a:bodyPr wrap="square">
            <a:spAutoFit/>
          </a:bodyPr>
          <a:lstStyle/>
          <a:p>
            <a:pPr lvl="0" algn="ctr"/>
            <a:r>
              <a:rPr lang="en-GB" sz="3600" b="1" dirty="0" err="1">
                <a:solidFill>
                  <a:srgbClr val="C00000"/>
                </a:solidFill>
                <a:latin typeface="Cambria" panose="02040503050406030204" pitchFamily="18" charset="0"/>
                <a:ea typeface="Cambria" panose="02040503050406030204" pitchFamily="18" charset="0"/>
              </a:rPr>
              <a:t>Cách</a:t>
            </a:r>
            <a:r>
              <a:rPr lang="en-GB" sz="3600" b="1" dirty="0">
                <a:solidFill>
                  <a:srgbClr val="C00000"/>
                </a:solidFill>
                <a:latin typeface="Cambria" panose="02040503050406030204" pitchFamily="18" charset="0"/>
                <a:ea typeface="Cambria" panose="02040503050406030204" pitchFamily="18" charset="0"/>
              </a:rPr>
              <a:t> </a:t>
            </a:r>
            <a:r>
              <a:rPr lang="en-GB" sz="3600" b="1" dirty="0" err="1">
                <a:solidFill>
                  <a:srgbClr val="C00000"/>
                </a:solidFill>
                <a:latin typeface="Cambria" panose="02040503050406030204" pitchFamily="18" charset="0"/>
                <a:ea typeface="Cambria" panose="02040503050406030204" pitchFamily="18" charset="0"/>
              </a:rPr>
              <a:t>thực</a:t>
            </a:r>
            <a:r>
              <a:rPr lang="en-GB" sz="3600" b="1" dirty="0">
                <a:solidFill>
                  <a:srgbClr val="C00000"/>
                </a:solidFill>
                <a:latin typeface="Cambria" panose="02040503050406030204" pitchFamily="18" charset="0"/>
                <a:ea typeface="Cambria" panose="02040503050406030204" pitchFamily="18" charset="0"/>
              </a:rPr>
              <a:t> </a:t>
            </a:r>
            <a:r>
              <a:rPr lang="en-GB" sz="3600" b="1" dirty="0" err="1">
                <a:solidFill>
                  <a:srgbClr val="C00000"/>
                </a:solidFill>
                <a:latin typeface="Cambria" panose="02040503050406030204" pitchFamily="18" charset="0"/>
                <a:ea typeface="Cambria" panose="02040503050406030204" pitchFamily="18" charset="0"/>
              </a:rPr>
              <a:t>hiện</a:t>
            </a:r>
            <a:r>
              <a:rPr lang="en-GB" sz="3600" b="1" dirty="0">
                <a:solidFill>
                  <a:srgbClr val="C00000"/>
                </a:solidFill>
                <a:latin typeface="Cambria" panose="02040503050406030204" pitchFamily="18" charset="0"/>
                <a:ea typeface="Cambria" panose="02040503050406030204" pitchFamily="18" charset="0"/>
              </a:rPr>
              <a:t>:</a:t>
            </a:r>
          </a:p>
        </p:txBody>
      </p:sp>
      <p:sp>
        <p:nvSpPr>
          <p:cNvPr id="5" name="Rectangle 1"/>
          <p:cNvSpPr>
            <a:spLocks noChangeArrowheads="1"/>
          </p:cNvSpPr>
          <p:nvPr/>
        </p:nvSpPr>
        <p:spPr bwMode="auto">
          <a:xfrm>
            <a:off x="562996" y="955300"/>
            <a:ext cx="1104423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vi-VN" altLang="en-US" sz="3400" dirty="0">
                <a:solidFill>
                  <a:srgbClr val="01797D"/>
                </a:solidFill>
                <a:latin typeface="Cambria" panose="02040503050406030204" pitchFamily="18" charset="0"/>
                <a:ea typeface="Cambria" panose="02040503050406030204" pitchFamily="18" charset="0"/>
                <a:cs typeface="Arial" panose="020B0604020202020204" pitchFamily="34" charset="0"/>
              </a:rPr>
              <a:t>- Đọc số liệu có trong bảng rồi trả lời các câu hỏi của bài toán.</a:t>
            </a:r>
          </a:p>
          <a:p>
            <a:pPr lvl="0" algn="just"/>
            <a:r>
              <a:rPr lang="vi-VN" altLang="en-US" sz="3400" dirty="0">
                <a:solidFill>
                  <a:srgbClr val="01797D"/>
                </a:solidFill>
                <a:latin typeface="Cambria" panose="02040503050406030204" pitchFamily="18" charset="0"/>
                <a:ea typeface="Cambria" panose="02040503050406030204" pitchFamily="18" charset="0"/>
                <a:cs typeface="Arial" panose="020B0604020202020204" pitchFamily="34" charset="0"/>
              </a:rPr>
              <a:t>- So sánh số lượng đồ vật để tìm ra đồ vật nào có nhiều nhất, đồ vật nào có ít nhất.</a:t>
            </a:r>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94" b="84131" l="14658" r="79467">
                        <a14:foregroundMark x1="24531" y1="38825" x2="24531" y2="38825"/>
                        <a14:foregroundMark x1="32707" y1="25500" x2="32707" y2="25500"/>
                        <a14:foregroundMark x1="49546" y1="19200" x2="49546" y2="19200"/>
                        <a14:foregroundMark x1="68928" y1="26408" x2="68928" y2="26408"/>
                        <a14:foregroundMark x1="75288" y1="42096" x2="75288" y2="42096"/>
                      </a14:backgroundRemoval>
                    </a14:imgEffect>
                  </a14:imgLayer>
                </a14:imgProps>
              </a:ext>
              <a:ext uri="{28A0092B-C50C-407E-A947-70E740481C1C}">
                <a14:useLocalDpi xmlns:a14="http://schemas.microsoft.com/office/drawing/2010/main" val="0"/>
              </a:ext>
            </a:extLst>
          </a:blip>
          <a:srcRect l="20058" t="14035" r="20292" b="19533"/>
          <a:stretch/>
        </p:blipFill>
        <p:spPr>
          <a:xfrm>
            <a:off x="0" y="-20921"/>
            <a:ext cx="1015543" cy="1131036"/>
          </a:xfrm>
          <a:prstGeom prst="rect">
            <a:avLst/>
          </a:prstGeom>
        </p:spPr>
      </p:pic>
      <p:grpSp>
        <p:nvGrpSpPr>
          <p:cNvPr id="7" name="Group 6"/>
          <p:cNvGrpSpPr/>
          <p:nvPr/>
        </p:nvGrpSpPr>
        <p:grpSpPr>
          <a:xfrm>
            <a:off x="953767" y="3197666"/>
            <a:ext cx="10315575" cy="3603186"/>
            <a:chOff x="3204825" y="3847340"/>
            <a:chExt cx="6992597" cy="2187035"/>
          </a:xfrm>
        </p:grpSpPr>
        <p:sp>
          <p:nvSpPr>
            <p:cNvPr id="8" name="Rectangle 7"/>
            <p:cNvSpPr/>
            <p:nvPr/>
          </p:nvSpPr>
          <p:spPr>
            <a:xfrm>
              <a:off x="3295306" y="3921612"/>
              <a:ext cx="6902116" cy="2112763"/>
            </a:xfrm>
            <a:prstGeom prst="rect">
              <a:avLst/>
            </a:prstGeom>
            <a:solidFill>
              <a:schemeClr val="bg1">
                <a:lumMod val="6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2800" dirty="0">
                <a:solidFill>
                  <a:srgbClr val="BC43A1"/>
                </a:solidFill>
                <a:latin typeface="Cambria" panose="02040503050406030204" pitchFamily="18" charset="0"/>
                <a:ea typeface="Cambria" panose="02040503050406030204" pitchFamily="18" charset="0"/>
              </a:endParaRPr>
            </a:p>
          </p:txBody>
        </p:sp>
        <p:sp>
          <p:nvSpPr>
            <p:cNvPr id="11" name="Rectangle 10"/>
            <p:cNvSpPr/>
            <p:nvPr/>
          </p:nvSpPr>
          <p:spPr>
            <a:xfrm>
              <a:off x="3204825" y="3847340"/>
              <a:ext cx="6902116" cy="2112763"/>
            </a:xfrm>
            <a:prstGeom prst="rect">
              <a:avLst/>
            </a:prstGeom>
            <a:solidFill>
              <a:schemeClr val="bg1"/>
            </a:solidFill>
            <a:ln w="28575">
              <a:solidFill>
                <a:srgbClr val="FA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err="1">
                  <a:solidFill>
                    <a:srgbClr val="C00000"/>
                  </a:solidFill>
                  <a:latin typeface="Cambria" panose="02040503050406030204" pitchFamily="18" charset="0"/>
                  <a:ea typeface="Cambria" panose="02040503050406030204" pitchFamily="18" charset="0"/>
                </a:rPr>
                <a:t>Lời</a:t>
              </a:r>
              <a:r>
                <a:rPr lang="en-GB" sz="2800" b="1" u="sng" dirty="0">
                  <a:solidFill>
                    <a:srgbClr val="C00000"/>
                  </a:solidFill>
                  <a:latin typeface="Cambria" panose="02040503050406030204" pitchFamily="18" charset="0"/>
                  <a:ea typeface="Cambria" panose="02040503050406030204" pitchFamily="18" charset="0"/>
                </a:rPr>
                <a:t> </a:t>
              </a:r>
              <a:r>
                <a:rPr lang="en-GB" sz="2800" b="1" u="sng" dirty="0" err="1">
                  <a:solidFill>
                    <a:srgbClr val="C00000"/>
                  </a:solidFill>
                  <a:latin typeface="Cambria" panose="02040503050406030204" pitchFamily="18" charset="0"/>
                  <a:ea typeface="Cambria" panose="02040503050406030204" pitchFamily="18" charset="0"/>
                </a:rPr>
                <a:t>giải</a:t>
              </a:r>
              <a:r>
                <a:rPr lang="en-GB" sz="2800" b="1" u="sng" dirty="0">
                  <a:solidFill>
                    <a:srgbClr val="C00000"/>
                  </a:solidFill>
                  <a:latin typeface="Cambria" panose="02040503050406030204" pitchFamily="18" charset="0"/>
                  <a:ea typeface="Cambria" panose="02040503050406030204" pitchFamily="18" charset="0"/>
                </a:rPr>
                <a:t> chi </a:t>
              </a:r>
              <a:r>
                <a:rPr lang="en-GB" sz="2800" b="1" u="sng" dirty="0" err="1">
                  <a:solidFill>
                    <a:srgbClr val="C00000"/>
                  </a:solidFill>
                  <a:latin typeface="Cambria" panose="02040503050406030204" pitchFamily="18" charset="0"/>
                  <a:ea typeface="Cambria" panose="02040503050406030204" pitchFamily="18" charset="0"/>
                </a:rPr>
                <a:t>tiết</a:t>
              </a:r>
              <a:r>
                <a:rPr lang="en-GB" sz="2800" b="1" u="sng" dirty="0">
                  <a:solidFill>
                    <a:srgbClr val="C00000"/>
                  </a:solidFill>
                  <a:latin typeface="Cambria" panose="02040503050406030204" pitchFamily="18" charset="0"/>
                  <a:ea typeface="Cambria" panose="02040503050406030204" pitchFamily="18" charset="0"/>
                </a:rPr>
                <a:t>:</a:t>
              </a:r>
            </a:p>
            <a:p>
              <a:r>
                <a:rPr lang="en-GB" sz="2800" dirty="0">
                  <a:solidFill>
                    <a:srgbClr val="BC43A1"/>
                  </a:solidFill>
                  <a:latin typeface="Cambria" panose="02040503050406030204" pitchFamily="18" charset="0"/>
                  <a:ea typeface="Cambria" panose="02040503050406030204" pitchFamily="18" charset="0"/>
                </a:rPr>
                <a:t>- </a:t>
              </a:r>
              <a:r>
                <a:rPr lang="vi-VN" sz="2800" dirty="0">
                  <a:solidFill>
                    <a:srgbClr val="BC43A1"/>
                  </a:solidFill>
                  <a:latin typeface="Cambria" panose="02040503050406030204" pitchFamily="18" charset="0"/>
                  <a:ea typeface="Cambria" panose="02040503050406030204" pitchFamily="18" charset="0"/>
                </a:rPr>
                <a:t>Các bạn lớp 3A đã góp những loại đồ dùng học tập, đó là : vở, bút chì, bút mực.</a:t>
              </a:r>
              <a:endParaRPr lang="en-GB" sz="2800" dirty="0">
                <a:solidFill>
                  <a:srgbClr val="BC43A1"/>
                </a:solidFill>
                <a:latin typeface="Cambria" panose="02040503050406030204" pitchFamily="18" charset="0"/>
                <a:ea typeface="Cambria" panose="02040503050406030204" pitchFamily="18" charset="0"/>
              </a:endParaRPr>
            </a:p>
            <a:p>
              <a:r>
                <a:rPr lang="vi-VN" sz="2800" dirty="0">
                  <a:solidFill>
                    <a:srgbClr val="BC43A1"/>
                  </a:solidFill>
                  <a:latin typeface="Cambria" panose="02040503050406030204" pitchFamily="18" charset="0"/>
                  <a:ea typeface="Cambria" panose="02040503050406030204" pitchFamily="18" charset="0"/>
                </a:rPr>
                <a:t>- Các bạn đã góp được 18 quyển vở, 29 chiếc bút chì và 6 chiếc bút mực.</a:t>
              </a:r>
              <a:endParaRPr lang="en-GB" sz="2800" dirty="0">
                <a:solidFill>
                  <a:srgbClr val="BC43A1"/>
                </a:solidFill>
                <a:latin typeface="Cambria" panose="02040503050406030204" pitchFamily="18" charset="0"/>
                <a:ea typeface="Cambria" panose="02040503050406030204" pitchFamily="18" charset="0"/>
              </a:endParaRPr>
            </a:p>
            <a:p>
              <a:r>
                <a:rPr lang="vi-VN" sz="2800" dirty="0">
                  <a:solidFill>
                    <a:srgbClr val="BC43A1"/>
                  </a:solidFill>
                  <a:latin typeface="Cambria" panose="02040503050406030204" pitchFamily="18" charset="0"/>
                  <a:ea typeface="Cambria" panose="02040503050406030204" pitchFamily="18" charset="0"/>
                </a:rPr>
                <a:t>- Trong số đồ vật góp được bút chì là nhiều nhất, bút mực là ít nhất.</a:t>
              </a:r>
              <a:endParaRPr lang="en-GB" sz="2800" dirty="0">
                <a:solidFill>
                  <a:srgbClr val="BC43A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858180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ounded Rectangle 7"/>
          <p:cNvSpPr/>
          <p:nvPr/>
        </p:nvSpPr>
        <p:spPr>
          <a:xfrm>
            <a:off x="253123" y="532860"/>
            <a:ext cx="11634075" cy="2942969"/>
          </a:xfrm>
          <a:prstGeom prst="roundRect">
            <a:avLst/>
          </a:prstGeom>
          <a:solidFill>
            <a:schemeClr val="bg1">
              <a:alpha val="87000"/>
            </a:schemeClr>
          </a:solidFill>
          <a:ln>
            <a:solidFill>
              <a:srgbClr val="0179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矩形 15"/>
          <p:cNvSpPr/>
          <p:nvPr/>
        </p:nvSpPr>
        <p:spPr>
          <a:xfrm>
            <a:off x="2616781" y="3921612"/>
            <a:ext cx="6002846" cy="62175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ln w="190500">
                <a:solidFill>
                  <a:schemeClr val="bg1"/>
                </a:solidFill>
              </a:ln>
              <a:solidFill>
                <a:schemeClr val="bg1"/>
              </a:solidFill>
              <a:latin typeface="UTM Ong Do Gia" panose="02040603050506020204" pitchFamily="18" charset="0"/>
              <a:ea typeface="宋体" panose="02010600030101010101" pitchFamily="2" charset="-122"/>
            </a:endParaRPr>
          </a:p>
        </p:txBody>
      </p:sp>
      <p:sp>
        <p:nvSpPr>
          <p:cNvPr id="7" name="Rectangle 6"/>
          <p:cNvSpPr/>
          <p:nvPr/>
        </p:nvSpPr>
        <p:spPr>
          <a:xfrm>
            <a:off x="462317" y="789779"/>
            <a:ext cx="11215686" cy="2308324"/>
          </a:xfrm>
          <a:prstGeom prst="rect">
            <a:avLst/>
          </a:prstGeom>
        </p:spPr>
        <p:txBody>
          <a:bodyPr wrap="square">
            <a:spAutoFit/>
          </a:bodyPr>
          <a:lstStyle/>
          <a:p>
            <a:pPr algn="just"/>
            <a:r>
              <a:rPr lang="en-GB" sz="3600" b="1" i="0" dirty="0">
                <a:solidFill>
                  <a:srgbClr val="167361"/>
                </a:solidFill>
                <a:effectLst/>
                <a:latin typeface="Cambria" panose="02040503050406030204" pitchFamily="18" charset="0"/>
                <a:ea typeface="Cambria" panose="02040503050406030204" pitchFamily="18" charset="0"/>
              </a:rPr>
              <a:t>     </a:t>
            </a:r>
            <a:r>
              <a:rPr lang="en-GB" sz="3600" b="1" i="0" dirty="0" err="1">
                <a:solidFill>
                  <a:srgbClr val="167361"/>
                </a:solidFill>
                <a:effectLst/>
                <a:latin typeface="Cambria" panose="02040503050406030204" pitchFamily="18" charset="0"/>
                <a:ea typeface="Cambria" panose="02040503050406030204" pitchFamily="18" charset="0"/>
              </a:rPr>
              <a:t>Bài</a:t>
            </a:r>
            <a:r>
              <a:rPr lang="en-GB" sz="3600" b="1" i="0" dirty="0">
                <a:solidFill>
                  <a:srgbClr val="167361"/>
                </a:solidFill>
                <a:effectLst/>
                <a:latin typeface="Cambria" panose="02040503050406030204" pitchFamily="18" charset="0"/>
                <a:ea typeface="Cambria" panose="02040503050406030204" pitchFamily="18" charset="0"/>
              </a:rPr>
              <a:t> 2: </a:t>
            </a:r>
            <a:r>
              <a:rPr lang="vi-VN" sz="3600" b="1" dirty="0">
                <a:solidFill>
                  <a:srgbClr val="167361"/>
                </a:solidFill>
                <a:latin typeface="Cambria" panose="02040503050406030204" pitchFamily="18" charset="0"/>
                <a:ea typeface="Cambria" panose="02040503050406030204" pitchFamily="18" charset="0"/>
              </a:rPr>
              <a:t>Quan sát, phân loại, đếm và ghi chép số lượng đồ vật trong phòng học theo dạng hình tròn, hình tam giác, hình vuông. Cho biết dạng hình nào có nhiều nhất, dạng hình nào có ít nhất.</a:t>
            </a:r>
            <a:endParaRPr lang="en-GB" sz="3600" b="1" i="0" dirty="0">
              <a:solidFill>
                <a:srgbClr val="167361"/>
              </a:solidFill>
              <a:effectLst/>
              <a:latin typeface="Cambria" panose="02040503050406030204" pitchFamily="18" charset="0"/>
              <a:ea typeface="Cambria" panose="02040503050406030204" pitchFamily="18" charset="0"/>
            </a:endParaRPr>
          </a:p>
        </p:txBody>
      </p:sp>
      <p:sp>
        <p:nvSpPr>
          <p:cNvPr id="10" name="Cloud 9"/>
          <p:cNvSpPr/>
          <p:nvPr/>
        </p:nvSpPr>
        <p:spPr>
          <a:xfrm>
            <a:off x="5373333" y="3030048"/>
            <a:ext cx="6246906" cy="3170844"/>
          </a:xfrm>
          <a:prstGeom prst="cloud">
            <a:avLst/>
          </a:prstGeom>
          <a:solidFill>
            <a:schemeClr val="bg1"/>
          </a:solidFill>
          <a:ln w="38100">
            <a:solidFill>
              <a:srgbClr val="167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err="1">
                <a:solidFill>
                  <a:srgbClr val="01797D"/>
                </a:solidFill>
                <a:latin typeface="Cambria" panose="02040503050406030204" pitchFamily="18" charset="0"/>
                <a:ea typeface="Cambria" panose="02040503050406030204" pitchFamily="18" charset="0"/>
              </a:rPr>
              <a:t>Thảo</a:t>
            </a:r>
            <a:r>
              <a:rPr lang="en-GB" sz="3600" b="1" dirty="0">
                <a:solidFill>
                  <a:srgbClr val="01797D"/>
                </a:solidFill>
                <a:latin typeface="Cambria" panose="02040503050406030204" pitchFamily="18" charset="0"/>
                <a:ea typeface="Cambria" panose="02040503050406030204" pitchFamily="18" charset="0"/>
              </a:rPr>
              <a:t> </a:t>
            </a:r>
            <a:r>
              <a:rPr lang="en-GB" sz="3600" b="1" dirty="0" err="1">
                <a:solidFill>
                  <a:srgbClr val="01797D"/>
                </a:solidFill>
                <a:latin typeface="Cambria" panose="02040503050406030204" pitchFamily="18" charset="0"/>
                <a:ea typeface="Cambria" panose="02040503050406030204" pitchFamily="18" charset="0"/>
              </a:rPr>
              <a:t>luận</a:t>
            </a:r>
            <a:r>
              <a:rPr lang="en-GB" sz="3600" b="1" dirty="0">
                <a:solidFill>
                  <a:srgbClr val="01797D"/>
                </a:solidFill>
                <a:latin typeface="Cambria" panose="02040503050406030204" pitchFamily="18" charset="0"/>
                <a:ea typeface="Cambria" panose="02040503050406030204" pitchFamily="18" charset="0"/>
              </a:rPr>
              <a:t> </a:t>
            </a:r>
            <a:r>
              <a:rPr lang="en-GB" sz="3600" b="1" dirty="0" err="1">
                <a:solidFill>
                  <a:srgbClr val="01797D"/>
                </a:solidFill>
                <a:latin typeface="Cambria" panose="02040503050406030204" pitchFamily="18" charset="0"/>
                <a:ea typeface="Cambria" panose="02040503050406030204" pitchFamily="18" charset="0"/>
              </a:rPr>
              <a:t>nhóm</a:t>
            </a:r>
            <a:r>
              <a:rPr lang="en-GB" sz="3600" b="1" dirty="0">
                <a:solidFill>
                  <a:srgbClr val="01797D"/>
                </a:solidFill>
                <a:latin typeface="Cambria" panose="02040503050406030204" pitchFamily="18" charset="0"/>
                <a:ea typeface="Cambria" panose="02040503050406030204" pitchFamily="18" charset="0"/>
              </a:rPr>
              <a:t> </a:t>
            </a:r>
            <a:r>
              <a:rPr lang="en-GB" sz="3600" b="1" dirty="0" err="1">
                <a:solidFill>
                  <a:srgbClr val="01797D"/>
                </a:solidFill>
                <a:latin typeface="Cambria" panose="02040503050406030204" pitchFamily="18" charset="0"/>
                <a:ea typeface="Cambria" panose="02040503050406030204" pitchFamily="18" charset="0"/>
              </a:rPr>
              <a:t>đôi</a:t>
            </a:r>
            <a:r>
              <a:rPr lang="en-GB" sz="3600" b="1" dirty="0">
                <a:solidFill>
                  <a:srgbClr val="01797D"/>
                </a:solidFill>
                <a:latin typeface="Cambria" panose="02040503050406030204" pitchFamily="18" charset="0"/>
                <a:ea typeface="Cambria" panose="02040503050406030204" pitchFamily="18" charset="0"/>
              </a:rPr>
              <a:t> </a:t>
            </a:r>
            <a:r>
              <a:rPr lang="en-GB" sz="3600" b="1" dirty="0" err="1">
                <a:solidFill>
                  <a:srgbClr val="01797D"/>
                </a:solidFill>
                <a:latin typeface="Cambria" panose="02040503050406030204" pitchFamily="18" charset="0"/>
                <a:ea typeface="Cambria" panose="02040503050406030204" pitchFamily="18" charset="0"/>
              </a:rPr>
              <a:t>và</a:t>
            </a:r>
            <a:r>
              <a:rPr lang="en-GB" sz="3600" b="1" dirty="0">
                <a:solidFill>
                  <a:srgbClr val="01797D"/>
                </a:solidFill>
                <a:latin typeface="Cambria" panose="02040503050406030204" pitchFamily="18" charset="0"/>
                <a:ea typeface="Cambria" panose="02040503050406030204" pitchFamily="18" charset="0"/>
              </a:rPr>
              <a:t> </a:t>
            </a:r>
            <a:r>
              <a:rPr lang="en-GB" sz="3600" b="1" dirty="0" err="1">
                <a:solidFill>
                  <a:srgbClr val="01797D"/>
                </a:solidFill>
                <a:latin typeface="Cambria" panose="02040503050406030204" pitchFamily="18" charset="0"/>
                <a:ea typeface="Cambria" panose="02040503050406030204" pitchFamily="18" charset="0"/>
              </a:rPr>
              <a:t>thực</a:t>
            </a:r>
            <a:r>
              <a:rPr lang="en-GB" sz="3600" b="1" dirty="0">
                <a:solidFill>
                  <a:srgbClr val="01797D"/>
                </a:solidFill>
                <a:latin typeface="Cambria" panose="02040503050406030204" pitchFamily="18" charset="0"/>
                <a:ea typeface="Cambria" panose="02040503050406030204" pitchFamily="18" charset="0"/>
              </a:rPr>
              <a:t> </a:t>
            </a:r>
            <a:r>
              <a:rPr lang="en-GB" sz="3600" b="1" dirty="0" err="1">
                <a:solidFill>
                  <a:srgbClr val="01797D"/>
                </a:solidFill>
                <a:latin typeface="Cambria" panose="02040503050406030204" pitchFamily="18" charset="0"/>
                <a:ea typeface="Cambria" panose="02040503050406030204" pitchFamily="18" charset="0"/>
              </a:rPr>
              <a:t>hiện</a:t>
            </a:r>
            <a:r>
              <a:rPr lang="en-GB" sz="3600" b="1" dirty="0">
                <a:solidFill>
                  <a:srgbClr val="01797D"/>
                </a:solidFill>
                <a:latin typeface="Cambria" panose="02040503050406030204" pitchFamily="18" charset="0"/>
                <a:ea typeface="Cambria" panose="02040503050406030204" pitchFamily="18" charset="0"/>
              </a:rPr>
              <a:t> </a:t>
            </a:r>
            <a:r>
              <a:rPr lang="en-GB" sz="3600" b="1" dirty="0" err="1">
                <a:solidFill>
                  <a:srgbClr val="01797D"/>
                </a:solidFill>
                <a:latin typeface="Cambria" panose="02040503050406030204" pitchFamily="18" charset="0"/>
                <a:ea typeface="Cambria" panose="02040503050406030204" pitchFamily="18" charset="0"/>
              </a:rPr>
              <a:t>vào</a:t>
            </a:r>
            <a:r>
              <a:rPr lang="en-GB" sz="3600" b="1" dirty="0">
                <a:solidFill>
                  <a:srgbClr val="01797D"/>
                </a:solidFill>
                <a:latin typeface="Cambria" panose="02040503050406030204" pitchFamily="18" charset="0"/>
                <a:ea typeface="Cambria" panose="02040503050406030204" pitchFamily="18" charset="0"/>
              </a:rPr>
              <a:t> </a:t>
            </a:r>
            <a:r>
              <a:rPr lang="en-GB" sz="3600" b="1" dirty="0" err="1">
                <a:solidFill>
                  <a:srgbClr val="01797D"/>
                </a:solidFill>
                <a:latin typeface="Cambria" panose="02040503050406030204" pitchFamily="18" charset="0"/>
                <a:ea typeface="Cambria" panose="02040503050406030204" pitchFamily="18" charset="0"/>
              </a:rPr>
              <a:t>vở</a:t>
            </a:r>
            <a:r>
              <a:rPr lang="en-GB" sz="3600" b="1" dirty="0">
                <a:solidFill>
                  <a:srgbClr val="01797D"/>
                </a:solidFill>
                <a:latin typeface="Cambria" panose="02040503050406030204" pitchFamily="18" charset="0"/>
                <a:ea typeface="Cambria" panose="02040503050406030204" pitchFamily="18" charset="0"/>
              </a:rPr>
              <a:t> </a:t>
            </a:r>
            <a:r>
              <a:rPr lang="en-GB" sz="3600" b="1" dirty="0" err="1">
                <a:solidFill>
                  <a:srgbClr val="01797D"/>
                </a:solidFill>
                <a:latin typeface="Cambria" panose="02040503050406030204" pitchFamily="18" charset="0"/>
                <a:ea typeface="Cambria" panose="02040503050406030204" pitchFamily="18" charset="0"/>
              </a:rPr>
              <a:t>bài</a:t>
            </a:r>
            <a:r>
              <a:rPr lang="en-GB" sz="3600" b="1" dirty="0">
                <a:solidFill>
                  <a:srgbClr val="01797D"/>
                </a:solidFill>
                <a:latin typeface="Cambria" panose="02040503050406030204" pitchFamily="18" charset="0"/>
                <a:ea typeface="Cambria" panose="02040503050406030204" pitchFamily="18" charset="0"/>
              </a:rPr>
              <a:t> </a:t>
            </a:r>
            <a:r>
              <a:rPr lang="en-GB" sz="3600" b="1" dirty="0" err="1">
                <a:solidFill>
                  <a:srgbClr val="01797D"/>
                </a:solidFill>
                <a:latin typeface="Cambria" panose="02040503050406030204" pitchFamily="18" charset="0"/>
                <a:ea typeface="Cambria" panose="02040503050406030204" pitchFamily="18" charset="0"/>
              </a:rPr>
              <a:t>tập</a:t>
            </a:r>
            <a:r>
              <a:rPr lang="en-GB" sz="3600" b="1" dirty="0">
                <a:solidFill>
                  <a:srgbClr val="01797D"/>
                </a:solidFill>
                <a:latin typeface="Cambria" panose="02040503050406030204" pitchFamily="18" charset="0"/>
                <a:ea typeface="Cambria" panose="02040503050406030204" pitchFamily="18" charset="0"/>
              </a:rPr>
              <a:t>.</a:t>
            </a:r>
          </a:p>
        </p:txBody>
      </p:sp>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543" b="96487" l="9994" r="89885">
                        <a14:foregroundMark x1="45912" y1="26651" x2="48637" y2="31254"/>
                        <a14:backgroundMark x1="29861" y1="25863" x2="20291" y2="56875"/>
                        <a14:backgroundMark x1="79891" y1="30830" x2="75469" y2="75651"/>
                      </a14:backgroundRemoval>
                    </a14:imgEffect>
                  </a14:imgLayer>
                </a14:imgProps>
              </a:ext>
              <a:ext uri="{28A0092B-C50C-407E-A947-70E740481C1C}">
                <a14:useLocalDpi xmlns:a14="http://schemas.microsoft.com/office/drawing/2010/main" val="0"/>
              </a:ext>
            </a:extLst>
          </a:blip>
          <a:srcRect l="22361" t="3542" r="23680" b="4375"/>
          <a:stretch/>
        </p:blipFill>
        <p:spPr>
          <a:xfrm>
            <a:off x="2828789" y="3030048"/>
            <a:ext cx="1548836" cy="2643187"/>
          </a:xfrm>
          <a:prstGeom prst="rect">
            <a:avLst/>
          </a:prstGeom>
        </p:spPr>
      </p:pic>
      <p:pic>
        <p:nvPicPr>
          <p:cNvPr id="12" name="Picture 1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7273" b="91030" l="10000" r="90000"/>
                    </a14:imgEffect>
                  </a14:imgLayer>
                </a14:imgProps>
              </a:ext>
              <a:ext uri="{28A0092B-C50C-407E-A947-70E740481C1C}">
                <a14:useLocalDpi xmlns:a14="http://schemas.microsoft.com/office/drawing/2010/main" val="0"/>
              </a:ext>
            </a:extLst>
          </a:blip>
          <a:srcRect l="32542" t="7291" r="34583" b="8125"/>
          <a:stretch/>
        </p:blipFill>
        <p:spPr>
          <a:xfrm flipH="1">
            <a:off x="1151873" y="3200342"/>
            <a:ext cx="1645794" cy="2686050"/>
          </a:xfrm>
          <a:prstGeom prst="rect">
            <a:avLst/>
          </a:prstGeom>
        </p:spPr>
      </p:pic>
    </p:spTree>
    <p:extLst>
      <p:ext uri="{BB962C8B-B14F-4D97-AF65-F5344CB8AC3E}">
        <p14:creationId xmlns:p14="http://schemas.microsoft.com/office/powerpoint/2010/main" val="11228344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组合 21"/>
          <p:cNvGrpSpPr/>
          <p:nvPr/>
        </p:nvGrpSpPr>
        <p:grpSpPr>
          <a:xfrm>
            <a:off x="2752726" y="57047"/>
            <a:ext cx="6298242" cy="5502465"/>
            <a:chOff x="5515568" y="1101353"/>
            <a:chExt cx="5227226" cy="5227226"/>
          </a:xfrm>
        </p:grpSpPr>
        <p:sp>
          <p:nvSpPr>
            <p:cNvPr id="6"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7"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543" b="96487" l="9994" r="89885">
                        <a14:foregroundMark x1="45912" y1="26651" x2="48637" y2="31254"/>
                        <a14:backgroundMark x1="29861" y1="25863" x2="20291" y2="56875"/>
                        <a14:backgroundMark x1="79891" y1="30830" x2="75469" y2="75651"/>
                      </a14:backgroundRemoval>
                    </a14:imgEffect>
                  </a14:imgLayer>
                </a14:imgProps>
              </a:ext>
              <a:ext uri="{28A0092B-C50C-407E-A947-70E740481C1C}">
                <a14:useLocalDpi xmlns:a14="http://schemas.microsoft.com/office/drawing/2010/main" val="0"/>
              </a:ext>
            </a:extLst>
          </a:blip>
          <a:srcRect l="22361" t="3542" r="23680" b="4375"/>
          <a:stretch/>
        </p:blipFill>
        <p:spPr>
          <a:xfrm>
            <a:off x="1663228" y="733532"/>
            <a:ext cx="1907106" cy="3254598"/>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576" b="95576" l="7333" r="90000"/>
                    </a14:imgEffect>
                  </a14:imgLayer>
                </a14:imgProps>
              </a:ext>
              <a:ext uri="{28A0092B-C50C-407E-A947-70E740481C1C}">
                <a14:useLocalDpi xmlns:a14="http://schemas.microsoft.com/office/drawing/2010/main" val="0"/>
              </a:ext>
            </a:extLst>
          </a:blip>
          <a:srcRect r="39722" b="2084"/>
          <a:stretch/>
        </p:blipFill>
        <p:spPr>
          <a:xfrm flipH="1">
            <a:off x="7791966" y="2085589"/>
            <a:ext cx="2226727" cy="3727765"/>
          </a:xfrm>
          <a:prstGeom prst="rect">
            <a:avLst/>
          </a:prstGeom>
        </p:spPr>
      </p:pic>
      <p:sp>
        <p:nvSpPr>
          <p:cNvPr id="16" name="矩形 15"/>
          <p:cNvSpPr/>
          <p:nvPr/>
        </p:nvSpPr>
        <p:spPr>
          <a:xfrm>
            <a:off x="1090052" y="4679466"/>
            <a:ext cx="6002846" cy="62175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solidFill>
                <a:schemeClr val="tx1"/>
              </a:solidFill>
              <a:latin typeface="UTM Ong Do Gia" panose="02040603050506020204" pitchFamily="18" charset="0"/>
              <a:ea typeface="宋体" panose="02010600030101010101" pitchFamily="2" charset="-122"/>
            </a:endParaRPr>
          </a:p>
        </p:txBody>
      </p:sp>
      <p:sp>
        <p:nvSpPr>
          <p:cNvPr id="28" name="矩形 15"/>
          <p:cNvSpPr/>
          <p:nvPr/>
        </p:nvSpPr>
        <p:spPr>
          <a:xfrm>
            <a:off x="2616781" y="3921612"/>
            <a:ext cx="6002846" cy="62175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ln w="190500">
                <a:solidFill>
                  <a:schemeClr val="bg1"/>
                </a:solidFill>
              </a:ln>
              <a:solidFill>
                <a:schemeClr val="bg1"/>
              </a:solidFill>
              <a:latin typeface="UTM Ong Do Gia" panose="02040603050506020204" pitchFamily="18" charset="0"/>
              <a:ea typeface="宋体" panose="02010600030101010101" pitchFamily="2" charset="-122"/>
            </a:endParaRPr>
          </a:p>
        </p:txBody>
      </p:sp>
      <p:pic>
        <p:nvPicPr>
          <p:cNvPr id="2" name="Picture 1"/>
          <p:cNvPicPr>
            <a:picLocks noChangeAspect="1"/>
          </p:cNvPicPr>
          <p:nvPr/>
        </p:nvPicPr>
        <p:blipFill>
          <a:blip r:embed="rId7"/>
          <a:stretch>
            <a:fillRect/>
          </a:stretch>
        </p:blipFill>
        <p:spPr>
          <a:xfrm>
            <a:off x="1663228" y="566380"/>
            <a:ext cx="8742422" cy="4828450"/>
          </a:xfrm>
          <a:prstGeom prst="rect">
            <a:avLst/>
          </a:prstGeom>
        </p:spPr>
      </p:pic>
    </p:spTree>
    <p:extLst>
      <p:ext uri="{BB962C8B-B14F-4D97-AF65-F5344CB8AC3E}">
        <p14:creationId xmlns:p14="http://schemas.microsoft.com/office/powerpoint/2010/main" val="24146746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028"/>
        <p:cNvGrpSpPr/>
        <p:nvPr/>
      </p:nvGrpSpPr>
      <p:grpSpPr>
        <a:xfrm>
          <a:off x="0" y="0"/>
          <a:ext cx="0" cy="0"/>
          <a:chOff x="0" y="0"/>
          <a:chExt cx="0" cy="0"/>
        </a:xfrm>
      </p:grpSpPr>
      <p:pic>
        <p:nvPicPr>
          <p:cNvPr id="22" name="Picture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543" b="96487" l="9994" r="89885">
                        <a14:foregroundMark x1="45912" y1="26651" x2="48637" y2="31254"/>
                        <a14:backgroundMark x1="29861" y1="25863" x2="20291" y2="56875"/>
                        <a14:backgroundMark x1="79891" y1="30830" x2="75469" y2="75651"/>
                      </a14:backgroundRemoval>
                    </a14:imgEffect>
                  </a14:imgLayer>
                </a14:imgProps>
              </a:ext>
              <a:ext uri="{28A0092B-C50C-407E-A947-70E740481C1C}">
                <a14:useLocalDpi xmlns:a14="http://schemas.microsoft.com/office/drawing/2010/main" val="0"/>
              </a:ext>
            </a:extLst>
          </a:blip>
          <a:srcRect l="22361" t="3542" r="23680" b="4375"/>
          <a:stretch/>
        </p:blipFill>
        <p:spPr>
          <a:xfrm>
            <a:off x="9054481" y="5159533"/>
            <a:ext cx="902646" cy="1540423"/>
          </a:xfrm>
          <a:prstGeom prst="rect">
            <a:avLst/>
          </a:prstGeom>
        </p:spPr>
      </p:pic>
      <p:pic>
        <p:nvPicPr>
          <p:cNvPr id="23" name="Picture 22"/>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7273" b="91030" l="10000" r="90000"/>
                    </a14:imgEffect>
                  </a14:imgLayer>
                </a14:imgProps>
              </a:ext>
              <a:ext uri="{28A0092B-C50C-407E-A947-70E740481C1C}">
                <a14:useLocalDpi xmlns:a14="http://schemas.microsoft.com/office/drawing/2010/main" val="0"/>
              </a:ext>
            </a:extLst>
          </a:blip>
          <a:srcRect l="32542" t="7291" r="34583" b="8125"/>
          <a:stretch/>
        </p:blipFill>
        <p:spPr>
          <a:xfrm>
            <a:off x="9347200" y="3449298"/>
            <a:ext cx="1055920" cy="1630051"/>
          </a:xfrm>
          <a:prstGeom prst="rect">
            <a:avLst/>
          </a:prstGeom>
        </p:spPr>
      </p:pic>
      <p:pic>
        <p:nvPicPr>
          <p:cNvPr id="2" name="Picture 1"/>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25834" b="66040" l="31196" r="59388">
                        <a14:foregroundMark x1="49278" y1="40206" x2="49278" y2="40206"/>
                        <a14:foregroundMark x1="48065" y1="41055" x2="46274" y2="39357"/>
                        <a14:foregroundMark x1="46678" y1="36871" x2="48873" y2="38933"/>
                        <a14:foregroundMark x1="43905" y1="40813" x2="50491" y2="37295"/>
                      </a14:backgroundRemoval>
                    </a14:imgEffect>
                  </a14:imgLayer>
                </a14:imgProps>
              </a:ext>
              <a:ext uri="{28A0092B-C50C-407E-A947-70E740481C1C}">
                <a14:useLocalDpi xmlns:a14="http://schemas.microsoft.com/office/drawing/2010/main" val="0"/>
              </a:ext>
            </a:extLst>
          </a:blip>
          <a:srcRect l="34588" t="30000" r="39417" b="33333"/>
          <a:stretch/>
        </p:blipFill>
        <p:spPr>
          <a:xfrm>
            <a:off x="6671400" y="4774801"/>
            <a:ext cx="1082844" cy="1454814"/>
          </a:xfrm>
          <a:prstGeom prst="rect">
            <a:avLst/>
          </a:prstGeom>
        </p:spPr>
      </p:pic>
      <p:sp>
        <p:nvSpPr>
          <p:cNvPr id="10" name="TextBox 9">
            <a:extLst>
              <a:ext uri="{FF2B5EF4-FFF2-40B4-BE49-F238E27FC236}">
                <a16:creationId xmlns:a16="http://schemas.microsoft.com/office/drawing/2014/main" id="{8D3F607E-C3AF-A035-A5B6-B9040355CA90}"/>
              </a:ext>
            </a:extLst>
          </p:cNvPr>
          <p:cNvSpPr txBox="1"/>
          <p:nvPr/>
        </p:nvSpPr>
        <p:spPr>
          <a:xfrm>
            <a:off x="7416800" y="-1540933"/>
            <a:ext cx="1930400" cy="1733680"/>
          </a:xfrm>
          <a:prstGeom prst="rect">
            <a:avLst/>
          </a:prstGeom>
          <a:noFill/>
        </p:spPr>
        <p:txBody>
          <a:bodyPr wrap="square" rtlCol="0">
            <a:spAutoFit/>
          </a:bodyPr>
          <a:lstStyle/>
          <a:p>
            <a:r>
              <a:rPr lang="en-US" sz="10666" dirty="0"/>
              <a:t>/</a:t>
            </a:r>
          </a:p>
        </p:txBody>
      </p:sp>
      <p:pic>
        <p:nvPicPr>
          <p:cNvPr id="7" name="cục đá">
            <a:hlinkClick r:id="rId10" action="ppaction://hlinksldjump"/>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13134" t="23303" r="18135" b="26996"/>
          <a:stretch/>
        </p:blipFill>
        <p:spPr>
          <a:xfrm>
            <a:off x="5836470" y="4543609"/>
            <a:ext cx="2415777" cy="1746914"/>
          </a:xfrm>
          <a:prstGeom prst="rect">
            <a:avLst/>
          </a:prstGeom>
        </p:spPr>
      </p:pic>
      <p:pic>
        <p:nvPicPr>
          <p:cNvPr id="12" name="gốc cây">
            <a:hlinkClick r:id="rId13" action="ppaction://hlinksldjump"/>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143" b="99286" l="0" r="99889">
                        <a14:backgroundMark x1="73333" y1="28714" x2="73333" y2="28714"/>
                      </a14:backgroundRemoval>
                    </a14:imgEffect>
                  </a14:imgLayer>
                </a14:imgProps>
              </a:ext>
              <a:ext uri="{28A0092B-C50C-407E-A947-70E740481C1C}">
                <a14:useLocalDpi xmlns:a14="http://schemas.microsoft.com/office/drawing/2010/main" val="0"/>
              </a:ext>
            </a:extLst>
          </a:blip>
          <a:stretch>
            <a:fillRect/>
          </a:stretch>
        </p:blipFill>
        <p:spPr>
          <a:xfrm>
            <a:off x="8617589" y="1961170"/>
            <a:ext cx="2339257" cy="3118179"/>
          </a:xfrm>
          <a:prstGeom prst="rect">
            <a:avLst/>
          </a:prstGeom>
        </p:spPr>
      </p:pic>
      <p:pic>
        <p:nvPicPr>
          <p:cNvPr id="9" name="đám cỏ">
            <a:hlinkClick r:id="rId16" action="ppaction://hlinksldjump"/>
          </p:cNvPr>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9261" b="70659" l="6188" r="92016"/>
                    </a14:imgEffect>
                  </a14:imgLayer>
                </a14:imgProps>
              </a:ext>
              <a:ext uri="{28A0092B-C50C-407E-A947-70E740481C1C}">
                <a14:useLocalDpi xmlns:a14="http://schemas.microsoft.com/office/drawing/2010/main" val="0"/>
              </a:ext>
            </a:extLst>
          </a:blip>
          <a:srcRect l="6285" t="23084" r="3566" b="32338"/>
          <a:stretch/>
        </p:blipFill>
        <p:spPr>
          <a:xfrm>
            <a:off x="8337030" y="4543609"/>
            <a:ext cx="2594416" cy="2304163"/>
          </a:xfrm>
          <a:prstGeom prst="rect">
            <a:avLst/>
          </a:prstGeom>
        </p:spPr>
      </p:pic>
      <p:sp>
        <p:nvSpPr>
          <p:cNvPr id="19" name="Rounded Rectangular Callout 18"/>
          <p:cNvSpPr/>
          <p:nvPr/>
        </p:nvSpPr>
        <p:spPr>
          <a:xfrm>
            <a:off x="2835010" y="483232"/>
            <a:ext cx="8852165" cy="3513222"/>
          </a:xfrm>
          <a:prstGeom prst="wedgeRoundRectCallout">
            <a:avLst>
              <a:gd name="adj1" fmla="val -59425"/>
              <a:gd name="adj2" fmla="val -918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solidFill>
                  <a:schemeClr val="accent5">
                    <a:lumMod val="50000"/>
                  </a:schemeClr>
                </a:solidFill>
                <a:latin typeface="UTM Flamenco" panose="02040603050506020204" pitchFamily="18" charset="0"/>
              </a:rPr>
              <a:t>Quan</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sát</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ghi</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chép</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và</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đếm</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số</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lượng</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các</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loại</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cây</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được</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trồng</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trong</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sân</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trường</a:t>
            </a:r>
            <a:r>
              <a:rPr lang="en-GB" sz="4000" dirty="0">
                <a:solidFill>
                  <a:schemeClr val="accent5">
                    <a:lumMod val="50000"/>
                  </a:schemeClr>
                </a:solidFill>
                <a:latin typeface="UTM Flamenco" panose="02040603050506020204" pitchFamily="18" charset="0"/>
              </a:rPr>
              <a:t>. Cho </a:t>
            </a:r>
            <a:r>
              <a:rPr lang="en-GB" sz="4000" dirty="0" err="1">
                <a:solidFill>
                  <a:schemeClr val="accent5">
                    <a:lumMod val="50000"/>
                  </a:schemeClr>
                </a:solidFill>
                <a:latin typeface="UTM Flamenco" panose="02040603050506020204" pitchFamily="18" charset="0"/>
              </a:rPr>
              <a:t>biết</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loại</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cây</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nào</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được</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trồng</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nhiều</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nhất</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cây</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nào</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được</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trồng</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ít</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nhất</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Báo</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cáo</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kết</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quá</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làm</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việc</a:t>
            </a:r>
            <a:r>
              <a:rPr lang="en-GB" sz="4000" dirty="0">
                <a:solidFill>
                  <a:schemeClr val="accent5">
                    <a:lumMod val="50000"/>
                  </a:schemeClr>
                </a:solidFill>
                <a:latin typeface="UTM Flamenco" panose="02040603050506020204" pitchFamily="18" charset="0"/>
              </a:rPr>
              <a:t> ở </a:t>
            </a:r>
            <a:r>
              <a:rPr lang="en-GB" sz="4000" dirty="0" err="1">
                <a:solidFill>
                  <a:schemeClr val="accent5">
                    <a:lumMod val="50000"/>
                  </a:schemeClr>
                </a:solidFill>
                <a:latin typeface="UTM Flamenco" panose="02040603050506020204" pitchFamily="18" charset="0"/>
              </a:rPr>
              <a:t>tiết</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học</a:t>
            </a:r>
            <a:r>
              <a:rPr lang="en-GB" sz="4000" dirty="0">
                <a:solidFill>
                  <a:schemeClr val="accent5">
                    <a:lumMod val="50000"/>
                  </a:schemeClr>
                </a:solidFill>
                <a:latin typeface="UTM Flamenco" panose="02040603050506020204" pitchFamily="18" charset="0"/>
              </a:rPr>
              <a:t> </a:t>
            </a:r>
            <a:r>
              <a:rPr lang="en-GB" sz="4000" dirty="0" err="1">
                <a:solidFill>
                  <a:schemeClr val="accent5">
                    <a:lumMod val="50000"/>
                  </a:schemeClr>
                </a:solidFill>
                <a:latin typeface="UTM Flamenco" panose="02040603050506020204" pitchFamily="18" charset="0"/>
              </a:rPr>
              <a:t>sau</a:t>
            </a:r>
            <a:r>
              <a:rPr lang="en-GB" sz="4000" dirty="0">
                <a:solidFill>
                  <a:schemeClr val="accent5">
                    <a:lumMod val="50000"/>
                  </a:schemeClr>
                </a:solidFill>
                <a:latin typeface="UTM Flamenco" panose="02040603050506020204" pitchFamily="18" charset="0"/>
              </a:rPr>
              <a:t>.</a:t>
            </a:r>
          </a:p>
        </p:txBody>
      </p:sp>
      <p:pic>
        <p:nvPicPr>
          <p:cNvPr id="20" name="Picture 19">
            <a:hlinkClick r:id="rId10" action="ppaction://hlinksldjump"/>
          </p:cNvPr>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5576" b="95576" l="7333" r="90000"/>
                    </a14:imgEffect>
                  </a14:imgLayer>
                </a14:imgProps>
              </a:ext>
              <a:ext uri="{28A0092B-C50C-407E-A947-70E740481C1C}">
                <a14:useLocalDpi xmlns:a14="http://schemas.microsoft.com/office/drawing/2010/main" val="0"/>
              </a:ext>
            </a:extLst>
          </a:blip>
          <a:srcRect r="39722" b="2084"/>
          <a:stretch/>
        </p:blipFill>
        <p:spPr>
          <a:xfrm flipH="1">
            <a:off x="0" y="739232"/>
            <a:ext cx="3489258" cy="5841369"/>
          </a:xfrm>
          <a:prstGeom prst="rect">
            <a:avLst/>
          </a:prstGeom>
        </p:spPr>
      </p:pic>
    </p:spTree>
    <p:extLst>
      <p:ext uri="{BB962C8B-B14F-4D97-AF65-F5344CB8AC3E}">
        <p14:creationId xmlns:p14="http://schemas.microsoft.com/office/powerpoint/2010/main" val="17732004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矩形 15"/>
          <p:cNvSpPr/>
          <p:nvPr/>
        </p:nvSpPr>
        <p:spPr>
          <a:xfrm>
            <a:off x="2616781" y="3921612"/>
            <a:ext cx="6002846" cy="62175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ln w="190500">
                <a:solidFill>
                  <a:schemeClr val="bg1"/>
                </a:solidFill>
              </a:ln>
              <a:solidFill>
                <a:schemeClr val="bg1"/>
              </a:solidFill>
              <a:latin typeface="UTM Ong Do Gia" panose="02040603050506020204" pitchFamily="18" charset="0"/>
              <a:ea typeface="宋体" panose="02010600030101010101" pitchFamily="2" charset="-122"/>
            </a:endParaRPr>
          </a:p>
        </p:txBody>
      </p:sp>
      <p:pic>
        <p:nvPicPr>
          <p:cNvPr id="9" name="Picture 8"/>
          <p:cNvPicPr>
            <a:picLocks noChangeAspect="1"/>
          </p:cNvPicPr>
          <p:nvPr/>
        </p:nvPicPr>
        <p:blipFill>
          <a:blip r:embed="rId3"/>
          <a:stretch>
            <a:fillRect/>
          </a:stretch>
        </p:blipFill>
        <p:spPr>
          <a:xfrm>
            <a:off x="4401984" y="161869"/>
            <a:ext cx="3389545" cy="1170643"/>
          </a:xfrm>
          <a:prstGeom prst="rect">
            <a:avLst/>
          </a:prstGeom>
        </p:spPr>
      </p:pic>
      <p:grpSp>
        <p:nvGrpSpPr>
          <p:cNvPr id="13" name="Group 12"/>
          <p:cNvGrpSpPr/>
          <p:nvPr/>
        </p:nvGrpSpPr>
        <p:grpSpPr>
          <a:xfrm>
            <a:off x="7752517" y="6776312"/>
            <a:ext cx="11778496" cy="5591071"/>
            <a:chOff x="-1947882" y="-936373"/>
            <a:chExt cx="11778496" cy="5591071"/>
          </a:xfrm>
        </p:grpSpPr>
        <p:grpSp>
          <p:nvGrpSpPr>
            <p:cNvPr id="12" name="Group 11"/>
            <p:cNvGrpSpPr/>
            <p:nvPr/>
          </p:nvGrpSpPr>
          <p:grpSpPr>
            <a:xfrm>
              <a:off x="1679382" y="680905"/>
              <a:ext cx="8151232" cy="2564924"/>
              <a:chOff x="1679382" y="680905"/>
              <a:chExt cx="8151232" cy="2564924"/>
            </a:xfrm>
          </p:grpSpPr>
          <p:sp>
            <p:nvSpPr>
              <p:cNvPr id="10" name="Rounded Rectangle 9"/>
              <p:cNvSpPr/>
              <p:nvPr/>
            </p:nvSpPr>
            <p:spPr>
              <a:xfrm>
                <a:off x="1679382" y="680905"/>
                <a:ext cx="8151232" cy="2564924"/>
              </a:xfrm>
              <a:custGeom>
                <a:avLst/>
                <a:gdLst>
                  <a:gd name="connsiteX0" fmla="*/ 0 w 8186626"/>
                  <a:gd name="connsiteY0" fmla="*/ 591127 h 3546689"/>
                  <a:gd name="connsiteX1" fmla="*/ 591127 w 8186626"/>
                  <a:gd name="connsiteY1" fmla="*/ 0 h 3546689"/>
                  <a:gd name="connsiteX2" fmla="*/ 7595499 w 8186626"/>
                  <a:gd name="connsiteY2" fmla="*/ 0 h 3546689"/>
                  <a:gd name="connsiteX3" fmla="*/ 8186626 w 8186626"/>
                  <a:gd name="connsiteY3" fmla="*/ 591127 h 3546689"/>
                  <a:gd name="connsiteX4" fmla="*/ 8186626 w 8186626"/>
                  <a:gd name="connsiteY4" fmla="*/ 2955562 h 3546689"/>
                  <a:gd name="connsiteX5" fmla="*/ 7595499 w 8186626"/>
                  <a:gd name="connsiteY5" fmla="*/ 3546689 h 3546689"/>
                  <a:gd name="connsiteX6" fmla="*/ 591127 w 8186626"/>
                  <a:gd name="connsiteY6" fmla="*/ 3546689 h 3546689"/>
                  <a:gd name="connsiteX7" fmla="*/ 0 w 8186626"/>
                  <a:gd name="connsiteY7" fmla="*/ 2955562 h 3546689"/>
                  <a:gd name="connsiteX8" fmla="*/ 0 w 8186626"/>
                  <a:gd name="connsiteY8" fmla="*/ 591127 h 3546689"/>
                  <a:gd name="connsiteX0" fmla="*/ 0 w 8186626"/>
                  <a:gd name="connsiteY0" fmla="*/ 591127 h 3546689"/>
                  <a:gd name="connsiteX1" fmla="*/ 591127 w 8186626"/>
                  <a:gd name="connsiteY1" fmla="*/ 0 h 3546689"/>
                  <a:gd name="connsiteX2" fmla="*/ 3209502 w 8186626"/>
                  <a:gd name="connsiteY2" fmla="*/ 159042 h 3546689"/>
                  <a:gd name="connsiteX3" fmla="*/ 7595499 w 8186626"/>
                  <a:gd name="connsiteY3" fmla="*/ 0 h 3546689"/>
                  <a:gd name="connsiteX4" fmla="*/ 8186626 w 8186626"/>
                  <a:gd name="connsiteY4" fmla="*/ 591127 h 3546689"/>
                  <a:gd name="connsiteX5" fmla="*/ 8186626 w 8186626"/>
                  <a:gd name="connsiteY5" fmla="*/ 2955562 h 3546689"/>
                  <a:gd name="connsiteX6" fmla="*/ 7595499 w 8186626"/>
                  <a:gd name="connsiteY6" fmla="*/ 3546689 h 3546689"/>
                  <a:gd name="connsiteX7" fmla="*/ 591127 w 8186626"/>
                  <a:gd name="connsiteY7" fmla="*/ 3546689 h 3546689"/>
                  <a:gd name="connsiteX8" fmla="*/ 0 w 8186626"/>
                  <a:gd name="connsiteY8" fmla="*/ 2955562 h 3546689"/>
                  <a:gd name="connsiteX9" fmla="*/ 0 w 8186626"/>
                  <a:gd name="connsiteY9" fmla="*/ 591127 h 3546689"/>
                  <a:gd name="connsiteX0" fmla="*/ 0 w 8186626"/>
                  <a:gd name="connsiteY0" fmla="*/ 591127 h 3546689"/>
                  <a:gd name="connsiteX1" fmla="*/ 591127 w 8186626"/>
                  <a:gd name="connsiteY1" fmla="*/ 0 h 3546689"/>
                  <a:gd name="connsiteX2" fmla="*/ 3209502 w 8186626"/>
                  <a:gd name="connsiteY2" fmla="*/ 159042 h 3546689"/>
                  <a:gd name="connsiteX3" fmla="*/ 7595499 w 8186626"/>
                  <a:gd name="connsiteY3" fmla="*/ 0 h 3546689"/>
                  <a:gd name="connsiteX4" fmla="*/ 8186626 w 8186626"/>
                  <a:gd name="connsiteY4" fmla="*/ 591127 h 3546689"/>
                  <a:gd name="connsiteX5" fmla="*/ 8186626 w 8186626"/>
                  <a:gd name="connsiteY5" fmla="*/ 2955562 h 3546689"/>
                  <a:gd name="connsiteX6" fmla="*/ 7595499 w 8186626"/>
                  <a:gd name="connsiteY6" fmla="*/ 3546689 h 3546689"/>
                  <a:gd name="connsiteX7" fmla="*/ 3280939 w 8186626"/>
                  <a:gd name="connsiteY7" fmla="*/ 3373730 h 3546689"/>
                  <a:gd name="connsiteX8" fmla="*/ 591127 w 8186626"/>
                  <a:gd name="connsiteY8" fmla="*/ 3546689 h 3546689"/>
                  <a:gd name="connsiteX9" fmla="*/ 0 w 8186626"/>
                  <a:gd name="connsiteY9" fmla="*/ 2955562 h 3546689"/>
                  <a:gd name="connsiteX10" fmla="*/ 0 w 8186626"/>
                  <a:gd name="connsiteY10" fmla="*/ 591127 h 3546689"/>
                  <a:gd name="connsiteX0" fmla="*/ 0 w 8186626"/>
                  <a:gd name="connsiteY0" fmla="*/ 591127 h 3546689"/>
                  <a:gd name="connsiteX1" fmla="*/ 591127 w 8186626"/>
                  <a:gd name="connsiteY1" fmla="*/ 0 h 3546689"/>
                  <a:gd name="connsiteX2" fmla="*/ 3209502 w 8186626"/>
                  <a:gd name="connsiteY2" fmla="*/ 159042 h 3546689"/>
                  <a:gd name="connsiteX3" fmla="*/ 7595499 w 8186626"/>
                  <a:gd name="connsiteY3" fmla="*/ 0 h 3546689"/>
                  <a:gd name="connsiteX4" fmla="*/ 8186626 w 8186626"/>
                  <a:gd name="connsiteY4" fmla="*/ 591127 h 3546689"/>
                  <a:gd name="connsiteX5" fmla="*/ 7995814 w 8186626"/>
                  <a:gd name="connsiteY5" fmla="*/ 1516355 h 3546689"/>
                  <a:gd name="connsiteX6" fmla="*/ 8186626 w 8186626"/>
                  <a:gd name="connsiteY6" fmla="*/ 2955562 h 3546689"/>
                  <a:gd name="connsiteX7" fmla="*/ 7595499 w 8186626"/>
                  <a:gd name="connsiteY7" fmla="*/ 3546689 h 3546689"/>
                  <a:gd name="connsiteX8" fmla="*/ 3280939 w 8186626"/>
                  <a:gd name="connsiteY8" fmla="*/ 3373730 h 3546689"/>
                  <a:gd name="connsiteX9" fmla="*/ 591127 w 8186626"/>
                  <a:gd name="connsiteY9" fmla="*/ 3546689 h 3546689"/>
                  <a:gd name="connsiteX10" fmla="*/ 0 w 8186626"/>
                  <a:gd name="connsiteY10" fmla="*/ 2955562 h 3546689"/>
                  <a:gd name="connsiteX11" fmla="*/ 0 w 8186626"/>
                  <a:gd name="connsiteY11" fmla="*/ 591127 h 3546689"/>
                  <a:gd name="connsiteX0" fmla="*/ 11 w 8186637"/>
                  <a:gd name="connsiteY0" fmla="*/ 591127 h 3546689"/>
                  <a:gd name="connsiteX1" fmla="*/ 591138 w 8186637"/>
                  <a:gd name="connsiteY1" fmla="*/ 0 h 3546689"/>
                  <a:gd name="connsiteX2" fmla="*/ 3209513 w 8186637"/>
                  <a:gd name="connsiteY2" fmla="*/ 159042 h 3546689"/>
                  <a:gd name="connsiteX3" fmla="*/ 7595510 w 8186637"/>
                  <a:gd name="connsiteY3" fmla="*/ 0 h 3546689"/>
                  <a:gd name="connsiteX4" fmla="*/ 8186637 w 8186637"/>
                  <a:gd name="connsiteY4" fmla="*/ 591127 h 3546689"/>
                  <a:gd name="connsiteX5" fmla="*/ 7995825 w 8186637"/>
                  <a:gd name="connsiteY5" fmla="*/ 1516355 h 3546689"/>
                  <a:gd name="connsiteX6" fmla="*/ 8186637 w 8186637"/>
                  <a:gd name="connsiteY6" fmla="*/ 2955562 h 3546689"/>
                  <a:gd name="connsiteX7" fmla="*/ 7595510 w 8186637"/>
                  <a:gd name="connsiteY7" fmla="*/ 3546689 h 3546689"/>
                  <a:gd name="connsiteX8" fmla="*/ 3280950 w 8186637"/>
                  <a:gd name="connsiteY8" fmla="*/ 3373730 h 3546689"/>
                  <a:gd name="connsiteX9" fmla="*/ 591138 w 8186637"/>
                  <a:gd name="connsiteY9" fmla="*/ 3546689 h 3546689"/>
                  <a:gd name="connsiteX10" fmla="*/ 11 w 8186637"/>
                  <a:gd name="connsiteY10" fmla="*/ 2955562 h 3546689"/>
                  <a:gd name="connsiteX11" fmla="*/ 194850 w 8186637"/>
                  <a:gd name="connsiteY11" fmla="*/ 1730667 h 3546689"/>
                  <a:gd name="connsiteX12" fmla="*/ 11 w 8186637"/>
                  <a:gd name="connsiteY12" fmla="*/ 591127 h 354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6637" h="3546689">
                    <a:moveTo>
                      <a:pt x="11" y="591127"/>
                    </a:moveTo>
                    <a:cubicBezTo>
                      <a:pt x="11" y="264657"/>
                      <a:pt x="264668" y="0"/>
                      <a:pt x="591138" y="0"/>
                    </a:cubicBezTo>
                    <a:cubicBezTo>
                      <a:pt x="1397255" y="627"/>
                      <a:pt x="2403396" y="158415"/>
                      <a:pt x="3209513" y="159042"/>
                    </a:cubicBezTo>
                    <a:cubicBezTo>
                      <a:pt x="4738187" y="158415"/>
                      <a:pt x="6066836" y="627"/>
                      <a:pt x="7595510" y="0"/>
                    </a:cubicBezTo>
                    <a:cubicBezTo>
                      <a:pt x="7921980" y="0"/>
                      <a:pt x="8186637" y="264657"/>
                      <a:pt x="8186637" y="591127"/>
                    </a:cubicBezTo>
                    <a:cubicBezTo>
                      <a:pt x="8180183" y="909061"/>
                      <a:pt x="8002279" y="1198421"/>
                      <a:pt x="7995825" y="1516355"/>
                    </a:cubicBezTo>
                    <a:lnTo>
                      <a:pt x="8186637" y="2955562"/>
                    </a:lnTo>
                    <a:cubicBezTo>
                      <a:pt x="8186637" y="3282032"/>
                      <a:pt x="7921980" y="3546689"/>
                      <a:pt x="7595510" y="3546689"/>
                    </a:cubicBezTo>
                    <a:cubicBezTo>
                      <a:pt x="6147798" y="3546186"/>
                      <a:pt x="4728662" y="3374233"/>
                      <a:pt x="3280950" y="3373730"/>
                    </a:cubicBezTo>
                    <a:lnTo>
                      <a:pt x="591138" y="3546689"/>
                    </a:lnTo>
                    <a:cubicBezTo>
                      <a:pt x="264668" y="3546689"/>
                      <a:pt x="11" y="3282032"/>
                      <a:pt x="11" y="2955562"/>
                    </a:cubicBezTo>
                    <a:cubicBezTo>
                      <a:pt x="-1718" y="2537739"/>
                      <a:pt x="196579" y="2148490"/>
                      <a:pt x="194850" y="1730667"/>
                    </a:cubicBezTo>
                    <a:lnTo>
                      <a:pt x="11" y="591127"/>
                    </a:lnTo>
                    <a:close/>
                  </a:path>
                </a:pathLst>
              </a:custGeom>
              <a:solidFill>
                <a:schemeClr val="bg1">
                  <a:alpha val="82000"/>
                </a:schemeClr>
              </a:solidFill>
              <a:ln w="47625">
                <a:solidFill>
                  <a:srgbClr val="1673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2106771" y="1023087"/>
                <a:ext cx="7300884" cy="1938992"/>
              </a:xfrm>
              <a:prstGeom prst="rect">
                <a:avLst/>
              </a:prstGeom>
              <a:noFill/>
            </p:spPr>
            <p:txBody>
              <a:bodyPr wrap="square" rtlCol="0">
                <a:spAutoFit/>
              </a:bodyPr>
              <a:lstStyle/>
              <a:p>
                <a:pPr algn="just"/>
                <a:r>
                  <a:rPr lang="en-GB" sz="4000" dirty="0">
                    <a:solidFill>
                      <a:srgbClr val="167361"/>
                    </a:solidFill>
                    <a:latin typeface="Cambria" panose="02040503050406030204" pitchFamily="18" charset="0"/>
                    <a:ea typeface="Cambria" panose="02040503050406030204" pitchFamily="18" charset="0"/>
                  </a:rPr>
                  <a:t>-  </a:t>
                </a:r>
                <a:r>
                  <a:rPr lang="en-GB" sz="4000" dirty="0" err="1">
                    <a:solidFill>
                      <a:srgbClr val="167361"/>
                    </a:solidFill>
                    <a:latin typeface="Cambria" panose="02040503050406030204" pitchFamily="18" charset="0"/>
                    <a:ea typeface="Cambria" panose="02040503050406030204" pitchFamily="18" charset="0"/>
                  </a:rPr>
                  <a:t>Ghi</a:t>
                </a:r>
                <a:r>
                  <a:rPr lang="en-GB" sz="4000" dirty="0">
                    <a:solidFill>
                      <a:srgbClr val="167361"/>
                    </a:solidFill>
                    <a:latin typeface="Cambria" panose="02040503050406030204" pitchFamily="18" charset="0"/>
                    <a:ea typeface="Cambria" panose="02040503050406030204" pitchFamily="18" charset="0"/>
                  </a:rPr>
                  <a:t> </a:t>
                </a:r>
                <a:r>
                  <a:rPr lang="en-GB" sz="4000" dirty="0" err="1">
                    <a:solidFill>
                      <a:srgbClr val="167361"/>
                    </a:solidFill>
                    <a:latin typeface="Cambria" panose="02040503050406030204" pitchFamily="18" charset="0"/>
                    <a:ea typeface="Cambria" panose="02040503050406030204" pitchFamily="18" charset="0"/>
                  </a:rPr>
                  <a:t>nhớ</a:t>
                </a:r>
                <a:r>
                  <a:rPr lang="en-GB" sz="4000" dirty="0">
                    <a:solidFill>
                      <a:srgbClr val="167361"/>
                    </a:solidFill>
                    <a:latin typeface="Cambria" panose="02040503050406030204" pitchFamily="18" charset="0"/>
                    <a:ea typeface="Cambria" panose="02040503050406030204" pitchFamily="18" charset="0"/>
                  </a:rPr>
                  <a:t> </a:t>
                </a:r>
                <a:r>
                  <a:rPr lang="en-GB" sz="4000" dirty="0" err="1">
                    <a:solidFill>
                      <a:srgbClr val="167361"/>
                    </a:solidFill>
                    <a:latin typeface="Cambria" panose="02040503050406030204" pitchFamily="18" charset="0"/>
                    <a:ea typeface="Cambria" panose="02040503050406030204" pitchFamily="18" charset="0"/>
                  </a:rPr>
                  <a:t>cách</a:t>
                </a:r>
                <a:r>
                  <a:rPr lang="en-GB" sz="4000" dirty="0">
                    <a:solidFill>
                      <a:srgbClr val="167361"/>
                    </a:solidFill>
                    <a:latin typeface="Cambria" panose="02040503050406030204" pitchFamily="18" charset="0"/>
                    <a:ea typeface="Cambria" panose="02040503050406030204" pitchFamily="18" charset="0"/>
                  </a:rPr>
                  <a:t> </a:t>
                </a:r>
                <a:r>
                  <a:rPr lang="en-GB" sz="4000" dirty="0" err="1">
                    <a:solidFill>
                      <a:srgbClr val="167361"/>
                    </a:solidFill>
                    <a:latin typeface="Cambria" panose="02040503050406030204" pitchFamily="18" charset="0"/>
                    <a:ea typeface="Cambria" panose="02040503050406030204" pitchFamily="18" charset="0"/>
                  </a:rPr>
                  <a:t>thu</a:t>
                </a:r>
                <a:r>
                  <a:rPr lang="en-GB" sz="4000" dirty="0">
                    <a:solidFill>
                      <a:srgbClr val="167361"/>
                    </a:solidFill>
                    <a:latin typeface="Cambria" panose="02040503050406030204" pitchFamily="18" charset="0"/>
                    <a:ea typeface="Cambria" panose="02040503050406030204" pitchFamily="18" charset="0"/>
                  </a:rPr>
                  <a:t> </a:t>
                </a:r>
                <a:r>
                  <a:rPr lang="en-GB" sz="4000" dirty="0" err="1">
                    <a:solidFill>
                      <a:srgbClr val="167361"/>
                    </a:solidFill>
                    <a:latin typeface="Cambria" panose="02040503050406030204" pitchFamily="18" charset="0"/>
                    <a:ea typeface="Cambria" panose="02040503050406030204" pitchFamily="18" charset="0"/>
                  </a:rPr>
                  <a:t>nhập</a:t>
                </a:r>
                <a:r>
                  <a:rPr lang="en-GB" sz="4000" dirty="0">
                    <a:solidFill>
                      <a:srgbClr val="167361"/>
                    </a:solidFill>
                    <a:latin typeface="Cambria" panose="02040503050406030204" pitchFamily="18" charset="0"/>
                    <a:ea typeface="Cambria" panose="02040503050406030204" pitchFamily="18" charset="0"/>
                  </a:rPr>
                  <a:t>, </a:t>
                </a:r>
                <a:r>
                  <a:rPr lang="en-GB" sz="4000" dirty="0" err="1">
                    <a:solidFill>
                      <a:srgbClr val="167361"/>
                    </a:solidFill>
                    <a:latin typeface="Cambria" panose="02040503050406030204" pitchFamily="18" charset="0"/>
                    <a:ea typeface="Cambria" panose="02040503050406030204" pitchFamily="18" charset="0"/>
                  </a:rPr>
                  <a:t>phân</a:t>
                </a:r>
                <a:r>
                  <a:rPr lang="en-GB" sz="4000" dirty="0">
                    <a:solidFill>
                      <a:srgbClr val="167361"/>
                    </a:solidFill>
                    <a:latin typeface="Cambria" panose="02040503050406030204" pitchFamily="18" charset="0"/>
                    <a:ea typeface="Cambria" panose="02040503050406030204" pitchFamily="18" charset="0"/>
                  </a:rPr>
                  <a:t> </a:t>
                </a:r>
                <a:r>
                  <a:rPr lang="en-GB" sz="4000" dirty="0" err="1">
                    <a:solidFill>
                      <a:srgbClr val="167361"/>
                    </a:solidFill>
                    <a:latin typeface="Cambria" panose="02040503050406030204" pitchFamily="18" charset="0"/>
                    <a:ea typeface="Cambria" panose="02040503050406030204" pitchFamily="18" charset="0"/>
                  </a:rPr>
                  <a:t>loại</a:t>
                </a:r>
                <a:r>
                  <a:rPr lang="en-GB" sz="4000" dirty="0">
                    <a:solidFill>
                      <a:srgbClr val="167361"/>
                    </a:solidFill>
                    <a:latin typeface="Cambria" panose="02040503050406030204" pitchFamily="18" charset="0"/>
                    <a:ea typeface="Cambria" panose="02040503050406030204" pitchFamily="18" charset="0"/>
                  </a:rPr>
                  <a:t>, </a:t>
                </a:r>
                <a:r>
                  <a:rPr lang="en-GB" sz="4000" dirty="0" err="1">
                    <a:solidFill>
                      <a:srgbClr val="167361"/>
                    </a:solidFill>
                    <a:latin typeface="Cambria" panose="02040503050406030204" pitchFamily="18" charset="0"/>
                    <a:ea typeface="Cambria" panose="02040503050406030204" pitchFamily="18" charset="0"/>
                  </a:rPr>
                  <a:t>ghi</a:t>
                </a:r>
                <a:r>
                  <a:rPr lang="en-GB" sz="4000" dirty="0">
                    <a:solidFill>
                      <a:srgbClr val="167361"/>
                    </a:solidFill>
                    <a:latin typeface="Cambria" panose="02040503050406030204" pitchFamily="18" charset="0"/>
                    <a:ea typeface="Cambria" panose="02040503050406030204" pitchFamily="18" charset="0"/>
                  </a:rPr>
                  <a:t> </a:t>
                </a:r>
                <a:r>
                  <a:rPr lang="en-GB" sz="4000" dirty="0" err="1">
                    <a:solidFill>
                      <a:srgbClr val="167361"/>
                    </a:solidFill>
                    <a:latin typeface="Cambria" panose="02040503050406030204" pitchFamily="18" charset="0"/>
                    <a:ea typeface="Cambria" panose="02040503050406030204" pitchFamily="18" charset="0"/>
                  </a:rPr>
                  <a:t>chép</a:t>
                </a:r>
                <a:r>
                  <a:rPr lang="en-GB" sz="4000" dirty="0">
                    <a:solidFill>
                      <a:srgbClr val="167361"/>
                    </a:solidFill>
                    <a:latin typeface="Cambria" panose="02040503050406030204" pitchFamily="18" charset="0"/>
                    <a:ea typeface="Cambria" panose="02040503050406030204" pitchFamily="18" charset="0"/>
                  </a:rPr>
                  <a:t> </a:t>
                </a:r>
                <a:r>
                  <a:rPr lang="en-GB" sz="4000" dirty="0" err="1">
                    <a:solidFill>
                      <a:srgbClr val="167361"/>
                    </a:solidFill>
                    <a:latin typeface="Cambria" panose="02040503050406030204" pitchFamily="18" charset="0"/>
                    <a:ea typeface="Cambria" panose="02040503050406030204" pitchFamily="18" charset="0"/>
                  </a:rPr>
                  <a:t>số</a:t>
                </a:r>
                <a:r>
                  <a:rPr lang="en-GB" sz="4000" dirty="0">
                    <a:solidFill>
                      <a:srgbClr val="167361"/>
                    </a:solidFill>
                    <a:latin typeface="Cambria" panose="02040503050406030204" pitchFamily="18" charset="0"/>
                    <a:ea typeface="Cambria" panose="02040503050406030204" pitchFamily="18" charset="0"/>
                  </a:rPr>
                  <a:t> </a:t>
                </a:r>
                <a:r>
                  <a:rPr lang="en-GB" sz="4000" dirty="0" err="1">
                    <a:solidFill>
                      <a:srgbClr val="167361"/>
                    </a:solidFill>
                    <a:latin typeface="Cambria" panose="02040503050406030204" pitchFamily="18" charset="0"/>
                    <a:ea typeface="Cambria" panose="02040503050406030204" pitchFamily="18" charset="0"/>
                  </a:rPr>
                  <a:t>liệu</a:t>
                </a:r>
                <a:r>
                  <a:rPr lang="en-GB" sz="4000" dirty="0">
                    <a:solidFill>
                      <a:srgbClr val="167361"/>
                    </a:solidFill>
                    <a:latin typeface="Cambria" panose="02040503050406030204" pitchFamily="18" charset="0"/>
                    <a:ea typeface="Cambria" panose="02040503050406030204" pitchFamily="18" charset="0"/>
                  </a:rPr>
                  <a:t> </a:t>
                </a:r>
              </a:p>
              <a:p>
                <a:pPr marL="285750" indent="-285750" algn="just">
                  <a:buFontTx/>
                  <a:buChar char="-"/>
                </a:pPr>
                <a:r>
                  <a:rPr lang="en-GB" sz="4000" dirty="0" err="1">
                    <a:solidFill>
                      <a:srgbClr val="167361"/>
                    </a:solidFill>
                    <a:latin typeface="Cambria" panose="02040503050406030204" pitchFamily="18" charset="0"/>
                    <a:ea typeface="Cambria" panose="02040503050406030204" pitchFamily="18" charset="0"/>
                  </a:rPr>
                  <a:t>Chuẩn</a:t>
                </a:r>
                <a:r>
                  <a:rPr lang="en-GB" sz="4000" dirty="0">
                    <a:solidFill>
                      <a:srgbClr val="167361"/>
                    </a:solidFill>
                    <a:latin typeface="Cambria" panose="02040503050406030204" pitchFamily="18" charset="0"/>
                    <a:ea typeface="Cambria" panose="02040503050406030204" pitchFamily="18" charset="0"/>
                  </a:rPr>
                  <a:t> </a:t>
                </a:r>
                <a:r>
                  <a:rPr lang="en-GB" sz="4000" dirty="0" err="1">
                    <a:solidFill>
                      <a:srgbClr val="167361"/>
                    </a:solidFill>
                    <a:latin typeface="Cambria" panose="02040503050406030204" pitchFamily="18" charset="0"/>
                    <a:ea typeface="Cambria" panose="02040503050406030204" pitchFamily="18" charset="0"/>
                  </a:rPr>
                  <a:t>bị</a:t>
                </a:r>
                <a:r>
                  <a:rPr lang="en-GB" sz="4000" dirty="0">
                    <a:solidFill>
                      <a:srgbClr val="167361"/>
                    </a:solidFill>
                    <a:latin typeface="Cambria" panose="02040503050406030204" pitchFamily="18" charset="0"/>
                    <a:ea typeface="Cambria" panose="02040503050406030204" pitchFamily="18" charset="0"/>
                  </a:rPr>
                  <a:t> </a:t>
                </a:r>
                <a:r>
                  <a:rPr lang="en-GB" sz="4000" dirty="0" err="1">
                    <a:solidFill>
                      <a:srgbClr val="167361"/>
                    </a:solidFill>
                    <a:latin typeface="Cambria" panose="02040503050406030204" pitchFamily="18" charset="0"/>
                    <a:ea typeface="Cambria" panose="02040503050406030204" pitchFamily="18" charset="0"/>
                  </a:rPr>
                  <a:t>bài</a:t>
                </a:r>
                <a:r>
                  <a:rPr lang="en-GB" sz="4000" dirty="0">
                    <a:solidFill>
                      <a:srgbClr val="167361"/>
                    </a:solidFill>
                    <a:latin typeface="Cambria" panose="02040503050406030204" pitchFamily="18" charset="0"/>
                    <a:ea typeface="Cambria" panose="02040503050406030204" pitchFamily="18" charset="0"/>
                  </a:rPr>
                  <a:t> </a:t>
                </a:r>
                <a:r>
                  <a:rPr lang="en-GB" sz="4000" dirty="0" err="1">
                    <a:solidFill>
                      <a:srgbClr val="167361"/>
                    </a:solidFill>
                    <a:latin typeface="Cambria" panose="02040503050406030204" pitchFamily="18" charset="0"/>
                    <a:ea typeface="Cambria" panose="02040503050406030204" pitchFamily="18" charset="0"/>
                  </a:rPr>
                  <a:t>sau</a:t>
                </a:r>
                <a:r>
                  <a:rPr lang="en-GB" sz="4000" dirty="0">
                    <a:solidFill>
                      <a:srgbClr val="167361"/>
                    </a:solidFill>
                    <a:latin typeface="Cambria" panose="02040503050406030204" pitchFamily="18" charset="0"/>
                    <a:ea typeface="Cambria" panose="02040503050406030204" pitchFamily="18" charset="0"/>
                  </a:rPr>
                  <a:t>.</a:t>
                </a:r>
              </a:p>
            </p:txBody>
          </p:sp>
        </p:grpSp>
        <p:pic>
          <p:nvPicPr>
            <p:cNvPr id="11" name="Picture 1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54391" l="45488" r="96245">
                          <a14:foregroundMark x1="73834" y1="18776" x2="73834" y2="18776"/>
                          <a14:foregroundMark x1="73168" y1="18534" x2="75469" y2="19140"/>
                          <a14:foregroundMark x1="74016" y1="17262" x2="75893" y2="17929"/>
                          <a14:foregroundMark x1="80497" y1="17929" x2="81526" y2="19564"/>
                          <a14:foregroundMark x1="77347" y1="21018" x2="77347" y2="23319"/>
                          <a14:foregroundMark x1="77771" y1="8359" x2="77771" y2="8359"/>
                          <a14:foregroundMark x1="78619" y1="9388" x2="78013" y2="5815"/>
                          <a14:foregroundMark x1="80678" y1="18110" x2="81345" y2="20654"/>
                          <a14:backgroundMark x1="67959" y1="9994" x2="67959" y2="9994"/>
                        </a14:backgroundRemoval>
                      </a14:imgEffect>
                    </a14:imgLayer>
                  </a14:imgProps>
                </a:ext>
                <a:ext uri="{28A0092B-C50C-407E-A947-70E740481C1C}">
                  <a14:useLocalDpi xmlns:a14="http://schemas.microsoft.com/office/drawing/2010/main" val="0"/>
                </a:ext>
              </a:extLst>
            </a:blip>
            <a:srcRect l="37986" b="43542"/>
            <a:stretch/>
          </p:blipFill>
          <p:spPr>
            <a:xfrm rot="1852212" flipH="1">
              <a:off x="-1947882" y="-936373"/>
              <a:ext cx="5661588" cy="5591071"/>
            </a:xfrm>
            <a:prstGeom prst="rect">
              <a:avLst/>
            </a:prstGeom>
          </p:spPr>
        </p:pic>
      </p:grpSp>
    </p:spTree>
    <p:extLst>
      <p:ext uri="{BB962C8B-B14F-4D97-AF65-F5344CB8AC3E}">
        <p14:creationId xmlns:p14="http://schemas.microsoft.com/office/powerpoint/2010/main" val="28464757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path" presetSubtype="0" accel="50000" decel="50000" fill="hold" nodeType="clickEffect">
                                  <p:stCondLst>
                                    <p:cond delay="0"/>
                                  </p:stCondLst>
                                  <p:childTnLst>
                                    <p:animMotion origin="layout" path="M 5E-6 -1.85185E-6 L -0.71875 -0.94282 " pathEditMode="relative" rAng="0" ptsTypes="AA">
                                      <p:cBhvr>
                                        <p:cTn id="13" dur="2000" fill="hold"/>
                                        <p:tgtEl>
                                          <p:spTgt spid="13"/>
                                        </p:tgtEl>
                                        <p:attrNameLst>
                                          <p:attrName>ppt_x</p:attrName>
                                          <p:attrName>ppt_y</p:attrName>
                                        </p:attrNameLst>
                                      </p:cBhvr>
                                      <p:rCtr x="-35938" y="-47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组合 21"/>
          <p:cNvGrpSpPr/>
          <p:nvPr/>
        </p:nvGrpSpPr>
        <p:grpSpPr>
          <a:xfrm>
            <a:off x="2738438" y="171398"/>
            <a:ext cx="6298242" cy="5502465"/>
            <a:chOff x="5515568" y="1101353"/>
            <a:chExt cx="5227226" cy="5227226"/>
          </a:xfrm>
        </p:grpSpPr>
        <p:sp>
          <p:nvSpPr>
            <p:cNvPr id="6"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7"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sp>
        <p:nvSpPr>
          <p:cNvPr id="16" name="矩形 15"/>
          <p:cNvSpPr/>
          <p:nvPr/>
        </p:nvSpPr>
        <p:spPr>
          <a:xfrm>
            <a:off x="1090052" y="4679466"/>
            <a:ext cx="6002846" cy="62175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solidFill>
                <a:schemeClr val="tx1"/>
              </a:solidFill>
              <a:latin typeface="UTM Ong Do Gia" panose="02040603050506020204" pitchFamily="18" charset="0"/>
              <a:ea typeface="宋体" panose="02010600030101010101" pitchFamily="2" charset="-122"/>
            </a:endParaRPr>
          </a:p>
        </p:txBody>
      </p:sp>
      <p:sp>
        <p:nvSpPr>
          <p:cNvPr id="28" name="矩形 15"/>
          <p:cNvSpPr/>
          <p:nvPr/>
        </p:nvSpPr>
        <p:spPr>
          <a:xfrm>
            <a:off x="2616781" y="3921612"/>
            <a:ext cx="6002846" cy="62175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ln w="190500">
                <a:solidFill>
                  <a:schemeClr val="bg1"/>
                </a:solidFill>
              </a:ln>
              <a:solidFill>
                <a:schemeClr val="bg1"/>
              </a:solidFill>
              <a:latin typeface="UTM Ong Do Gia" panose="02040603050506020204" pitchFamily="18" charset="0"/>
              <a:ea typeface="宋体" panose="02010600030101010101" pitchFamily="2" charset="-122"/>
            </a:endParaRPr>
          </a:p>
        </p:txBody>
      </p:sp>
      <p:pic>
        <p:nvPicPr>
          <p:cNvPr id="2" name="Picture 1"/>
          <p:cNvPicPr>
            <a:picLocks noChangeAspect="1"/>
          </p:cNvPicPr>
          <p:nvPr/>
        </p:nvPicPr>
        <p:blipFill>
          <a:blip r:embed="rId3"/>
          <a:stretch>
            <a:fillRect/>
          </a:stretch>
        </p:blipFill>
        <p:spPr>
          <a:xfrm>
            <a:off x="1663228" y="508405"/>
            <a:ext cx="8742422" cy="4828450"/>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543" b="96487" l="9994" r="89885">
                        <a14:foregroundMark x1="45912" y1="26651" x2="48637" y2="31254"/>
                        <a14:backgroundMark x1="29861" y1="25863" x2="20291" y2="56875"/>
                        <a14:backgroundMark x1="79891" y1="30830" x2="75469" y2="75651"/>
                      </a14:backgroundRemoval>
                    </a14:imgEffect>
                  </a14:imgLayer>
                </a14:imgProps>
              </a:ext>
              <a:ext uri="{28A0092B-C50C-407E-A947-70E740481C1C}">
                <a14:useLocalDpi xmlns:a14="http://schemas.microsoft.com/office/drawing/2010/main" val="0"/>
              </a:ext>
            </a:extLst>
          </a:blip>
          <a:srcRect l="22361" t="3542" r="23680" b="4375"/>
          <a:stretch/>
        </p:blipFill>
        <p:spPr>
          <a:xfrm>
            <a:off x="1663228" y="733532"/>
            <a:ext cx="1907106" cy="3254598"/>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576" b="95576" l="7333" r="90000"/>
                    </a14:imgEffect>
                  </a14:imgLayer>
                </a14:imgProps>
              </a:ext>
              <a:ext uri="{28A0092B-C50C-407E-A947-70E740481C1C}">
                <a14:useLocalDpi xmlns:a14="http://schemas.microsoft.com/office/drawing/2010/main" val="0"/>
              </a:ext>
            </a:extLst>
          </a:blip>
          <a:srcRect r="39722" b="2084"/>
          <a:stretch/>
        </p:blipFill>
        <p:spPr>
          <a:xfrm flipH="1">
            <a:off x="7791966" y="2085589"/>
            <a:ext cx="2226727" cy="3727765"/>
          </a:xfrm>
          <a:prstGeom prst="rect">
            <a:avLst/>
          </a:prstGeom>
        </p:spPr>
      </p:pic>
    </p:spTree>
    <p:extLst>
      <p:ext uri="{BB962C8B-B14F-4D97-AF65-F5344CB8AC3E}">
        <p14:creationId xmlns:p14="http://schemas.microsoft.com/office/powerpoint/2010/main" val="25706075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组合 21"/>
          <p:cNvGrpSpPr/>
          <p:nvPr/>
        </p:nvGrpSpPr>
        <p:grpSpPr>
          <a:xfrm>
            <a:off x="2752726" y="57047"/>
            <a:ext cx="6298242" cy="5502465"/>
            <a:chOff x="5515568" y="1101353"/>
            <a:chExt cx="5227226" cy="5227226"/>
          </a:xfrm>
        </p:grpSpPr>
        <p:sp>
          <p:nvSpPr>
            <p:cNvPr id="6"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7"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543" b="96487" l="9994" r="89885">
                        <a14:foregroundMark x1="45912" y1="26651" x2="48637" y2="31254"/>
                        <a14:backgroundMark x1="29861" y1="25863" x2="20291" y2="56875"/>
                        <a14:backgroundMark x1="79891" y1="30830" x2="75469" y2="75651"/>
                      </a14:backgroundRemoval>
                    </a14:imgEffect>
                  </a14:imgLayer>
                </a14:imgProps>
              </a:ext>
              <a:ext uri="{28A0092B-C50C-407E-A947-70E740481C1C}">
                <a14:useLocalDpi xmlns:a14="http://schemas.microsoft.com/office/drawing/2010/main" val="0"/>
              </a:ext>
            </a:extLst>
          </a:blip>
          <a:srcRect l="22361" t="3542" r="23680" b="4375"/>
          <a:stretch/>
        </p:blipFill>
        <p:spPr>
          <a:xfrm>
            <a:off x="1663228" y="733532"/>
            <a:ext cx="1907106" cy="3254598"/>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576" b="95576" l="7333" r="90000"/>
                    </a14:imgEffect>
                  </a14:imgLayer>
                </a14:imgProps>
              </a:ext>
              <a:ext uri="{28A0092B-C50C-407E-A947-70E740481C1C}">
                <a14:useLocalDpi xmlns:a14="http://schemas.microsoft.com/office/drawing/2010/main" val="0"/>
              </a:ext>
            </a:extLst>
          </a:blip>
          <a:srcRect r="39722" b="2084"/>
          <a:stretch/>
        </p:blipFill>
        <p:spPr>
          <a:xfrm flipH="1">
            <a:off x="7791966" y="2085589"/>
            <a:ext cx="2226727" cy="3727765"/>
          </a:xfrm>
          <a:prstGeom prst="rect">
            <a:avLst/>
          </a:prstGeom>
        </p:spPr>
      </p:pic>
      <p:sp>
        <p:nvSpPr>
          <p:cNvPr id="16" name="矩形 15"/>
          <p:cNvSpPr/>
          <p:nvPr/>
        </p:nvSpPr>
        <p:spPr>
          <a:xfrm>
            <a:off x="1090052" y="4679466"/>
            <a:ext cx="6002846" cy="62175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solidFill>
                <a:schemeClr val="tx1"/>
              </a:solidFill>
              <a:latin typeface="UTM Ong Do Gia" panose="02040603050506020204" pitchFamily="18" charset="0"/>
              <a:ea typeface="宋体" panose="02010600030101010101" pitchFamily="2" charset="-122"/>
            </a:endParaRPr>
          </a:p>
        </p:txBody>
      </p:sp>
      <p:sp>
        <p:nvSpPr>
          <p:cNvPr id="28" name="矩形 15"/>
          <p:cNvSpPr/>
          <p:nvPr/>
        </p:nvSpPr>
        <p:spPr>
          <a:xfrm>
            <a:off x="2616781" y="3921612"/>
            <a:ext cx="6002846" cy="62175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ln w="190500">
                <a:solidFill>
                  <a:schemeClr val="bg1"/>
                </a:solidFill>
              </a:ln>
              <a:solidFill>
                <a:schemeClr val="bg1"/>
              </a:solidFill>
              <a:latin typeface="UTM Ong Do Gia" panose="02040603050506020204" pitchFamily="18" charset="0"/>
              <a:ea typeface="宋体" panose="02010600030101010101" pitchFamily="2" charset="-122"/>
            </a:endParaRPr>
          </a:p>
        </p:txBody>
      </p:sp>
      <p:pic>
        <p:nvPicPr>
          <p:cNvPr id="2" name="Picture 1"/>
          <p:cNvPicPr>
            <a:picLocks noChangeAspect="1"/>
          </p:cNvPicPr>
          <p:nvPr/>
        </p:nvPicPr>
        <p:blipFill>
          <a:blip r:embed="rId7"/>
          <a:stretch>
            <a:fillRect/>
          </a:stretch>
        </p:blipFill>
        <p:spPr>
          <a:xfrm>
            <a:off x="2186012" y="733532"/>
            <a:ext cx="7431668" cy="4340728"/>
          </a:xfrm>
          <a:prstGeom prst="rect">
            <a:avLst/>
          </a:prstGeom>
        </p:spPr>
      </p:pic>
    </p:spTree>
    <p:extLst>
      <p:ext uri="{BB962C8B-B14F-4D97-AF65-F5344CB8AC3E}">
        <p14:creationId xmlns:p14="http://schemas.microsoft.com/office/powerpoint/2010/main" val="8794833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ounded Rectangle 5"/>
          <p:cNvSpPr/>
          <p:nvPr/>
        </p:nvSpPr>
        <p:spPr>
          <a:xfrm>
            <a:off x="471489" y="314325"/>
            <a:ext cx="11572875" cy="6215062"/>
          </a:xfrm>
          <a:prstGeom prst="roundRect">
            <a:avLst/>
          </a:prstGeom>
          <a:solidFill>
            <a:schemeClr val="bg1"/>
          </a:solidFill>
          <a:ln>
            <a:solidFill>
              <a:srgbClr val="0179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矩形 15"/>
          <p:cNvSpPr/>
          <p:nvPr/>
        </p:nvSpPr>
        <p:spPr>
          <a:xfrm>
            <a:off x="2616781" y="3921612"/>
            <a:ext cx="6002846" cy="62175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ln w="190500">
                <a:solidFill>
                  <a:schemeClr val="bg1"/>
                </a:solidFill>
              </a:ln>
              <a:solidFill>
                <a:schemeClr val="bg1"/>
              </a:solidFill>
              <a:latin typeface="UTM Ong Do Gia" panose="02040603050506020204" pitchFamily="18" charset="0"/>
              <a:ea typeface="宋体" panose="02010600030101010101" pitchFamily="2" charset="-122"/>
            </a:endParaRPr>
          </a:p>
        </p:txBody>
      </p:sp>
      <p:sp>
        <p:nvSpPr>
          <p:cNvPr id="9" name="Cloud 8"/>
          <p:cNvSpPr/>
          <p:nvPr/>
        </p:nvSpPr>
        <p:spPr>
          <a:xfrm>
            <a:off x="471489" y="464095"/>
            <a:ext cx="8286750" cy="3457517"/>
          </a:xfrm>
          <a:prstGeom prst="cloud">
            <a:avLst/>
          </a:prstGeom>
          <a:solidFill>
            <a:schemeClr val="bg1"/>
          </a:solidFill>
          <a:ln w="38100">
            <a:solidFill>
              <a:srgbClr val="167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167361"/>
                </a:solidFill>
                <a:latin typeface="Cambria" panose="02040503050406030204" pitchFamily="18" charset="0"/>
                <a:ea typeface="Cambria" panose="02040503050406030204" pitchFamily="18" charset="0"/>
              </a:rPr>
              <a:t>Để kiểm đếm các đồ vật trong lớp học và ghi chép số liệu của từng loại thì chúng ta cần làm gì ?</a:t>
            </a:r>
            <a:endParaRPr lang="en-GB" sz="6000" b="1" dirty="0">
              <a:solidFill>
                <a:srgbClr val="167361"/>
              </a:solidFill>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229" b="67071" l="35529" r="57423">
                        <a14:foregroundMark x1="46101" y1="37113" x2="50260" y2="41480"/>
                        <a14:foregroundMark x1="46678" y1="40631" x2="49047" y2="36689"/>
                        <a14:foregroundMark x1="45696" y1="37902" x2="45696" y2="40206"/>
                      </a14:backgroundRemoval>
                    </a14:imgEffect>
                  </a14:imgLayer>
                </a14:imgProps>
              </a:ext>
              <a:ext uri="{28A0092B-C50C-407E-A947-70E740481C1C}">
                <a14:useLocalDpi xmlns:a14="http://schemas.microsoft.com/office/drawing/2010/main" val="0"/>
              </a:ext>
            </a:extLst>
          </a:blip>
          <a:srcRect l="36573" t="27916" r="39814" b="34584"/>
          <a:stretch/>
        </p:blipFill>
        <p:spPr>
          <a:xfrm>
            <a:off x="10345058" y="4064306"/>
            <a:ext cx="1846942" cy="2793694"/>
          </a:xfrm>
          <a:prstGeom prst="rect">
            <a:avLst/>
          </a:prstGeom>
        </p:spPr>
      </p:pic>
      <p:grpSp>
        <p:nvGrpSpPr>
          <p:cNvPr id="10" name="Group 9"/>
          <p:cNvGrpSpPr/>
          <p:nvPr/>
        </p:nvGrpSpPr>
        <p:grpSpPr>
          <a:xfrm>
            <a:off x="3204825" y="3847340"/>
            <a:ext cx="6992597" cy="2187035"/>
            <a:chOff x="3204825" y="3847340"/>
            <a:chExt cx="6992597" cy="2187035"/>
          </a:xfrm>
        </p:grpSpPr>
        <p:sp>
          <p:nvSpPr>
            <p:cNvPr id="13" name="Rectangle 12"/>
            <p:cNvSpPr/>
            <p:nvPr/>
          </p:nvSpPr>
          <p:spPr>
            <a:xfrm>
              <a:off x="3295306" y="3921612"/>
              <a:ext cx="6902116" cy="2112763"/>
            </a:xfrm>
            <a:prstGeom prst="rect">
              <a:avLst/>
            </a:prstGeom>
            <a:solidFill>
              <a:schemeClr val="bg1">
                <a:lumMod val="6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3600" dirty="0">
                <a:solidFill>
                  <a:schemeClr val="tx2"/>
                </a:solidFill>
                <a:latin typeface="Cambria" panose="02040503050406030204" pitchFamily="18" charset="0"/>
                <a:ea typeface="Cambria" panose="02040503050406030204" pitchFamily="18" charset="0"/>
              </a:endParaRPr>
            </a:p>
          </p:txBody>
        </p:sp>
        <p:sp>
          <p:nvSpPr>
            <p:cNvPr id="15" name="Rectangle 14"/>
            <p:cNvSpPr/>
            <p:nvPr/>
          </p:nvSpPr>
          <p:spPr>
            <a:xfrm>
              <a:off x="3204825" y="3847340"/>
              <a:ext cx="6902116" cy="2112763"/>
            </a:xfrm>
            <a:prstGeom prst="rect">
              <a:avLst/>
            </a:prstGeom>
            <a:solidFill>
              <a:schemeClr val="bg1"/>
            </a:solidFill>
            <a:ln w="28575">
              <a:solidFill>
                <a:srgbClr val="FA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2"/>
                  </a:solidFill>
                  <a:latin typeface="Cambria" panose="02040503050406030204" pitchFamily="18" charset="0"/>
                  <a:ea typeface="Cambria" panose="02040503050406030204" pitchFamily="18" charset="0"/>
                </a:rPr>
                <a:t>Quan sát xem có những đồ vật nào, đếm và ghi chép lại số lượng của từng loại đồ vật.</a:t>
              </a:r>
              <a:endParaRPr lang="en-GB" sz="3600" dirty="0">
                <a:solidFill>
                  <a:schemeClr val="tx2"/>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0173071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矩形 15"/>
          <p:cNvSpPr/>
          <p:nvPr/>
        </p:nvSpPr>
        <p:spPr>
          <a:xfrm>
            <a:off x="2616781" y="3921612"/>
            <a:ext cx="6002846" cy="62175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ln w="190500">
                <a:solidFill>
                  <a:schemeClr val="bg1"/>
                </a:solidFill>
              </a:ln>
              <a:solidFill>
                <a:schemeClr val="bg1"/>
              </a:solidFill>
              <a:latin typeface="UTM Ong Do Gia" panose="02040603050506020204" pitchFamily="18" charset="0"/>
              <a:ea typeface="宋体" panose="02010600030101010101" pitchFamily="2" charset="-122"/>
            </a:endParaRPr>
          </a:p>
        </p:txBody>
      </p:sp>
      <p:pic>
        <p:nvPicPr>
          <p:cNvPr id="8" name="Picture 7"/>
          <p:cNvPicPr>
            <a:picLocks noChangeAspect="1"/>
          </p:cNvPicPr>
          <p:nvPr/>
        </p:nvPicPr>
        <p:blipFill>
          <a:blip r:embed="rId3"/>
          <a:stretch>
            <a:fillRect/>
          </a:stretch>
        </p:blipFill>
        <p:spPr>
          <a:xfrm>
            <a:off x="372103" y="161720"/>
            <a:ext cx="11406605" cy="6401355"/>
          </a:xfrm>
          <a:prstGeom prst="rect">
            <a:avLst/>
          </a:prstGeom>
        </p:spPr>
      </p:pic>
      <p:sp>
        <p:nvSpPr>
          <p:cNvPr id="13" name="Cloud 12"/>
          <p:cNvSpPr/>
          <p:nvPr/>
        </p:nvSpPr>
        <p:spPr>
          <a:xfrm>
            <a:off x="-195761" y="4643380"/>
            <a:ext cx="8815388" cy="2421424"/>
          </a:xfrm>
          <a:prstGeom prst="cloud">
            <a:avLst/>
          </a:prstGeom>
          <a:solidFill>
            <a:schemeClr val="bg1"/>
          </a:solidFill>
          <a:ln w="38100">
            <a:solidFill>
              <a:srgbClr val="1673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vi-VN" sz="3200" dirty="0">
                <a:solidFill>
                  <a:srgbClr val="167361"/>
                </a:solidFill>
                <a:latin typeface="Cambria" panose="02040503050406030204" pitchFamily="18" charset="0"/>
                <a:ea typeface="Cambria" panose="02040503050406030204" pitchFamily="18" charset="0"/>
              </a:rPr>
              <a:t>- Trong tranh có những bạn nào? </a:t>
            </a:r>
            <a:endParaRPr lang="en-GB" sz="3200" dirty="0">
              <a:solidFill>
                <a:srgbClr val="167361"/>
              </a:solidFill>
              <a:latin typeface="Cambria" panose="02040503050406030204" pitchFamily="18" charset="0"/>
              <a:ea typeface="Cambria" panose="02040503050406030204" pitchFamily="18" charset="0"/>
            </a:endParaRPr>
          </a:p>
          <a:p>
            <a:r>
              <a:rPr lang="vi-VN" sz="3200" dirty="0">
                <a:solidFill>
                  <a:srgbClr val="167361"/>
                </a:solidFill>
                <a:latin typeface="Cambria" panose="02040503050406030204" pitchFamily="18" charset="0"/>
                <a:ea typeface="Cambria" panose="02040503050406030204" pitchFamily="18" charset="0"/>
              </a:rPr>
              <a:t>- Trong tranh có những đồ vật gì? </a:t>
            </a:r>
            <a:endParaRPr lang="en-GB" sz="3200" dirty="0">
              <a:solidFill>
                <a:srgbClr val="167361"/>
              </a:solidFill>
              <a:latin typeface="Cambria" panose="02040503050406030204" pitchFamily="18" charset="0"/>
              <a:ea typeface="Cambria" panose="02040503050406030204" pitchFamily="18" charset="0"/>
            </a:endParaRPr>
          </a:p>
          <a:p>
            <a:r>
              <a:rPr lang="vi-VN" sz="3200" dirty="0">
                <a:solidFill>
                  <a:srgbClr val="167361"/>
                </a:solidFill>
                <a:latin typeface="Cambria" panose="02040503050406030204" pitchFamily="18" charset="0"/>
                <a:ea typeface="Cambria" panose="02040503050406030204" pitchFamily="18" charset="0"/>
              </a:rPr>
              <a:t>- Các bạn đang làm gì ?</a:t>
            </a:r>
            <a:endParaRPr lang="en-GB" sz="3200" dirty="0">
              <a:solidFill>
                <a:srgbClr val="16736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010700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矩形 15"/>
          <p:cNvSpPr/>
          <p:nvPr/>
        </p:nvSpPr>
        <p:spPr>
          <a:xfrm>
            <a:off x="2616781" y="3921612"/>
            <a:ext cx="6002846" cy="62175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ln w="190500">
                <a:solidFill>
                  <a:schemeClr val="bg1"/>
                </a:solidFill>
              </a:ln>
              <a:solidFill>
                <a:schemeClr val="bg1"/>
              </a:solidFill>
              <a:latin typeface="UTM Ong Do Gia" panose="02040603050506020204" pitchFamily="18" charset="0"/>
              <a:ea typeface="宋体" panose="02010600030101010101" pitchFamily="2" charset="-122"/>
            </a:endParaRPr>
          </a:p>
        </p:txBody>
      </p:sp>
      <p:pic>
        <p:nvPicPr>
          <p:cNvPr id="8" name="Picture 7"/>
          <p:cNvPicPr>
            <a:picLocks noChangeAspect="1"/>
          </p:cNvPicPr>
          <p:nvPr/>
        </p:nvPicPr>
        <p:blipFill>
          <a:blip r:embed="rId3"/>
          <a:stretch>
            <a:fillRect/>
          </a:stretch>
        </p:blipFill>
        <p:spPr>
          <a:xfrm>
            <a:off x="372103" y="161720"/>
            <a:ext cx="11406605" cy="6401355"/>
          </a:xfrm>
          <a:prstGeom prst="rect">
            <a:avLst/>
          </a:prstGeom>
        </p:spPr>
      </p:pic>
      <p:sp>
        <p:nvSpPr>
          <p:cNvPr id="13" name="Cloud 12"/>
          <p:cNvSpPr/>
          <p:nvPr/>
        </p:nvSpPr>
        <p:spPr>
          <a:xfrm>
            <a:off x="-195761" y="4643380"/>
            <a:ext cx="8815388" cy="2421424"/>
          </a:xfrm>
          <a:prstGeom prst="cloud">
            <a:avLst/>
          </a:prstGeom>
          <a:solidFill>
            <a:schemeClr val="bg1"/>
          </a:solidFill>
          <a:ln w="38100">
            <a:solidFill>
              <a:srgbClr val="16736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vi-VN" sz="2800" dirty="0">
                <a:solidFill>
                  <a:srgbClr val="167361"/>
                </a:solidFill>
                <a:latin typeface="Cambria" panose="02040503050406030204" pitchFamily="18" charset="0"/>
                <a:ea typeface="Cambria" panose="02040503050406030204" pitchFamily="18" charset="0"/>
              </a:rPr>
              <a:t>Các bạn Mai, Nam và Việt đang lần lượt chạy lấy đà và ném bống về phía rổ. Rô – bốt quan sát và ghi lại kết quả của các bạn.</a:t>
            </a:r>
            <a:endParaRPr lang="en-GB" sz="4400" dirty="0">
              <a:solidFill>
                <a:srgbClr val="16736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519762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ounded Rectangle 5"/>
          <p:cNvSpPr/>
          <p:nvPr/>
        </p:nvSpPr>
        <p:spPr>
          <a:xfrm>
            <a:off x="654077" y="528637"/>
            <a:ext cx="10987018" cy="5729287"/>
          </a:xfrm>
          <a:prstGeom prst="roundRect">
            <a:avLst/>
          </a:prstGeom>
          <a:solidFill>
            <a:schemeClr val="bg1"/>
          </a:solidFill>
          <a:ln>
            <a:solidFill>
              <a:srgbClr val="0179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矩形 15"/>
          <p:cNvSpPr/>
          <p:nvPr/>
        </p:nvSpPr>
        <p:spPr>
          <a:xfrm>
            <a:off x="2616781" y="3921612"/>
            <a:ext cx="6002846" cy="62175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ln w="190500">
                <a:solidFill>
                  <a:schemeClr val="bg1"/>
                </a:solidFill>
              </a:ln>
              <a:solidFill>
                <a:schemeClr val="bg1"/>
              </a:solidFill>
              <a:latin typeface="UTM Ong Do Gia" panose="02040603050506020204" pitchFamily="18" charset="0"/>
              <a:ea typeface="宋体" panose="02010600030101010101" pitchFamily="2" charset="-122"/>
            </a:endParaRPr>
          </a:p>
        </p:txBody>
      </p:sp>
      <p:grpSp>
        <p:nvGrpSpPr>
          <p:cNvPr id="14" name="Group 13"/>
          <p:cNvGrpSpPr/>
          <p:nvPr/>
        </p:nvGrpSpPr>
        <p:grpSpPr>
          <a:xfrm>
            <a:off x="768378" y="1679185"/>
            <a:ext cx="4516059" cy="1903869"/>
            <a:chOff x="1102145" y="1788962"/>
            <a:chExt cx="4516059" cy="1903869"/>
          </a:xfrm>
        </p:grpSpPr>
        <p:sp>
          <p:nvSpPr>
            <p:cNvPr id="4" name="Rectangle 3"/>
            <p:cNvSpPr/>
            <p:nvPr/>
          </p:nvSpPr>
          <p:spPr>
            <a:xfrm>
              <a:off x="1102145" y="1788962"/>
              <a:ext cx="4284243" cy="1903869"/>
            </a:xfrm>
            <a:prstGeom prst="rect">
              <a:avLst/>
            </a:prstGeom>
            <a:solidFill>
              <a:schemeClr val="bg1"/>
            </a:solidFill>
            <a:ln w="28575">
              <a:solidFill>
                <a:srgbClr val="FA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254152" y="1912975"/>
              <a:ext cx="4364052" cy="1569660"/>
            </a:xfrm>
            <a:prstGeom prst="rect">
              <a:avLst/>
            </a:prstGeom>
            <a:noFill/>
          </p:spPr>
          <p:txBody>
            <a:bodyPr wrap="square" rtlCol="0">
              <a:spAutoFit/>
            </a:bodyPr>
            <a:lstStyle/>
            <a:p>
              <a:r>
                <a:rPr lang="en-GB" sz="3200" dirty="0">
                  <a:latin typeface="Cambria" panose="02040503050406030204" pitchFamily="18" charset="0"/>
                  <a:ea typeface="Cambria" panose="02040503050406030204" pitchFamily="18" charset="0"/>
                </a:rPr>
                <a:t>Nam: x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o </a:t>
              </a:r>
              <a:r>
                <a:rPr lang="en-GB" sz="3200" dirty="0" err="1">
                  <a:latin typeface="Cambria" panose="02040503050406030204" pitchFamily="18" charset="0"/>
                  <a:ea typeface="Cambria" panose="02040503050406030204" pitchFamily="18" charset="0"/>
                </a:rPr>
                <a:t>o</a:t>
              </a:r>
              <a:r>
                <a:rPr lang="en-GB" sz="3200" dirty="0">
                  <a:latin typeface="Cambria" panose="02040503050406030204" pitchFamily="18" charset="0"/>
                  <a:ea typeface="Cambria" panose="02040503050406030204" pitchFamily="18" charset="0"/>
                </a:rPr>
                <a:t> x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o x</a:t>
              </a:r>
            </a:p>
            <a:p>
              <a:r>
                <a:rPr lang="en-GB" sz="3200" dirty="0" err="1">
                  <a:latin typeface="Cambria" panose="02040503050406030204" pitchFamily="18" charset="0"/>
                  <a:ea typeface="Cambria" panose="02040503050406030204" pitchFamily="18" charset="0"/>
                </a:rPr>
                <a:t>Việt</a:t>
              </a:r>
              <a:r>
                <a:rPr lang="en-GB" sz="3200" dirty="0">
                  <a:latin typeface="Cambria" panose="02040503050406030204" pitchFamily="18" charset="0"/>
                  <a:ea typeface="Cambria" panose="02040503050406030204" pitchFamily="18" charset="0"/>
                </a:rPr>
                <a:t>:  x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endParaRPr lang="en-GB" sz="3200" dirty="0">
                <a:latin typeface="Cambria" panose="02040503050406030204" pitchFamily="18" charset="0"/>
                <a:ea typeface="Cambria" panose="02040503050406030204" pitchFamily="18" charset="0"/>
              </a:endParaRPr>
            </a:p>
            <a:p>
              <a:r>
                <a:rPr lang="en-GB" sz="3200" dirty="0">
                  <a:latin typeface="Cambria" panose="02040503050406030204" pitchFamily="18" charset="0"/>
                  <a:ea typeface="Cambria" panose="02040503050406030204" pitchFamily="18" charset="0"/>
                </a:rPr>
                <a:t>Mai:  o </a:t>
              </a:r>
              <a:r>
                <a:rPr lang="en-GB" sz="3200" dirty="0" err="1">
                  <a:latin typeface="Cambria" panose="02040503050406030204" pitchFamily="18" charset="0"/>
                  <a:ea typeface="Cambria" panose="02040503050406030204" pitchFamily="18" charset="0"/>
                </a:rPr>
                <a:t>o</a:t>
              </a:r>
              <a:r>
                <a:rPr lang="en-GB" sz="3200" dirty="0">
                  <a:latin typeface="Cambria" panose="02040503050406030204" pitchFamily="18" charset="0"/>
                  <a:ea typeface="Cambria" panose="02040503050406030204" pitchFamily="18" charset="0"/>
                </a:rPr>
                <a:t> x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o x o x o</a:t>
              </a:r>
            </a:p>
          </p:txBody>
        </p:sp>
      </p:grpSp>
      <p:sp>
        <p:nvSpPr>
          <p:cNvPr id="5" name="Rectangle 4"/>
          <p:cNvSpPr/>
          <p:nvPr/>
        </p:nvSpPr>
        <p:spPr>
          <a:xfrm>
            <a:off x="5166922" y="1518590"/>
            <a:ext cx="6422576" cy="2160591"/>
          </a:xfrm>
          <a:prstGeom prst="rect">
            <a:avLst/>
          </a:prstGeom>
        </p:spPr>
        <p:txBody>
          <a:bodyPr wrap="square">
            <a:spAutoFit/>
          </a:bodyPr>
          <a:lstStyle/>
          <a:p>
            <a:pPr algn="just">
              <a:lnSpc>
                <a:spcPct val="120000"/>
              </a:lnSpc>
              <a:spcAft>
                <a:spcPts val="0"/>
              </a:spcAft>
            </a:pPr>
            <a:r>
              <a:rPr lang="en-GB"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Tiếp theo Rô – bốt dùng các dấu X và O để ghi lại kết quả. Với mỗi lần một bạn đưa bóng vào rổ thành công, Rô – bốt sẽ viết 1 dấu X vào hàng ghi tên bạn đó. </a:t>
            </a:r>
            <a:endParaRPr lang="en-GB" sz="2800" dirty="0">
              <a:effectLst/>
              <a:latin typeface="Cambria" panose="02040503050406030204" pitchFamily="18" charset="0"/>
              <a:ea typeface="Cambria" panose="02040503050406030204" pitchFamily="18" charset="0"/>
            </a:endParaRPr>
          </a:p>
        </p:txBody>
      </p:sp>
      <p:sp>
        <p:nvSpPr>
          <p:cNvPr id="13" name="Rectangle 12"/>
          <p:cNvSpPr/>
          <p:nvPr/>
        </p:nvSpPr>
        <p:spPr>
          <a:xfrm>
            <a:off x="1014383" y="735031"/>
            <a:ext cx="10410825" cy="609398"/>
          </a:xfrm>
          <a:prstGeom prst="rect">
            <a:avLst/>
          </a:prstGeom>
        </p:spPr>
        <p:txBody>
          <a:bodyPr wrap="square">
            <a:spAutoFit/>
          </a:bodyPr>
          <a:lstStyle/>
          <a:p>
            <a:pPr lvl="0" algn="just">
              <a:lnSpc>
                <a:spcPct val="120000"/>
              </a:lnSpc>
            </a:pPr>
            <a:r>
              <a:rPr lang="en-GB" sz="2800" dirty="0">
                <a:solidFill>
                  <a:prstClr val="black"/>
                </a:solidFill>
                <a:latin typeface="Cambria" panose="02040503050406030204" pitchFamily="18" charset="0"/>
                <a:ea typeface="Cambria" panose="02040503050406030204" pitchFamily="18" charset="0"/>
              </a:rPr>
              <a:t>- </a:t>
            </a:r>
            <a:r>
              <a:rPr lang="vi-VN" sz="2800" dirty="0">
                <a:solidFill>
                  <a:prstClr val="black"/>
                </a:solidFill>
                <a:latin typeface="Cambria" panose="02040503050406030204" pitchFamily="18" charset="0"/>
                <a:ea typeface="Cambria" panose="02040503050406030204" pitchFamily="18" charset="0"/>
              </a:rPr>
              <a:t>Rô – bốt viết tên của các bạn theo 3 hàng Nam, Việt và Mai.</a:t>
            </a:r>
            <a:endParaRPr lang="en-GB" sz="2800" dirty="0">
              <a:solidFill>
                <a:prstClr val="black"/>
              </a:solidFill>
              <a:latin typeface="Cambria" panose="02040503050406030204" pitchFamily="18" charset="0"/>
              <a:ea typeface="Cambria" panose="02040503050406030204" pitchFamily="18" charset="0"/>
            </a:endParaRPr>
          </a:p>
        </p:txBody>
      </p:sp>
      <p:sp>
        <p:nvSpPr>
          <p:cNvPr id="15" name="Rectangle 14"/>
          <p:cNvSpPr/>
          <p:nvPr/>
        </p:nvSpPr>
        <p:spPr>
          <a:xfrm>
            <a:off x="869963" y="3757215"/>
            <a:ext cx="10719535" cy="2160591"/>
          </a:xfrm>
          <a:prstGeom prst="rect">
            <a:avLst/>
          </a:prstGeom>
        </p:spPr>
        <p:txBody>
          <a:bodyPr wrap="square">
            <a:spAutoFit/>
          </a:bodyPr>
          <a:lstStyle/>
          <a:p>
            <a:pPr lvl="0" algn="just">
              <a:lnSpc>
                <a:spcPct val="120000"/>
              </a:lnSpc>
            </a:pPr>
            <a:r>
              <a:rPr lang="en-GB" sz="2800" dirty="0">
                <a:solidFill>
                  <a:prstClr val="black"/>
                </a:solidFill>
                <a:latin typeface="Cambria" panose="02040503050406030204" pitchFamily="18" charset="0"/>
                <a:ea typeface="Cambria" panose="02040503050406030204" pitchFamily="18" charset="0"/>
              </a:rPr>
              <a:t>- </a:t>
            </a:r>
            <a:r>
              <a:rPr lang="vi-VN" sz="2800" dirty="0">
                <a:solidFill>
                  <a:prstClr val="black"/>
                </a:solidFill>
                <a:latin typeface="Cambria" panose="02040503050406030204" pitchFamily="18" charset="0"/>
                <a:ea typeface="Cambria" panose="02040503050406030204" pitchFamily="18" charset="0"/>
              </a:rPr>
              <a:t>Mỗi dấu X là một lần đưa bóng vào rổ. Với mỗi lần một bạn ném trượt, Rô – bốt viết một dấu O vào hàng ghi tên bạn đó. Mỗi dấu O là một lần ném trượt. Rồi dựa vào số dấu X, Rô – bốt sẽ biết được số lần đưa bóng vào rổ của mỗi bạn.</a:t>
            </a:r>
            <a:endParaRPr lang="en-GB" sz="28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277883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ounded Rectangle 5"/>
          <p:cNvSpPr/>
          <p:nvPr/>
        </p:nvSpPr>
        <p:spPr>
          <a:xfrm>
            <a:off x="300039" y="328612"/>
            <a:ext cx="11572875" cy="6215062"/>
          </a:xfrm>
          <a:prstGeom prst="roundRect">
            <a:avLst/>
          </a:prstGeom>
          <a:solidFill>
            <a:schemeClr val="bg1"/>
          </a:solidFill>
          <a:ln>
            <a:solidFill>
              <a:srgbClr val="01797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矩形 15"/>
          <p:cNvSpPr/>
          <p:nvPr/>
        </p:nvSpPr>
        <p:spPr>
          <a:xfrm>
            <a:off x="2616781" y="3921612"/>
            <a:ext cx="6002846" cy="62175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ln w="190500">
                <a:solidFill>
                  <a:schemeClr val="bg1"/>
                </a:solidFill>
              </a:ln>
              <a:solidFill>
                <a:schemeClr val="bg1"/>
              </a:solidFill>
              <a:latin typeface="UTM Ong Do Gia" panose="02040603050506020204" pitchFamily="18" charset="0"/>
              <a:ea typeface="宋体" panose="02010600030101010101" pitchFamily="2" charset="-122"/>
            </a:endParaRPr>
          </a:p>
        </p:txBody>
      </p:sp>
      <p:pic>
        <p:nvPicPr>
          <p:cNvPr id="7" name="Picture 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229" b="67071" l="35529" r="57423">
                        <a14:foregroundMark x1="46101" y1="37113" x2="50260" y2="41480"/>
                        <a14:foregroundMark x1="46678" y1="40631" x2="49047" y2="36689"/>
                        <a14:foregroundMark x1="45696" y1="37902" x2="45696" y2="40206"/>
                      </a14:backgroundRemoval>
                    </a14:imgEffect>
                  </a14:imgLayer>
                </a14:imgProps>
              </a:ext>
              <a:ext uri="{28A0092B-C50C-407E-A947-70E740481C1C}">
                <a14:useLocalDpi xmlns:a14="http://schemas.microsoft.com/office/drawing/2010/main" val="0"/>
              </a:ext>
            </a:extLst>
          </a:blip>
          <a:srcRect l="36573" t="27916" r="39814" b="34584"/>
          <a:stretch/>
        </p:blipFill>
        <p:spPr>
          <a:xfrm>
            <a:off x="10345058" y="4064306"/>
            <a:ext cx="1846942" cy="2793694"/>
          </a:xfrm>
          <a:prstGeom prst="rect">
            <a:avLst/>
          </a:prstGeom>
        </p:spPr>
      </p:pic>
      <p:grpSp>
        <p:nvGrpSpPr>
          <p:cNvPr id="11" name="Group 10"/>
          <p:cNvGrpSpPr/>
          <p:nvPr/>
        </p:nvGrpSpPr>
        <p:grpSpPr>
          <a:xfrm>
            <a:off x="1102145" y="793360"/>
            <a:ext cx="4516059" cy="1903869"/>
            <a:chOff x="1102145" y="1788962"/>
            <a:chExt cx="4516059" cy="1903869"/>
          </a:xfrm>
        </p:grpSpPr>
        <p:sp>
          <p:nvSpPr>
            <p:cNvPr id="12" name="Rectangle 11"/>
            <p:cNvSpPr/>
            <p:nvPr/>
          </p:nvSpPr>
          <p:spPr>
            <a:xfrm>
              <a:off x="1102145" y="1788962"/>
              <a:ext cx="4284243" cy="1903869"/>
            </a:xfrm>
            <a:prstGeom prst="rect">
              <a:avLst/>
            </a:prstGeom>
            <a:solidFill>
              <a:schemeClr val="bg1"/>
            </a:solidFill>
            <a:ln w="28575">
              <a:solidFill>
                <a:srgbClr val="FA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254152" y="1912975"/>
              <a:ext cx="4364052" cy="1569660"/>
            </a:xfrm>
            <a:prstGeom prst="rect">
              <a:avLst/>
            </a:prstGeom>
            <a:noFill/>
          </p:spPr>
          <p:txBody>
            <a:bodyPr wrap="square" rtlCol="0">
              <a:spAutoFit/>
            </a:bodyPr>
            <a:lstStyle/>
            <a:p>
              <a:r>
                <a:rPr lang="en-GB" sz="3200" dirty="0">
                  <a:latin typeface="Cambria" panose="02040503050406030204" pitchFamily="18" charset="0"/>
                  <a:ea typeface="Cambria" panose="02040503050406030204" pitchFamily="18" charset="0"/>
                </a:rPr>
                <a:t>Nam: x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o </a:t>
              </a:r>
              <a:r>
                <a:rPr lang="en-GB" sz="3200" dirty="0" err="1">
                  <a:latin typeface="Cambria" panose="02040503050406030204" pitchFamily="18" charset="0"/>
                  <a:ea typeface="Cambria" panose="02040503050406030204" pitchFamily="18" charset="0"/>
                </a:rPr>
                <a:t>o</a:t>
              </a:r>
              <a:r>
                <a:rPr lang="en-GB" sz="3200" dirty="0">
                  <a:latin typeface="Cambria" panose="02040503050406030204" pitchFamily="18" charset="0"/>
                  <a:ea typeface="Cambria" panose="02040503050406030204" pitchFamily="18" charset="0"/>
                </a:rPr>
                <a:t> x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o x</a:t>
              </a:r>
            </a:p>
            <a:p>
              <a:r>
                <a:rPr lang="en-GB" sz="3200" dirty="0" err="1">
                  <a:latin typeface="Cambria" panose="02040503050406030204" pitchFamily="18" charset="0"/>
                  <a:ea typeface="Cambria" panose="02040503050406030204" pitchFamily="18" charset="0"/>
                </a:rPr>
                <a:t>Việt</a:t>
              </a:r>
              <a:r>
                <a:rPr lang="en-GB" sz="3200" dirty="0">
                  <a:latin typeface="Cambria" panose="02040503050406030204" pitchFamily="18" charset="0"/>
                  <a:ea typeface="Cambria" panose="02040503050406030204" pitchFamily="18" charset="0"/>
                </a:rPr>
                <a:t>:  x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endParaRPr lang="en-GB" sz="3200" dirty="0">
                <a:latin typeface="Cambria" panose="02040503050406030204" pitchFamily="18" charset="0"/>
                <a:ea typeface="Cambria" panose="02040503050406030204" pitchFamily="18" charset="0"/>
              </a:endParaRPr>
            </a:p>
            <a:p>
              <a:r>
                <a:rPr lang="en-GB" sz="3200" dirty="0">
                  <a:latin typeface="Cambria" panose="02040503050406030204" pitchFamily="18" charset="0"/>
                  <a:ea typeface="Cambria" panose="02040503050406030204" pitchFamily="18" charset="0"/>
                </a:rPr>
                <a:t>Mai:  o </a:t>
              </a:r>
              <a:r>
                <a:rPr lang="en-GB" sz="3200" dirty="0" err="1">
                  <a:latin typeface="Cambria" panose="02040503050406030204" pitchFamily="18" charset="0"/>
                  <a:ea typeface="Cambria" panose="02040503050406030204" pitchFamily="18" charset="0"/>
                </a:rPr>
                <a:t>o</a:t>
              </a:r>
              <a:r>
                <a:rPr lang="en-GB" sz="3200" dirty="0">
                  <a:latin typeface="Cambria" panose="02040503050406030204" pitchFamily="18" charset="0"/>
                  <a:ea typeface="Cambria" panose="02040503050406030204" pitchFamily="18" charset="0"/>
                </a:rPr>
                <a:t> x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a:t>
              </a:r>
              <a:r>
                <a:rPr lang="en-GB" sz="3200" dirty="0">
                  <a:latin typeface="Cambria" panose="02040503050406030204" pitchFamily="18" charset="0"/>
                  <a:ea typeface="Cambria" panose="02040503050406030204" pitchFamily="18" charset="0"/>
                </a:rPr>
                <a:t> o x o x o</a:t>
              </a:r>
            </a:p>
          </p:txBody>
        </p:sp>
      </p:grpSp>
      <p:sp>
        <p:nvSpPr>
          <p:cNvPr id="16" name="Cloud 15"/>
          <p:cNvSpPr/>
          <p:nvPr/>
        </p:nvSpPr>
        <p:spPr>
          <a:xfrm>
            <a:off x="5348286" y="149769"/>
            <a:ext cx="6843714" cy="3457517"/>
          </a:xfrm>
          <a:prstGeom prst="cloud">
            <a:avLst/>
          </a:prstGeom>
          <a:solidFill>
            <a:schemeClr val="bg1"/>
          </a:solidFill>
          <a:ln w="38100">
            <a:solidFill>
              <a:srgbClr val="167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400" dirty="0">
                <a:solidFill>
                  <a:srgbClr val="167361"/>
                </a:solidFill>
                <a:latin typeface="Cambria" panose="02040503050406030204" pitchFamily="18" charset="0"/>
                <a:ea typeface="Cambria" panose="02040503050406030204" pitchFamily="18" charset="0"/>
              </a:rPr>
              <a:t>Quan sát phần ghi chép số liệu của Rô – bốt, nêu số lần đưa bóng vào rổ của mỗi bạn.</a:t>
            </a:r>
            <a:endParaRPr lang="en-GB" sz="3400" dirty="0">
              <a:solidFill>
                <a:srgbClr val="167361"/>
              </a:solidFill>
              <a:latin typeface="Cambria" panose="02040503050406030204" pitchFamily="18" charset="0"/>
              <a:ea typeface="Cambria" panose="02040503050406030204" pitchFamily="18" charset="0"/>
            </a:endParaRPr>
          </a:p>
        </p:txBody>
      </p:sp>
      <p:sp>
        <p:nvSpPr>
          <p:cNvPr id="17" name="Rectangle 16"/>
          <p:cNvSpPr/>
          <p:nvPr/>
        </p:nvSpPr>
        <p:spPr>
          <a:xfrm>
            <a:off x="2616781" y="3786129"/>
            <a:ext cx="7641218" cy="2086725"/>
          </a:xfrm>
          <a:prstGeom prst="rect">
            <a:avLst/>
          </a:prstGeom>
        </p:spPr>
        <p:txBody>
          <a:bodyPr wrap="square">
            <a:spAutoFit/>
          </a:bodyPr>
          <a:lstStyle/>
          <a:p>
            <a:pPr marL="457200" lvl="0" indent="-457200" algn="just">
              <a:lnSpc>
                <a:spcPct val="120000"/>
              </a:lnSpc>
              <a:buFontTx/>
              <a:buChar char="-"/>
            </a:pPr>
            <a:r>
              <a:rPr lang="en-GB" sz="3600" dirty="0">
                <a:solidFill>
                  <a:srgbClr val="7030A0"/>
                </a:solidFill>
                <a:latin typeface="Cambria" panose="02040503050406030204" pitchFamily="18" charset="0"/>
                <a:ea typeface="Cambria" panose="02040503050406030204" pitchFamily="18" charset="0"/>
              </a:rPr>
              <a:t>Nam </a:t>
            </a:r>
            <a:r>
              <a:rPr lang="en-GB" sz="3600" dirty="0" err="1">
                <a:solidFill>
                  <a:srgbClr val="7030A0"/>
                </a:solidFill>
                <a:latin typeface="Cambria" panose="02040503050406030204" pitchFamily="18" charset="0"/>
                <a:ea typeface="Cambria" panose="02040503050406030204" pitchFamily="18" charset="0"/>
              </a:rPr>
              <a:t>có</a:t>
            </a:r>
            <a:r>
              <a:rPr lang="en-GB" sz="3600" dirty="0">
                <a:solidFill>
                  <a:srgbClr val="7030A0"/>
                </a:solidFill>
                <a:latin typeface="Cambria" panose="02040503050406030204" pitchFamily="18" charset="0"/>
                <a:ea typeface="Cambria" panose="02040503050406030204" pitchFamily="18" charset="0"/>
              </a:rPr>
              <a:t> 7 </a:t>
            </a:r>
            <a:r>
              <a:rPr lang="en-GB" sz="3600" dirty="0" err="1">
                <a:solidFill>
                  <a:srgbClr val="7030A0"/>
                </a:solidFill>
                <a:latin typeface="Cambria" panose="02040503050406030204" pitchFamily="18" charset="0"/>
                <a:ea typeface="Cambria" panose="02040503050406030204" pitchFamily="18" charset="0"/>
              </a:rPr>
              <a:t>lần</a:t>
            </a:r>
            <a:r>
              <a:rPr lang="en-GB" sz="3600" dirty="0">
                <a:solidFill>
                  <a:srgbClr val="7030A0"/>
                </a:solidFill>
                <a:latin typeface="Cambria" panose="02040503050406030204" pitchFamily="18" charset="0"/>
                <a:ea typeface="Cambria" panose="02040503050406030204" pitchFamily="18" charset="0"/>
              </a:rPr>
              <a:t> </a:t>
            </a:r>
            <a:r>
              <a:rPr lang="en-GB" sz="3600" dirty="0" err="1">
                <a:solidFill>
                  <a:srgbClr val="7030A0"/>
                </a:solidFill>
                <a:latin typeface="Cambria" panose="02040503050406030204" pitchFamily="18" charset="0"/>
                <a:ea typeface="Cambria" panose="02040503050406030204" pitchFamily="18" charset="0"/>
              </a:rPr>
              <a:t>ném</a:t>
            </a:r>
            <a:r>
              <a:rPr lang="en-GB" sz="3600" dirty="0">
                <a:solidFill>
                  <a:srgbClr val="7030A0"/>
                </a:solidFill>
                <a:latin typeface="Cambria" panose="02040503050406030204" pitchFamily="18" charset="0"/>
                <a:ea typeface="Cambria" panose="02040503050406030204" pitchFamily="18" charset="0"/>
              </a:rPr>
              <a:t> </a:t>
            </a:r>
            <a:r>
              <a:rPr lang="en-GB" sz="3600" dirty="0" err="1">
                <a:solidFill>
                  <a:srgbClr val="7030A0"/>
                </a:solidFill>
                <a:latin typeface="Cambria" panose="02040503050406030204" pitchFamily="18" charset="0"/>
                <a:ea typeface="Cambria" panose="02040503050406030204" pitchFamily="18" charset="0"/>
              </a:rPr>
              <a:t>bóng</a:t>
            </a:r>
            <a:r>
              <a:rPr lang="en-GB" sz="3600" dirty="0">
                <a:solidFill>
                  <a:srgbClr val="7030A0"/>
                </a:solidFill>
                <a:latin typeface="Cambria" panose="02040503050406030204" pitchFamily="18" charset="0"/>
                <a:ea typeface="Cambria" panose="02040503050406030204" pitchFamily="18" charset="0"/>
              </a:rPr>
              <a:t> </a:t>
            </a:r>
            <a:r>
              <a:rPr lang="en-GB" sz="3600" dirty="0" err="1">
                <a:solidFill>
                  <a:srgbClr val="7030A0"/>
                </a:solidFill>
                <a:latin typeface="Cambria" panose="02040503050406030204" pitchFamily="18" charset="0"/>
                <a:ea typeface="Cambria" panose="02040503050406030204" pitchFamily="18" charset="0"/>
              </a:rPr>
              <a:t>vào</a:t>
            </a:r>
            <a:r>
              <a:rPr lang="en-GB" sz="3600" dirty="0">
                <a:solidFill>
                  <a:srgbClr val="7030A0"/>
                </a:solidFill>
                <a:latin typeface="Cambria" panose="02040503050406030204" pitchFamily="18" charset="0"/>
                <a:ea typeface="Cambria" panose="02040503050406030204" pitchFamily="18" charset="0"/>
              </a:rPr>
              <a:t> </a:t>
            </a:r>
            <a:r>
              <a:rPr lang="en-GB" sz="3600" dirty="0" err="1">
                <a:solidFill>
                  <a:srgbClr val="7030A0"/>
                </a:solidFill>
                <a:latin typeface="Cambria" panose="02040503050406030204" pitchFamily="18" charset="0"/>
                <a:ea typeface="Cambria" panose="02040503050406030204" pitchFamily="18" charset="0"/>
              </a:rPr>
              <a:t>rổ</a:t>
            </a:r>
            <a:r>
              <a:rPr lang="en-GB" sz="3600" dirty="0">
                <a:solidFill>
                  <a:srgbClr val="7030A0"/>
                </a:solidFill>
                <a:latin typeface="Cambria" panose="02040503050406030204" pitchFamily="18" charset="0"/>
                <a:ea typeface="Cambria" panose="02040503050406030204" pitchFamily="18" charset="0"/>
              </a:rPr>
              <a:t>.</a:t>
            </a:r>
          </a:p>
          <a:p>
            <a:pPr marL="457200" lvl="0" indent="-457200" algn="just">
              <a:lnSpc>
                <a:spcPct val="120000"/>
              </a:lnSpc>
              <a:buFontTx/>
              <a:buChar char="-"/>
            </a:pPr>
            <a:r>
              <a:rPr lang="en-GB" sz="3600" dirty="0" err="1">
                <a:solidFill>
                  <a:srgbClr val="7030A0"/>
                </a:solidFill>
                <a:latin typeface="Cambria" panose="02040503050406030204" pitchFamily="18" charset="0"/>
                <a:ea typeface="Cambria" panose="02040503050406030204" pitchFamily="18" charset="0"/>
              </a:rPr>
              <a:t>Việt</a:t>
            </a:r>
            <a:r>
              <a:rPr lang="en-GB" sz="3600" dirty="0">
                <a:solidFill>
                  <a:srgbClr val="7030A0"/>
                </a:solidFill>
                <a:latin typeface="Cambria" panose="02040503050406030204" pitchFamily="18" charset="0"/>
                <a:ea typeface="Cambria" panose="02040503050406030204" pitchFamily="18" charset="0"/>
              </a:rPr>
              <a:t> </a:t>
            </a:r>
            <a:r>
              <a:rPr lang="en-GB" sz="3600" dirty="0" err="1">
                <a:solidFill>
                  <a:srgbClr val="7030A0"/>
                </a:solidFill>
                <a:latin typeface="Cambria" panose="02040503050406030204" pitchFamily="18" charset="0"/>
                <a:ea typeface="Cambria" panose="02040503050406030204" pitchFamily="18" charset="0"/>
              </a:rPr>
              <a:t>có</a:t>
            </a:r>
            <a:r>
              <a:rPr lang="en-GB" sz="3600" dirty="0">
                <a:solidFill>
                  <a:srgbClr val="7030A0"/>
                </a:solidFill>
                <a:latin typeface="Cambria" panose="02040503050406030204" pitchFamily="18" charset="0"/>
                <a:ea typeface="Cambria" panose="02040503050406030204" pitchFamily="18" charset="0"/>
              </a:rPr>
              <a:t> 10 </a:t>
            </a:r>
            <a:r>
              <a:rPr lang="en-GB" sz="3600" dirty="0" err="1">
                <a:solidFill>
                  <a:srgbClr val="7030A0"/>
                </a:solidFill>
                <a:latin typeface="Cambria" panose="02040503050406030204" pitchFamily="18" charset="0"/>
                <a:ea typeface="Cambria" panose="02040503050406030204" pitchFamily="18" charset="0"/>
              </a:rPr>
              <a:t>lần</a:t>
            </a:r>
            <a:r>
              <a:rPr lang="en-GB" sz="3600" dirty="0">
                <a:solidFill>
                  <a:srgbClr val="7030A0"/>
                </a:solidFill>
                <a:latin typeface="Cambria" panose="02040503050406030204" pitchFamily="18" charset="0"/>
                <a:ea typeface="Cambria" panose="02040503050406030204" pitchFamily="18" charset="0"/>
              </a:rPr>
              <a:t> </a:t>
            </a:r>
            <a:r>
              <a:rPr lang="en-GB" sz="3600" dirty="0" err="1">
                <a:solidFill>
                  <a:srgbClr val="7030A0"/>
                </a:solidFill>
                <a:latin typeface="Cambria" panose="02040503050406030204" pitchFamily="18" charset="0"/>
                <a:ea typeface="Cambria" panose="02040503050406030204" pitchFamily="18" charset="0"/>
              </a:rPr>
              <a:t>ném</a:t>
            </a:r>
            <a:r>
              <a:rPr lang="en-GB" sz="3600" dirty="0">
                <a:solidFill>
                  <a:srgbClr val="7030A0"/>
                </a:solidFill>
                <a:latin typeface="Cambria" panose="02040503050406030204" pitchFamily="18" charset="0"/>
                <a:ea typeface="Cambria" panose="02040503050406030204" pitchFamily="18" charset="0"/>
              </a:rPr>
              <a:t> </a:t>
            </a:r>
            <a:r>
              <a:rPr lang="en-GB" sz="3600" dirty="0" err="1">
                <a:solidFill>
                  <a:srgbClr val="7030A0"/>
                </a:solidFill>
                <a:latin typeface="Cambria" panose="02040503050406030204" pitchFamily="18" charset="0"/>
                <a:ea typeface="Cambria" panose="02040503050406030204" pitchFamily="18" charset="0"/>
              </a:rPr>
              <a:t>bóng</a:t>
            </a:r>
            <a:r>
              <a:rPr lang="en-GB" sz="3600" dirty="0">
                <a:solidFill>
                  <a:srgbClr val="7030A0"/>
                </a:solidFill>
                <a:latin typeface="Cambria" panose="02040503050406030204" pitchFamily="18" charset="0"/>
                <a:ea typeface="Cambria" panose="02040503050406030204" pitchFamily="18" charset="0"/>
              </a:rPr>
              <a:t> </a:t>
            </a:r>
            <a:r>
              <a:rPr lang="en-GB" sz="3600" dirty="0" err="1">
                <a:solidFill>
                  <a:srgbClr val="7030A0"/>
                </a:solidFill>
                <a:latin typeface="Cambria" panose="02040503050406030204" pitchFamily="18" charset="0"/>
                <a:ea typeface="Cambria" panose="02040503050406030204" pitchFamily="18" charset="0"/>
              </a:rPr>
              <a:t>vào</a:t>
            </a:r>
            <a:r>
              <a:rPr lang="en-GB" sz="3600" dirty="0">
                <a:solidFill>
                  <a:srgbClr val="7030A0"/>
                </a:solidFill>
                <a:latin typeface="Cambria" panose="02040503050406030204" pitchFamily="18" charset="0"/>
                <a:ea typeface="Cambria" panose="02040503050406030204" pitchFamily="18" charset="0"/>
              </a:rPr>
              <a:t> </a:t>
            </a:r>
            <a:r>
              <a:rPr lang="en-GB" sz="3600" dirty="0" err="1">
                <a:solidFill>
                  <a:srgbClr val="7030A0"/>
                </a:solidFill>
                <a:latin typeface="Cambria" panose="02040503050406030204" pitchFamily="18" charset="0"/>
                <a:ea typeface="Cambria" panose="02040503050406030204" pitchFamily="18" charset="0"/>
              </a:rPr>
              <a:t>rổ</a:t>
            </a:r>
            <a:endParaRPr lang="en-GB" sz="3600" dirty="0">
              <a:solidFill>
                <a:srgbClr val="7030A0"/>
              </a:solidFill>
              <a:latin typeface="Cambria" panose="02040503050406030204" pitchFamily="18" charset="0"/>
              <a:ea typeface="Cambria" panose="02040503050406030204" pitchFamily="18" charset="0"/>
            </a:endParaRPr>
          </a:p>
          <a:p>
            <a:pPr marL="457200" lvl="0" indent="-457200" algn="just">
              <a:lnSpc>
                <a:spcPct val="120000"/>
              </a:lnSpc>
              <a:buFontTx/>
              <a:buChar char="-"/>
            </a:pPr>
            <a:r>
              <a:rPr lang="en-GB" sz="3600" dirty="0">
                <a:solidFill>
                  <a:srgbClr val="7030A0"/>
                </a:solidFill>
                <a:latin typeface="Cambria" panose="02040503050406030204" pitchFamily="18" charset="0"/>
                <a:ea typeface="Cambria" panose="02040503050406030204" pitchFamily="18" charset="0"/>
              </a:rPr>
              <a:t>Mai </a:t>
            </a:r>
            <a:r>
              <a:rPr lang="en-GB" sz="3600" dirty="0" err="1">
                <a:solidFill>
                  <a:srgbClr val="7030A0"/>
                </a:solidFill>
                <a:latin typeface="Cambria" panose="02040503050406030204" pitchFamily="18" charset="0"/>
                <a:ea typeface="Cambria" panose="02040503050406030204" pitchFamily="18" charset="0"/>
              </a:rPr>
              <a:t>có</a:t>
            </a:r>
            <a:r>
              <a:rPr lang="en-GB" sz="3600" dirty="0">
                <a:solidFill>
                  <a:srgbClr val="7030A0"/>
                </a:solidFill>
                <a:latin typeface="Cambria" panose="02040503050406030204" pitchFamily="18" charset="0"/>
                <a:ea typeface="Cambria" panose="02040503050406030204" pitchFamily="18" charset="0"/>
              </a:rPr>
              <a:t> 5 </a:t>
            </a:r>
            <a:r>
              <a:rPr lang="en-GB" sz="3600" dirty="0" err="1">
                <a:solidFill>
                  <a:srgbClr val="7030A0"/>
                </a:solidFill>
                <a:latin typeface="Cambria" panose="02040503050406030204" pitchFamily="18" charset="0"/>
                <a:ea typeface="Cambria" panose="02040503050406030204" pitchFamily="18" charset="0"/>
              </a:rPr>
              <a:t>lần</a:t>
            </a:r>
            <a:r>
              <a:rPr lang="en-GB" sz="3600" dirty="0">
                <a:solidFill>
                  <a:srgbClr val="7030A0"/>
                </a:solidFill>
                <a:latin typeface="Cambria" panose="02040503050406030204" pitchFamily="18" charset="0"/>
                <a:ea typeface="Cambria" panose="02040503050406030204" pitchFamily="18" charset="0"/>
              </a:rPr>
              <a:t> </a:t>
            </a:r>
            <a:r>
              <a:rPr lang="en-GB" sz="3600" dirty="0" err="1">
                <a:solidFill>
                  <a:srgbClr val="7030A0"/>
                </a:solidFill>
                <a:latin typeface="Cambria" panose="02040503050406030204" pitchFamily="18" charset="0"/>
                <a:ea typeface="Cambria" panose="02040503050406030204" pitchFamily="18" charset="0"/>
              </a:rPr>
              <a:t>ném</a:t>
            </a:r>
            <a:r>
              <a:rPr lang="en-GB" sz="3600" dirty="0">
                <a:solidFill>
                  <a:srgbClr val="7030A0"/>
                </a:solidFill>
                <a:latin typeface="Cambria" panose="02040503050406030204" pitchFamily="18" charset="0"/>
                <a:ea typeface="Cambria" panose="02040503050406030204" pitchFamily="18" charset="0"/>
              </a:rPr>
              <a:t> </a:t>
            </a:r>
            <a:r>
              <a:rPr lang="en-GB" sz="3600" dirty="0" err="1">
                <a:solidFill>
                  <a:srgbClr val="7030A0"/>
                </a:solidFill>
                <a:latin typeface="Cambria" panose="02040503050406030204" pitchFamily="18" charset="0"/>
                <a:ea typeface="Cambria" panose="02040503050406030204" pitchFamily="18" charset="0"/>
              </a:rPr>
              <a:t>bóng</a:t>
            </a:r>
            <a:r>
              <a:rPr lang="en-GB" sz="3600" dirty="0">
                <a:solidFill>
                  <a:srgbClr val="7030A0"/>
                </a:solidFill>
                <a:latin typeface="Cambria" panose="02040503050406030204" pitchFamily="18" charset="0"/>
                <a:ea typeface="Cambria" panose="02040503050406030204" pitchFamily="18" charset="0"/>
              </a:rPr>
              <a:t> </a:t>
            </a:r>
            <a:r>
              <a:rPr lang="en-GB" sz="3600" dirty="0" err="1">
                <a:solidFill>
                  <a:srgbClr val="7030A0"/>
                </a:solidFill>
                <a:latin typeface="Cambria" panose="02040503050406030204" pitchFamily="18" charset="0"/>
                <a:ea typeface="Cambria" panose="02040503050406030204" pitchFamily="18" charset="0"/>
              </a:rPr>
              <a:t>vào</a:t>
            </a:r>
            <a:r>
              <a:rPr lang="en-GB" sz="3600" dirty="0">
                <a:solidFill>
                  <a:srgbClr val="7030A0"/>
                </a:solidFill>
                <a:latin typeface="Cambria" panose="02040503050406030204" pitchFamily="18" charset="0"/>
                <a:ea typeface="Cambria" panose="02040503050406030204" pitchFamily="18" charset="0"/>
              </a:rPr>
              <a:t> </a:t>
            </a:r>
            <a:r>
              <a:rPr lang="en-GB" sz="3600" dirty="0" err="1">
                <a:solidFill>
                  <a:srgbClr val="7030A0"/>
                </a:solidFill>
                <a:latin typeface="Cambria" panose="02040503050406030204" pitchFamily="18" charset="0"/>
                <a:ea typeface="Cambria" panose="02040503050406030204" pitchFamily="18" charset="0"/>
              </a:rPr>
              <a:t>rổ</a:t>
            </a:r>
            <a:endParaRPr lang="en-GB" sz="3600"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936440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组合 21"/>
          <p:cNvGrpSpPr/>
          <p:nvPr/>
        </p:nvGrpSpPr>
        <p:grpSpPr>
          <a:xfrm>
            <a:off x="2752726" y="57047"/>
            <a:ext cx="6298242" cy="5502465"/>
            <a:chOff x="5515568" y="1101353"/>
            <a:chExt cx="5227226" cy="5227226"/>
          </a:xfrm>
        </p:grpSpPr>
        <p:sp>
          <p:nvSpPr>
            <p:cNvPr id="6"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7"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543" b="96487" l="9994" r="89885">
                        <a14:foregroundMark x1="45912" y1="26651" x2="48637" y2="31254"/>
                        <a14:backgroundMark x1="29861" y1="25863" x2="20291" y2="56875"/>
                        <a14:backgroundMark x1="79891" y1="30830" x2="75469" y2="75651"/>
                      </a14:backgroundRemoval>
                    </a14:imgEffect>
                  </a14:imgLayer>
                </a14:imgProps>
              </a:ext>
              <a:ext uri="{28A0092B-C50C-407E-A947-70E740481C1C}">
                <a14:useLocalDpi xmlns:a14="http://schemas.microsoft.com/office/drawing/2010/main" val="0"/>
              </a:ext>
            </a:extLst>
          </a:blip>
          <a:srcRect l="22361" t="3542" r="23680" b="4375"/>
          <a:stretch/>
        </p:blipFill>
        <p:spPr>
          <a:xfrm>
            <a:off x="1663228" y="733532"/>
            <a:ext cx="1907106" cy="3254598"/>
          </a:xfrm>
          <a:prstGeom prst="rect">
            <a:avLst/>
          </a:prstGeom>
        </p:spPr>
      </p:pic>
      <p:sp>
        <p:nvSpPr>
          <p:cNvPr id="16" name="矩形 15"/>
          <p:cNvSpPr/>
          <p:nvPr/>
        </p:nvSpPr>
        <p:spPr>
          <a:xfrm>
            <a:off x="1090052" y="4679466"/>
            <a:ext cx="6002846" cy="62175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solidFill>
                <a:schemeClr val="tx1"/>
              </a:solidFill>
              <a:latin typeface="UTM Ong Do Gia" panose="02040603050506020204" pitchFamily="18" charset="0"/>
              <a:ea typeface="宋体" panose="02010600030101010101" pitchFamily="2" charset="-122"/>
            </a:endParaRPr>
          </a:p>
        </p:txBody>
      </p:sp>
      <p:sp>
        <p:nvSpPr>
          <p:cNvPr id="28" name="矩形 15"/>
          <p:cNvSpPr/>
          <p:nvPr/>
        </p:nvSpPr>
        <p:spPr>
          <a:xfrm>
            <a:off x="2616781" y="3921612"/>
            <a:ext cx="6002846" cy="621755"/>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a:ln w="190500">
                <a:solidFill>
                  <a:schemeClr val="bg1"/>
                </a:solidFill>
              </a:ln>
              <a:solidFill>
                <a:schemeClr val="bg1"/>
              </a:solidFill>
              <a:latin typeface="UTM Ong Do Gia" panose="02040603050506020204" pitchFamily="18" charset="0"/>
              <a:ea typeface="宋体" panose="02010600030101010101" pitchFamily="2" charset="-122"/>
            </a:endParaRPr>
          </a:p>
        </p:txBody>
      </p:sp>
      <p:pic>
        <p:nvPicPr>
          <p:cNvPr id="2" name="Picture 1"/>
          <p:cNvPicPr>
            <a:picLocks noChangeAspect="1"/>
          </p:cNvPicPr>
          <p:nvPr/>
        </p:nvPicPr>
        <p:blipFill>
          <a:blip r:embed="rId5"/>
          <a:stretch>
            <a:fillRect/>
          </a:stretch>
        </p:blipFill>
        <p:spPr>
          <a:xfrm>
            <a:off x="2275399" y="733532"/>
            <a:ext cx="7431668" cy="4340728"/>
          </a:xfrm>
          <a:prstGeom prst="rect">
            <a:avLst/>
          </a:prstGeom>
        </p:spPr>
      </p:pic>
    </p:spTree>
    <p:extLst>
      <p:ext uri="{BB962C8B-B14F-4D97-AF65-F5344CB8AC3E}">
        <p14:creationId xmlns:p14="http://schemas.microsoft.com/office/powerpoint/2010/main" val="35272172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731</Words>
  <Application>Microsoft Office PowerPoint</Application>
  <PresentationFormat>Widescreen</PresentationFormat>
  <Paragraphs>41</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Times New Roman</vt:lpstr>
      <vt:lpstr>Calibri</vt:lpstr>
      <vt:lpstr>UTM Flamenco</vt:lpstr>
      <vt:lpstr>Cambria</vt:lpstr>
      <vt:lpstr>Calibri Light</vt:lpstr>
      <vt:lpstr>思源黑体 CN Regular</vt:lpstr>
      <vt:lpstr>Arial</vt:lpstr>
      <vt:lpstr>UTM Ong Do 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84</cp:revision>
  <dcterms:created xsi:type="dcterms:W3CDTF">2022-09-30T13:08:36Z</dcterms:created>
  <dcterms:modified xsi:type="dcterms:W3CDTF">2025-04-27T23:47:11Z</dcterms:modified>
</cp:coreProperties>
</file>