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9" r:id="rId3"/>
    <p:sldId id="274" r:id="rId4"/>
    <p:sldId id="280" r:id="rId5"/>
    <p:sldId id="276" r:id="rId6"/>
    <p:sldId id="275" r:id="rId7"/>
    <p:sldId id="283" r:id="rId8"/>
    <p:sldId id="284" r:id="rId9"/>
    <p:sldId id="285" r:id="rId10"/>
    <p:sldId id="288" r:id="rId11"/>
    <p:sldId id="329" r:id="rId12"/>
    <p:sldId id="330" r:id="rId13"/>
    <p:sldId id="331" r:id="rId14"/>
    <p:sldId id="281" r:id="rId15"/>
    <p:sldId id="282" r:id="rId16"/>
    <p:sldId id="279" r:id="rId17"/>
    <p:sldId id="289" r:id="rId18"/>
    <p:sldId id="290" r:id="rId19"/>
    <p:sldId id="293" r:id="rId20"/>
    <p:sldId id="328" r:id="rId21"/>
    <p:sldId id="302" r:id="rId22"/>
    <p:sldId id="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5" d="100"/>
          <a:sy n="75" d="100"/>
        </p:scale>
        <p:origin x="90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ED334-8A81-4104-B157-A5408E6EDFE8}" type="datetimeFigureOut">
              <a:rPr lang="en-ID" smtClean="0"/>
              <a:t>28/04/2025</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CF037-9ED1-4E2D-A51D-49D146AE3EA6}" type="slidenum">
              <a:rPr lang="en-ID" smtClean="0"/>
              <a:t>‹#›</a:t>
            </a:fld>
            <a:endParaRPr lang="en-ID"/>
          </a:p>
        </p:txBody>
      </p:sp>
    </p:spTree>
    <p:extLst>
      <p:ext uri="{BB962C8B-B14F-4D97-AF65-F5344CB8AC3E}">
        <p14:creationId xmlns:p14="http://schemas.microsoft.com/office/powerpoint/2010/main" val="227214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quả</a:t>
            </a:r>
            <a:r>
              <a:rPr lang="en-US" baseline="0" dirty="0"/>
              <a:t> </a:t>
            </a:r>
            <a:r>
              <a:rPr lang="en-US" baseline="0" dirty="0" err="1"/>
              <a:t>bóng</a:t>
            </a:r>
            <a:r>
              <a:rPr lang="en-US" baseline="0" dirty="0"/>
              <a:t> </a:t>
            </a:r>
            <a:r>
              <a:rPr lang="en-US" baseline="0" dirty="0" err="1"/>
              <a:t>để</a:t>
            </a:r>
            <a:r>
              <a:rPr lang="en-US" baseline="0" dirty="0"/>
              <a:t> </a:t>
            </a:r>
            <a:r>
              <a:rPr lang="en-US" baseline="0" dirty="0" err="1"/>
              <a:t>nhảy</a:t>
            </a:r>
            <a:r>
              <a:rPr lang="en-US" baseline="0" dirty="0"/>
              <a:t> </a:t>
            </a:r>
            <a:r>
              <a:rPr lang="en-US" baseline="0" dirty="0" err="1"/>
              <a:t>đến</a:t>
            </a:r>
            <a:r>
              <a:rPr lang="en-US" baseline="0" dirty="0"/>
              <a:t> </a:t>
            </a:r>
            <a:r>
              <a:rPr lang="en-US" baseline="0" dirty="0" err="1"/>
              <a:t>số</a:t>
            </a:r>
            <a:r>
              <a:rPr lang="en-US" baseline="0" dirty="0"/>
              <a:t> </a:t>
            </a:r>
            <a:r>
              <a:rPr lang="en-US" baseline="0" dirty="0" err="1"/>
              <a:t>tiếp</a:t>
            </a:r>
            <a:r>
              <a:rPr lang="en-US" baseline="0" dirty="0"/>
              <a:t> </a:t>
            </a:r>
            <a:r>
              <a:rPr lang="en-US" baseline="0" dirty="0" err="1"/>
              <a:t>theo</a:t>
            </a:r>
            <a:r>
              <a:rPr lang="en-US" baseline="0" dirty="0"/>
              <a:t>-&gt; </a:t>
            </a:r>
            <a:r>
              <a:rPr lang="en-US" dirty="0" err="1"/>
              <a:t>Kích</a:t>
            </a:r>
            <a:r>
              <a:rPr lang="en-US" baseline="0" dirty="0"/>
              <a:t> </a:t>
            </a:r>
            <a:r>
              <a:rPr lang="en-US" baseline="0" dirty="0" err="1"/>
              <a:t>vào</a:t>
            </a:r>
            <a:r>
              <a:rPr lang="en-US" baseline="0" dirty="0"/>
              <a:t> </a:t>
            </a:r>
            <a:r>
              <a:rPr lang="en-US" baseline="0" dirty="0" err="1"/>
              <a:t>giữa</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ra</a:t>
            </a:r>
            <a:r>
              <a:rPr lang="en-US" baseline="0" dirty="0"/>
              <a:t> </a:t>
            </a:r>
            <a:r>
              <a:rPr lang="en-US" baseline="0" dirty="0" err="1"/>
              <a:t>số</a:t>
            </a:r>
            <a:r>
              <a:rPr lang="en-US" baseline="0" dirty="0"/>
              <a:t> </a:t>
            </a:r>
            <a:r>
              <a:rPr lang="en-US" baseline="0" dirty="0" err="1"/>
              <a:t>còn</a:t>
            </a:r>
            <a:r>
              <a:rPr lang="en-US" baseline="0" dirty="0"/>
              <a:t> </a:t>
            </a:r>
            <a:r>
              <a:rPr lang="en-US" baseline="0" dirty="0" err="1"/>
              <a:t>thiếu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F08FC7D2-309F-4B1D-AF63-DB3D4B544859}"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16</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6242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quả</a:t>
            </a:r>
            <a:r>
              <a:rPr lang="en-US" baseline="0" dirty="0"/>
              <a:t> </a:t>
            </a:r>
            <a:r>
              <a:rPr lang="en-US" baseline="0" dirty="0" err="1"/>
              <a:t>bóng</a:t>
            </a:r>
            <a:r>
              <a:rPr lang="en-US" baseline="0" dirty="0"/>
              <a:t> </a:t>
            </a:r>
            <a:r>
              <a:rPr lang="en-US" baseline="0" dirty="0" err="1"/>
              <a:t>để</a:t>
            </a:r>
            <a:r>
              <a:rPr lang="en-US" baseline="0" dirty="0"/>
              <a:t> </a:t>
            </a:r>
            <a:r>
              <a:rPr lang="en-US" baseline="0" dirty="0" err="1"/>
              <a:t>nhảy</a:t>
            </a:r>
            <a:r>
              <a:rPr lang="en-US" baseline="0" dirty="0"/>
              <a:t> </a:t>
            </a:r>
            <a:r>
              <a:rPr lang="en-US" baseline="0" dirty="0" err="1"/>
              <a:t>đến</a:t>
            </a:r>
            <a:r>
              <a:rPr lang="en-US" baseline="0" dirty="0"/>
              <a:t> </a:t>
            </a:r>
            <a:r>
              <a:rPr lang="en-US" baseline="0" dirty="0" err="1"/>
              <a:t>số</a:t>
            </a:r>
            <a:r>
              <a:rPr lang="en-US" baseline="0" dirty="0"/>
              <a:t> </a:t>
            </a:r>
            <a:r>
              <a:rPr lang="en-US" baseline="0" dirty="0" err="1"/>
              <a:t>tiếp</a:t>
            </a:r>
            <a:r>
              <a:rPr lang="en-US" baseline="0" dirty="0"/>
              <a:t> </a:t>
            </a:r>
            <a:r>
              <a:rPr lang="en-US" baseline="0" dirty="0" err="1"/>
              <a:t>theo</a:t>
            </a:r>
            <a:r>
              <a:rPr lang="en-US" baseline="0" dirty="0"/>
              <a:t>-&gt; </a:t>
            </a:r>
            <a:r>
              <a:rPr lang="en-US" dirty="0" err="1"/>
              <a:t>Kích</a:t>
            </a:r>
            <a:r>
              <a:rPr lang="en-US" baseline="0" dirty="0"/>
              <a:t> </a:t>
            </a:r>
            <a:r>
              <a:rPr lang="en-US" baseline="0" dirty="0" err="1"/>
              <a:t>vào</a:t>
            </a:r>
            <a:r>
              <a:rPr lang="en-US" baseline="0" dirty="0"/>
              <a:t> </a:t>
            </a:r>
            <a:r>
              <a:rPr lang="en-US" baseline="0" dirty="0" err="1"/>
              <a:t>giữa</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ra</a:t>
            </a:r>
            <a:r>
              <a:rPr lang="en-US" baseline="0" dirty="0"/>
              <a:t> </a:t>
            </a:r>
            <a:r>
              <a:rPr lang="en-US" baseline="0" dirty="0" err="1"/>
              <a:t>số</a:t>
            </a:r>
            <a:r>
              <a:rPr lang="en-US" baseline="0" dirty="0"/>
              <a:t> </a:t>
            </a:r>
            <a:r>
              <a:rPr lang="en-US" baseline="0" dirty="0" err="1"/>
              <a:t>còn</a:t>
            </a:r>
            <a:r>
              <a:rPr lang="en-US" baseline="0" dirty="0"/>
              <a:t> </a:t>
            </a:r>
            <a:r>
              <a:rPr lang="en-US" baseline="0" dirty="0" err="1"/>
              <a:t>thiếu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F08FC7D2-309F-4B1D-AF63-DB3D4B544859}"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17</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55301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quả</a:t>
            </a:r>
            <a:r>
              <a:rPr lang="en-US" baseline="0" dirty="0"/>
              <a:t> </a:t>
            </a:r>
            <a:r>
              <a:rPr lang="en-US" baseline="0" dirty="0" err="1"/>
              <a:t>bóng</a:t>
            </a:r>
            <a:r>
              <a:rPr lang="en-US" baseline="0" dirty="0"/>
              <a:t> </a:t>
            </a:r>
            <a:r>
              <a:rPr lang="en-US" baseline="0" dirty="0" err="1"/>
              <a:t>để</a:t>
            </a:r>
            <a:r>
              <a:rPr lang="en-US" baseline="0" dirty="0"/>
              <a:t> </a:t>
            </a:r>
            <a:r>
              <a:rPr lang="en-US" baseline="0" dirty="0" err="1"/>
              <a:t>nhảy</a:t>
            </a:r>
            <a:r>
              <a:rPr lang="en-US" baseline="0" dirty="0"/>
              <a:t> </a:t>
            </a:r>
            <a:r>
              <a:rPr lang="en-US" baseline="0" dirty="0" err="1"/>
              <a:t>đến</a:t>
            </a:r>
            <a:r>
              <a:rPr lang="en-US" baseline="0" dirty="0"/>
              <a:t> </a:t>
            </a:r>
            <a:r>
              <a:rPr lang="en-US" baseline="0" dirty="0" err="1"/>
              <a:t>số</a:t>
            </a:r>
            <a:r>
              <a:rPr lang="en-US" baseline="0" dirty="0"/>
              <a:t> </a:t>
            </a:r>
            <a:r>
              <a:rPr lang="en-US" baseline="0" dirty="0" err="1"/>
              <a:t>tiếp</a:t>
            </a:r>
            <a:r>
              <a:rPr lang="en-US" baseline="0" dirty="0"/>
              <a:t> </a:t>
            </a:r>
            <a:r>
              <a:rPr lang="en-US" baseline="0" dirty="0" err="1"/>
              <a:t>theo</a:t>
            </a:r>
            <a:r>
              <a:rPr lang="en-US" baseline="0" dirty="0"/>
              <a:t>-&gt; </a:t>
            </a:r>
            <a:r>
              <a:rPr lang="en-US" dirty="0" err="1"/>
              <a:t>Kích</a:t>
            </a:r>
            <a:r>
              <a:rPr lang="en-US" baseline="0" dirty="0"/>
              <a:t> </a:t>
            </a:r>
            <a:r>
              <a:rPr lang="en-US" baseline="0" dirty="0" err="1"/>
              <a:t>vào</a:t>
            </a:r>
            <a:r>
              <a:rPr lang="en-US" baseline="0" dirty="0"/>
              <a:t> </a:t>
            </a:r>
            <a:r>
              <a:rPr lang="en-US" baseline="0" dirty="0" err="1"/>
              <a:t>giữa</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ra</a:t>
            </a:r>
            <a:r>
              <a:rPr lang="en-US" baseline="0" dirty="0"/>
              <a:t> </a:t>
            </a:r>
            <a:r>
              <a:rPr lang="en-US" baseline="0" dirty="0" err="1"/>
              <a:t>số</a:t>
            </a:r>
            <a:r>
              <a:rPr lang="en-US" baseline="0" dirty="0"/>
              <a:t> </a:t>
            </a:r>
            <a:r>
              <a:rPr lang="en-US" baseline="0" dirty="0" err="1"/>
              <a:t>còn</a:t>
            </a:r>
            <a:r>
              <a:rPr lang="en-US" baseline="0" dirty="0"/>
              <a:t> </a:t>
            </a:r>
            <a:r>
              <a:rPr lang="en-US" baseline="0" dirty="0" err="1"/>
              <a:t>thiếu</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F08FC7D2-309F-4B1D-AF63-DB3D4B544859}"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18</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385566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4F93F-1A20-632D-0E31-358DDA7664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F1D5F8CC-4D16-56B8-43B6-254E2A97AE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42F7E547-7326-EDC4-B173-3722DD57FD39}"/>
              </a:ext>
            </a:extLst>
          </p:cNvPr>
          <p:cNvSpPr>
            <a:spLocks noGrp="1"/>
          </p:cNvSpPr>
          <p:nvPr>
            <p:ph type="dt" sz="half" idx="10"/>
          </p:nvPr>
        </p:nvSpPr>
        <p:spPr/>
        <p:txBody>
          <a:bodyPr/>
          <a:lstStyle/>
          <a:p>
            <a:fld id="{4E443297-CFDC-4439-99A2-55529AA47492}" type="datetimeFigureOut">
              <a:rPr lang="en-ID" smtClean="0"/>
              <a:t>28/04/2025</a:t>
            </a:fld>
            <a:endParaRPr lang="en-ID"/>
          </a:p>
        </p:txBody>
      </p:sp>
      <p:sp>
        <p:nvSpPr>
          <p:cNvPr id="5" name="Footer Placeholder 4">
            <a:extLst>
              <a:ext uri="{FF2B5EF4-FFF2-40B4-BE49-F238E27FC236}">
                <a16:creationId xmlns:a16="http://schemas.microsoft.com/office/drawing/2014/main" id="{EE2C56C1-399D-F5B0-35E3-2B02117AAD1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96BB7D5-5038-A322-B98C-977B85C9EFD3}"/>
              </a:ext>
            </a:extLst>
          </p:cNvPr>
          <p:cNvSpPr>
            <a:spLocks noGrp="1"/>
          </p:cNvSpPr>
          <p:nvPr>
            <p:ph type="sldNum" sz="quarter" idx="12"/>
          </p:nvPr>
        </p:nvSpPr>
        <p:spPr/>
        <p:txBody>
          <a:bodyPr/>
          <a:lstStyle/>
          <a:p>
            <a:fld id="{BCFD25C3-FE08-4A26-9D47-2989F27F5AE0}" type="slidenum">
              <a:rPr lang="en-ID" smtClean="0"/>
              <a:t>‹#›</a:t>
            </a:fld>
            <a:endParaRPr lang="en-ID"/>
          </a:p>
        </p:txBody>
      </p:sp>
    </p:spTree>
    <p:extLst>
      <p:ext uri="{BB962C8B-B14F-4D97-AF65-F5344CB8AC3E}">
        <p14:creationId xmlns:p14="http://schemas.microsoft.com/office/powerpoint/2010/main" val="276422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2F19-DD30-551B-3933-856473E59BC3}"/>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9666DC2-4D8D-3EA2-A0A4-B745760FF1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D08CA1D-B747-C68C-562C-B4C2E2510CBF}"/>
              </a:ext>
            </a:extLst>
          </p:cNvPr>
          <p:cNvSpPr>
            <a:spLocks noGrp="1"/>
          </p:cNvSpPr>
          <p:nvPr>
            <p:ph type="dt" sz="half" idx="10"/>
          </p:nvPr>
        </p:nvSpPr>
        <p:spPr/>
        <p:txBody>
          <a:bodyPr/>
          <a:lstStyle/>
          <a:p>
            <a:fld id="{4E443297-CFDC-4439-99A2-55529AA47492}" type="datetimeFigureOut">
              <a:rPr lang="en-ID" smtClean="0"/>
              <a:t>28/04/2025</a:t>
            </a:fld>
            <a:endParaRPr lang="en-ID"/>
          </a:p>
        </p:txBody>
      </p:sp>
      <p:sp>
        <p:nvSpPr>
          <p:cNvPr id="5" name="Footer Placeholder 4">
            <a:extLst>
              <a:ext uri="{FF2B5EF4-FFF2-40B4-BE49-F238E27FC236}">
                <a16:creationId xmlns:a16="http://schemas.microsoft.com/office/drawing/2014/main" id="{7E6191F0-C3B0-3D33-4790-0D454259E9A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118294E-74B0-C46C-007D-FBD3533B2EA0}"/>
              </a:ext>
            </a:extLst>
          </p:cNvPr>
          <p:cNvSpPr>
            <a:spLocks noGrp="1"/>
          </p:cNvSpPr>
          <p:nvPr>
            <p:ph type="sldNum" sz="quarter" idx="12"/>
          </p:nvPr>
        </p:nvSpPr>
        <p:spPr/>
        <p:txBody>
          <a:bodyPr/>
          <a:lstStyle/>
          <a:p>
            <a:fld id="{BCFD25C3-FE08-4A26-9D47-2989F27F5AE0}" type="slidenum">
              <a:rPr lang="en-ID" smtClean="0"/>
              <a:t>‹#›</a:t>
            </a:fld>
            <a:endParaRPr lang="en-ID"/>
          </a:p>
        </p:txBody>
      </p:sp>
    </p:spTree>
    <p:extLst>
      <p:ext uri="{BB962C8B-B14F-4D97-AF65-F5344CB8AC3E}">
        <p14:creationId xmlns:p14="http://schemas.microsoft.com/office/powerpoint/2010/main" val="272688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BFFD5A-5EBB-9238-795A-68AE226929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B86522F-4171-5BEF-878F-580D40A1B4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8FF62AA1-96CB-E006-B4A3-20E07190ADBA}"/>
              </a:ext>
            </a:extLst>
          </p:cNvPr>
          <p:cNvSpPr>
            <a:spLocks noGrp="1"/>
          </p:cNvSpPr>
          <p:nvPr>
            <p:ph type="dt" sz="half" idx="10"/>
          </p:nvPr>
        </p:nvSpPr>
        <p:spPr/>
        <p:txBody>
          <a:bodyPr/>
          <a:lstStyle/>
          <a:p>
            <a:fld id="{4E443297-CFDC-4439-99A2-55529AA47492}" type="datetimeFigureOut">
              <a:rPr lang="en-ID" smtClean="0"/>
              <a:t>28/04/2025</a:t>
            </a:fld>
            <a:endParaRPr lang="en-ID"/>
          </a:p>
        </p:txBody>
      </p:sp>
      <p:sp>
        <p:nvSpPr>
          <p:cNvPr id="5" name="Footer Placeholder 4">
            <a:extLst>
              <a:ext uri="{FF2B5EF4-FFF2-40B4-BE49-F238E27FC236}">
                <a16:creationId xmlns:a16="http://schemas.microsoft.com/office/drawing/2014/main" id="{CA09F3B0-D380-980D-A7CB-58C34607E95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CBAD159-889A-58F0-67B1-978787EE6B7B}"/>
              </a:ext>
            </a:extLst>
          </p:cNvPr>
          <p:cNvSpPr>
            <a:spLocks noGrp="1"/>
          </p:cNvSpPr>
          <p:nvPr>
            <p:ph type="sldNum" sz="quarter" idx="12"/>
          </p:nvPr>
        </p:nvSpPr>
        <p:spPr/>
        <p:txBody>
          <a:bodyPr/>
          <a:lstStyle/>
          <a:p>
            <a:fld id="{BCFD25C3-FE08-4A26-9D47-2989F27F5AE0}" type="slidenum">
              <a:rPr lang="en-ID" smtClean="0"/>
              <a:t>‹#›</a:t>
            </a:fld>
            <a:endParaRPr lang="en-ID"/>
          </a:p>
        </p:txBody>
      </p:sp>
    </p:spTree>
    <p:extLst>
      <p:ext uri="{BB962C8B-B14F-4D97-AF65-F5344CB8AC3E}">
        <p14:creationId xmlns:p14="http://schemas.microsoft.com/office/powerpoint/2010/main" val="2046003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PTMON title">
    <p:bg>
      <p:bgPr>
        <a:solidFill>
          <a:srgbClr val="ACDFC9"/>
        </a:solidFill>
        <a:effectLst/>
      </p:bgPr>
    </p:bg>
    <p:spTree>
      <p:nvGrpSpPr>
        <p:cNvPr id="1" name=""/>
        <p:cNvGrpSpPr/>
        <p:nvPr/>
      </p:nvGrpSpPr>
      <p:grpSpPr>
        <a:xfrm>
          <a:off x="0" y="0"/>
          <a:ext cx="0" cy="0"/>
          <a:chOff x="0" y="0"/>
          <a:chExt cx="0" cy="0"/>
        </a:xfrm>
      </p:grpSpPr>
      <p:pic>
        <p:nvPicPr>
          <p:cNvPr id="60" name="그림 59">
            <a:extLst>
              <a:ext uri="{FF2B5EF4-FFF2-40B4-BE49-F238E27FC236}">
                <a16:creationId xmlns:a16="http://schemas.microsoft.com/office/drawing/2014/main" id="{C052F397-CEEB-431E-850A-F9BC23B929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Tree>
    <p:extLst>
      <p:ext uri="{BB962C8B-B14F-4D97-AF65-F5344CB8AC3E}">
        <p14:creationId xmlns:p14="http://schemas.microsoft.com/office/powerpoint/2010/main" val="89032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3058940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Tree>
    <p:extLst>
      <p:ext uri="{BB962C8B-B14F-4D97-AF65-F5344CB8AC3E}">
        <p14:creationId xmlns:p14="http://schemas.microsoft.com/office/powerpoint/2010/main" val="468417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9440474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A23F-9B4C-435C-734D-A93CAF2BD42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F6954A4-8450-3AAA-9C78-6FF44097D5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00E661B-9BA8-772E-E990-EEB2BD5722F5}"/>
              </a:ext>
            </a:extLst>
          </p:cNvPr>
          <p:cNvSpPr>
            <a:spLocks noGrp="1"/>
          </p:cNvSpPr>
          <p:nvPr>
            <p:ph type="dt" sz="half" idx="10"/>
          </p:nvPr>
        </p:nvSpPr>
        <p:spPr/>
        <p:txBody>
          <a:bodyPr/>
          <a:lstStyle/>
          <a:p>
            <a:fld id="{4E443297-CFDC-4439-99A2-55529AA47492}" type="datetimeFigureOut">
              <a:rPr lang="en-ID" smtClean="0"/>
              <a:t>28/04/2025</a:t>
            </a:fld>
            <a:endParaRPr lang="en-ID"/>
          </a:p>
        </p:txBody>
      </p:sp>
      <p:sp>
        <p:nvSpPr>
          <p:cNvPr id="5" name="Footer Placeholder 4">
            <a:extLst>
              <a:ext uri="{FF2B5EF4-FFF2-40B4-BE49-F238E27FC236}">
                <a16:creationId xmlns:a16="http://schemas.microsoft.com/office/drawing/2014/main" id="{D8AD43C0-9150-5FD6-FA9B-3B563F06666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ECEFD30-4586-459A-C5F7-CB0BD6A07096}"/>
              </a:ext>
            </a:extLst>
          </p:cNvPr>
          <p:cNvSpPr>
            <a:spLocks noGrp="1"/>
          </p:cNvSpPr>
          <p:nvPr>
            <p:ph type="sldNum" sz="quarter" idx="12"/>
          </p:nvPr>
        </p:nvSpPr>
        <p:spPr/>
        <p:txBody>
          <a:bodyPr/>
          <a:lstStyle/>
          <a:p>
            <a:fld id="{BCFD25C3-FE08-4A26-9D47-2989F27F5AE0}" type="slidenum">
              <a:rPr lang="en-ID" smtClean="0"/>
              <a:t>‹#›</a:t>
            </a:fld>
            <a:endParaRPr lang="en-ID"/>
          </a:p>
        </p:txBody>
      </p:sp>
    </p:spTree>
    <p:extLst>
      <p:ext uri="{BB962C8B-B14F-4D97-AF65-F5344CB8AC3E}">
        <p14:creationId xmlns:p14="http://schemas.microsoft.com/office/powerpoint/2010/main" val="287218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78630-EB03-134E-BBC6-F899C54180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5C2BF34A-09D6-E2FD-6542-527498C025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B895D5-1DBB-1D8C-64F8-3CD4A981080E}"/>
              </a:ext>
            </a:extLst>
          </p:cNvPr>
          <p:cNvSpPr>
            <a:spLocks noGrp="1"/>
          </p:cNvSpPr>
          <p:nvPr>
            <p:ph type="dt" sz="half" idx="10"/>
          </p:nvPr>
        </p:nvSpPr>
        <p:spPr/>
        <p:txBody>
          <a:bodyPr/>
          <a:lstStyle/>
          <a:p>
            <a:fld id="{4E443297-CFDC-4439-99A2-55529AA47492}" type="datetimeFigureOut">
              <a:rPr lang="en-ID" smtClean="0"/>
              <a:t>28/04/2025</a:t>
            </a:fld>
            <a:endParaRPr lang="en-ID"/>
          </a:p>
        </p:txBody>
      </p:sp>
      <p:sp>
        <p:nvSpPr>
          <p:cNvPr id="5" name="Footer Placeholder 4">
            <a:extLst>
              <a:ext uri="{FF2B5EF4-FFF2-40B4-BE49-F238E27FC236}">
                <a16:creationId xmlns:a16="http://schemas.microsoft.com/office/drawing/2014/main" id="{51CBA793-FDD2-E186-C99F-3335EB372C3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A1F0FDC-272D-6227-BDF4-2F4D90C23CF5}"/>
              </a:ext>
            </a:extLst>
          </p:cNvPr>
          <p:cNvSpPr>
            <a:spLocks noGrp="1"/>
          </p:cNvSpPr>
          <p:nvPr>
            <p:ph type="sldNum" sz="quarter" idx="12"/>
          </p:nvPr>
        </p:nvSpPr>
        <p:spPr/>
        <p:txBody>
          <a:bodyPr/>
          <a:lstStyle/>
          <a:p>
            <a:fld id="{BCFD25C3-FE08-4A26-9D47-2989F27F5AE0}" type="slidenum">
              <a:rPr lang="en-ID" smtClean="0"/>
              <a:t>‹#›</a:t>
            </a:fld>
            <a:endParaRPr lang="en-ID"/>
          </a:p>
        </p:txBody>
      </p:sp>
    </p:spTree>
    <p:extLst>
      <p:ext uri="{BB962C8B-B14F-4D97-AF65-F5344CB8AC3E}">
        <p14:creationId xmlns:p14="http://schemas.microsoft.com/office/powerpoint/2010/main" val="382749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7C12-1601-4C5A-F239-9FA3EF425FA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AB38326-ED68-879D-7C76-E84EF94D0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E0692418-65E4-E602-1C69-054B6DC22E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30835A21-7EEE-99BE-61E2-876556528B11}"/>
              </a:ext>
            </a:extLst>
          </p:cNvPr>
          <p:cNvSpPr>
            <a:spLocks noGrp="1"/>
          </p:cNvSpPr>
          <p:nvPr>
            <p:ph type="dt" sz="half" idx="10"/>
          </p:nvPr>
        </p:nvSpPr>
        <p:spPr/>
        <p:txBody>
          <a:bodyPr/>
          <a:lstStyle/>
          <a:p>
            <a:fld id="{4E443297-CFDC-4439-99A2-55529AA47492}" type="datetimeFigureOut">
              <a:rPr lang="en-ID" smtClean="0"/>
              <a:t>28/04/2025</a:t>
            </a:fld>
            <a:endParaRPr lang="en-ID"/>
          </a:p>
        </p:txBody>
      </p:sp>
      <p:sp>
        <p:nvSpPr>
          <p:cNvPr id="6" name="Footer Placeholder 5">
            <a:extLst>
              <a:ext uri="{FF2B5EF4-FFF2-40B4-BE49-F238E27FC236}">
                <a16:creationId xmlns:a16="http://schemas.microsoft.com/office/drawing/2014/main" id="{6C4238B7-D56E-9A52-A22E-EE6DBD0FD3C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1AD95240-6704-E8A9-EAF6-90021D06DC11}"/>
              </a:ext>
            </a:extLst>
          </p:cNvPr>
          <p:cNvSpPr>
            <a:spLocks noGrp="1"/>
          </p:cNvSpPr>
          <p:nvPr>
            <p:ph type="sldNum" sz="quarter" idx="12"/>
          </p:nvPr>
        </p:nvSpPr>
        <p:spPr/>
        <p:txBody>
          <a:bodyPr/>
          <a:lstStyle/>
          <a:p>
            <a:fld id="{BCFD25C3-FE08-4A26-9D47-2989F27F5AE0}" type="slidenum">
              <a:rPr lang="en-ID" smtClean="0"/>
              <a:t>‹#›</a:t>
            </a:fld>
            <a:endParaRPr lang="en-ID"/>
          </a:p>
        </p:txBody>
      </p:sp>
    </p:spTree>
    <p:extLst>
      <p:ext uri="{BB962C8B-B14F-4D97-AF65-F5344CB8AC3E}">
        <p14:creationId xmlns:p14="http://schemas.microsoft.com/office/powerpoint/2010/main" val="295322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25390-CFFC-ED6E-61E1-F7AFE801AEE8}"/>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0DAD8F96-ABC3-9A87-6BC0-4AC26755E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549EB-E0C4-8E32-518D-5AEDB16B27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920A145A-5C09-F1EA-6D77-B521CD5F68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1A8FEF-AA26-EEAA-839B-B175FA0392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C98BD3B8-B963-1B00-7BDC-D90703C14948}"/>
              </a:ext>
            </a:extLst>
          </p:cNvPr>
          <p:cNvSpPr>
            <a:spLocks noGrp="1"/>
          </p:cNvSpPr>
          <p:nvPr>
            <p:ph type="dt" sz="half" idx="10"/>
          </p:nvPr>
        </p:nvSpPr>
        <p:spPr/>
        <p:txBody>
          <a:bodyPr/>
          <a:lstStyle/>
          <a:p>
            <a:fld id="{4E443297-CFDC-4439-99A2-55529AA47492}" type="datetimeFigureOut">
              <a:rPr lang="en-ID" smtClean="0"/>
              <a:t>28/04/2025</a:t>
            </a:fld>
            <a:endParaRPr lang="en-ID"/>
          </a:p>
        </p:txBody>
      </p:sp>
      <p:sp>
        <p:nvSpPr>
          <p:cNvPr id="8" name="Footer Placeholder 7">
            <a:extLst>
              <a:ext uri="{FF2B5EF4-FFF2-40B4-BE49-F238E27FC236}">
                <a16:creationId xmlns:a16="http://schemas.microsoft.com/office/drawing/2014/main" id="{6AE6ECE4-75F7-B0A9-FF4F-724F39C7A9DC}"/>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1A5DCF18-4310-BCC6-D404-C22B69EFC009}"/>
              </a:ext>
            </a:extLst>
          </p:cNvPr>
          <p:cNvSpPr>
            <a:spLocks noGrp="1"/>
          </p:cNvSpPr>
          <p:nvPr>
            <p:ph type="sldNum" sz="quarter" idx="12"/>
          </p:nvPr>
        </p:nvSpPr>
        <p:spPr/>
        <p:txBody>
          <a:bodyPr/>
          <a:lstStyle/>
          <a:p>
            <a:fld id="{BCFD25C3-FE08-4A26-9D47-2989F27F5AE0}" type="slidenum">
              <a:rPr lang="en-ID" smtClean="0"/>
              <a:t>‹#›</a:t>
            </a:fld>
            <a:endParaRPr lang="en-ID"/>
          </a:p>
        </p:txBody>
      </p:sp>
    </p:spTree>
    <p:extLst>
      <p:ext uri="{BB962C8B-B14F-4D97-AF65-F5344CB8AC3E}">
        <p14:creationId xmlns:p14="http://schemas.microsoft.com/office/powerpoint/2010/main" val="226101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584BC-8FEF-F368-F834-57B66AE88B6D}"/>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F3D286E-B25A-DA76-96A2-1CED1B4ADB7E}"/>
              </a:ext>
            </a:extLst>
          </p:cNvPr>
          <p:cNvSpPr>
            <a:spLocks noGrp="1"/>
          </p:cNvSpPr>
          <p:nvPr>
            <p:ph type="dt" sz="half" idx="10"/>
          </p:nvPr>
        </p:nvSpPr>
        <p:spPr/>
        <p:txBody>
          <a:bodyPr/>
          <a:lstStyle/>
          <a:p>
            <a:fld id="{4E443297-CFDC-4439-99A2-55529AA47492}" type="datetimeFigureOut">
              <a:rPr lang="en-ID" smtClean="0"/>
              <a:t>28/04/2025</a:t>
            </a:fld>
            <a:endParaRPr lang="en-ID"/>
          </a:p>
        </p:txBody>
      </p:sp>
      <p:sp>
        <p:nvSpPr>
          <p:cNvPr id="4" name="Footer Placeholder 3">
            <a:extLst>
              <a:ext uri="{FF2B5EF4-FFF2-40B4-BE49-F238E27FC236}">
                <a16:creationId xmlns:a16="http://schemas.microsoft.com/office/drawing/2014/main" id="{698148D5-6AB3-B5B6-DE45-A7511DDA931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54ED24DB-FCA7-4B29-7A4A-6E2417AB4DEF}"/>
              </a:ext>
            </a:extLst>
          </p:cNvPr>
          <p:cNvSpPr>
            <a:spLocks noGrp="1"/>
          </p:cNvSpPr>
          <p:nvPr>
            <p:ph type="sldNum" sz="quarter" idx="12"/>
          </p:nvPr>
        </p:nvSpPr>
        <p:spPr/>
        <p:txBody>
          <a:bodyPr/>
          <a:lstStyle/>
          <a:p>
            <a:fld id="{BCFD25C3-FE08-4A26-9D47-2989F27F5AE0}" type="slidenum">
              <a:rPr lang="en-ID" smtClean="0"/>
              <a:t>‹#›</a:t>
            </a:fld>
            <a:endParaRPr lang="en-ID"/>
          </a:p>
        </p:txBody>
      </p:sp>
    </p:spTree>
    <p:extLst>
      <p:ext uri="{BB962C8B-B14F-4D97-AF65-F5344CB8AC3E}">
        <p14:creationId xmlns:p14="http://schemas.microsoft.com/office/powerpoint/2010/main" val="242880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3549F1-99D4-10B2-F799-A1FE65B2C6A9}"/>
              </a:ext>
            </a:extLst>
          </p:cNvPr>
          <p:cNvSpPr>
            <a:spLocks noGrp="1"/>
          </p:cNvSpPr>
          <p:nvPr>
            <p:ph type="dt" sz="half" idx="10"/>
          </p:nvPr>
        </p:nvSpPr>
        <p:spPr/>
        <p:txBody>
          <a:bodyPr/>
          <a:lstStyle/>
          <a:p>
            <a:fld id="{4E443297-CFDC-4439-99A2-55529AA47492}" type="datetimeFigureOut">
              <a:rPr lang="en-ID" smtClean="0"/>
              <a:t>28/04/2025</a:t>
            </a:fld>
            <a:endParaRPr lang="en-ID"/>
          </a:p>
        </p:txBody>
      </p:sp>
      <p:sp>
        <p:nvSpPr>
          <p:cNvPr id="3" name="Footer Placeholder 2">
            <a:extLst>
              <a:ext uri="{FF2B5EF4-FFF2-40B4-BE49-F238E27FC236}">
                <a16:creationId xmlns:a16="http://schemas.microsoft.com/office/drawing/2014/main" id="{A4B6A140-39AC-DC94-69BB-963E6F59F777}"/>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2093F544-6DEB-F431-772F-F9ED948C3A26}"/>
              </a:ext>
            </a:extLst>
          </p:cNvPr>
          <p:cNvSpPr>
            <a:spLocks noGrp="1"/>
          </p:cNvSpPr>
          <p:nvPr>
            <p:ph type="sldNum" sz="quarter" idx="12"/>
          </p:nvPr>
        </p:nvSpPr>
        <p:spPr/>
        <p:txBody>
          <a:bodyPr/>
          <a:lstStyle/>
          <a:p>
            <a:fld id="{BCFD25C3-FE08-4A26-9D47-2989F27F5AE0}" type="slidenum">
              <a:rPr lang="en-ID" smtClean="0"/>
              <a:t>‹#›</a:t>
            </a:fld>
            <a:endParaRPr lang="en-ID"/>
          </a:p>
        </p:txBody>
      </p:sp>
    </p:spTree>
    <p:extLst>
      <p:ext uri="{BB962C8B-B14F-4D97-AF65-F5344CB8AC3E}">
        <p14:creationId xmlns:p14="http://schemas.microsoft.com/office/powerpoint/2010/main" val="263214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895F-B35C-507B-15D9-89CF557F0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29155200-675D-CBFB-56D8-82EDFC11A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CAF556EC-3161-4D9B-E712-58ACD8F76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11553B-99D7-13D6-6C56-915C7E655737}"/>
              </a:ext>
            </a:extLst>
          </p:cNvPr>
          <p:cNvSpPr>
            <a:spLocks noGrp="1"/>
          </p:cNvSpPr>
          <p:nvPr>
            <p:ph type="dt" sz="half" idx="10"/>
          </p:nvPr>
        </p:nvSpPr>
        <p:spPr/>
        <p:txBody>
          <a:bodyPr/>
          <a:lstStyle/>
          <a:p>
            <a:fld id="{4E443297-CFDC-4439-99A2-55529AA47492}" type="datetimeFigureOut">
              <a:rPr lang="en-ID" smtClean="0"/>
              <a:t>28/04/2025</a:t>
            </a:fld>
            <a:endParaRPr lang="en-ID"/>
          </a:p>
        </p:txBody>
      </p:sp>
      <p:sp>
        <p:nvSpPr>
          <p:cNvPr id="6" name="Footer Placeholder 5">
            <a:extLst>
              <a:ext uri="{FF2B5EF4-FFF2-40B4-BE49-F238E27FC236}">
                <a16:creationId xmlns:a16="http://schemas.microsoft.com/office/drawing/2014/main" id="{16BEA3F3-1B8C-C772-28C9-B216C5D9B613}"/>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BDFDBD10-299A-8D2B-0FC6-A9333A382672}"/>
              </a:ext>
            </a:extLst>
          </p:cNvPr>
          <p:cNvSpPr>
            <a:spLocks noGrp="1"/>
          </p:cNvSpPr>
          <p:nvPr>
            <p:ph type="sldNum" sz="quarter" idx="12"/>
          </p:nvPr>
        </p:nvSpPr>
        <p:spPr/>
        <p:txBody>
          <a:bodyPr/>
          <a:lstStyle/>
          <a:p>
            <a:fld id="{BCFD25C3-FE08-4A26-9D47-2989F27F5AE0}" type="slidenum">
              <a:rPr lang="en-ID" smtClean="0"/>
              <a:t>‹#›</a:t>
            </a:fld>
            <a:endParaRPr lang="en-ID"/>
          </a:p>
        </p:txBody>
      </p:sp>
    </p:spTree>
    <p:extLst>
      <p:ext uri="{BB962C8B-B14F-4D97-AF65-F5344CB8AC3E}">
        <p14:creationId xmlns:p14="http://schemas.microsoft.com/office/powerpoint/2010/main" val="262619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CF91-C00F-A0D4-60AE-4E19136CA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51B58B38-75FB-E24B-9388-187EDF453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AA9F4251-455A-14A9-052D-3E27D8CAA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64B18-6031-901C-301F-A44BC3AF3A7B}"/>
              </a:ext>
            </a:extLst>
          </p:cNvPr>
          <p:cNvSpPr>
            <a:spLocks noGrp="1"/>
          </p:cNvSpPr>
          <p:nvPr>
            <p:ph type="dt" sz="half" idx="10"/>
          </p:nvPr>
        </p:nvSpPr>
        <p:spPr/>
        <p:txBody>
          <a:bodyPr/>
          <a:lstStyle/>
          <a:p>
            <a:fld id="{4E443297-CFDC-4439-99A2-55529AA47492}" type="datetimeFigureOut">
              <a:rPr lang="en-ID" smtClean="0"/>
              <a:t>28/04/2025</a:t>
            </a:fld>
            <a:endParaRPr lang="en-ID"/>
          </a:p>
        </p:txBody>
      </p:sp>
      <p:sp>
        <p:nvSpPr>
          <p:cNvPr id="6" name="Footer Placeholder 5">
            <a:extLst>
              <a:ext uri="{FF2B5EF4-FFF2-40B4-BE49-F238E27FC236}">
                <a16:creationId xmlns:a16="http://schemas.microsoft.com/office/drawing/2014/main" id="{D9451A16-ADBB-59DE-A836-98C5FEB6B6C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7F3B42F2-B366-E696-82DD-1A9DD53B6AA3}"/>
              </a:ext>
            </a:extLst>
          </p:cNvPr>
          <p:cNvSpPr>
            <a:spLocks noGrp="1"/>
          </p:cNvSpPr>
          <p:nvPr>
            <p:ph type="sldNum" sz="quarter" idx="12"/>
          </p:nvPr>
        </p:nvSpPr>
        <p:spPr/>
        <p:txBody>
          <a:bodyPr/>
          <a:lstStyle/>
          <a:p>
            <a:fld id="{BCFD25C3-FE08-4A26-9D47-2989F27F5AE0}" type="slidenum">
              <a:rPr lang="en-ID" smtClean="0"/>
              <a:t>‹#›</a:t>
            </a:fld>
            <a:endParaRPr lang="en-ID"/>
          </a:p>
        </p:txBody>
      </p:sp>
    </p:spTree>
    <p:extLst>
      <p:ext uri="{BB962C8B-B14F-4D97-AF65-F5344CB8AC3E}">
        <p14:creationId xmlns:p14="http://schemas.microsoft.com/office/powerpoint/2010/main" val="240215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31AFB-CA55-B81A-2C5F-5F3FD2DB08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0A89A44-5B0D-9D7F-D17D-7012316438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9BAB1FF-9354-1B6D-9F32-AB2AB93624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E443297-CFDC-4439-99A2-55529AA47492}" type="datetimeFigureOut">
              <a:rPr lang="en-ID" smtClean="0"/>
              <a:t>28/04/2025</a:t>
            </a:fld>
            <a:endParaRPr lang="en-ID"/>
          </a:p>
        </p:txBody>
      </p:sp>
      <p:sp>
        <p:nvSpPr>
          <p:cNvPr id="5" name="Footer Placeholder 4">
            <a:extLst>
              <a:ext uri="{FF2B5EF4-FFF2-40B4-BE49-F238E27FC236}">
                <a16:creationId xmlns:a16="http://schemas.microsoft.com/office/drawing/2014/main" id="{3BDF9185-71BE-43C2-0E55-BA9891B0D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DC666628-DD17-A3AA-D0D5-DD0B98636A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FD25C3-FE08-4A26-9D47-2989F27F5AE0}" type="slidenum">
              <a:rPr lang="en-ID" smtClean="0"/>
              <a:t>‹#›</a:t>
            </a:fld>
            <a:endParaRPr lang="en-ID"/>
          </a:p>
        </p:txBody>
      </p:sp>
    </p:spTree>
    <p:extLst>
      <p:ext uri="{BB962C8B-B14F-4D97-AF65-F5344CB8AC3E}">
        <p14:creationId xmlns:p14="http://schemas.microsoft.com/office/powerpoint/2010/main" val="2398961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DB871E-B713-2871-EF26-2A19C9DBE749}"/>
              </a:ext>
            </a:extLst>
          </p:cNvPr>
          <p:cNvSpPr txBox="1"/>
          <p:nvPr/>
        </p:nvSpPr>
        <p:spPr>
          <a:xfrm>
            <a:off x="5196388" y="3072928"/>
            <a:ext cx="1799224" cy="769441"/>
          </a:xfrm>
          <a:prstGeom prst="rect">
            <a:avLst/>
          </a:prstGeom>
          <a:noFill/>
        </p:spPr>
        <p:txBody>
          <a:bodyPr wrap="square" rtlCol="0">
            <a:spAutoFit/>
          </a:bodyPr>
          <a:lstStyle/>
          <a:p>
            <a:pPr algn="ctr"/>
            <a:r>
              <a:rPr lang="en-US" sz="4400" b="1" dirty="0">
                <a:solidFill>
                  <a:srgbClr val="6A2F0F"/>
                </a:solidFill>
                <a:latin typeface="Cambria" panose="02040503050406030204" pitchFamily="18" charset="0"/>
              </a:rPr>
              <a:t>ĐỌC</a:t>
            </a:r>
          </a:p>
        </p:txBody>
      </p:sp>
      <p:pic>
        <p:nvPicPr>
          <p:cNvPr id="5" name="Picture 4">
            <a:extLst>
              <a:ext uri="{FF2B5EF4-FFF2-40B4-BE49-F238E27FC236}">
                <a16:creationId xmlns:a16="http://schemas.microsoft.com/office/drawing/2014/main" id="{89D9F4BC-9F44-32E2-AE24-28CD05FC4545}"/>
              </a:ext>
            </a:extLst>
          </p:cNvPr>
          <p:cNvPicPr>
            <a:picLocks noChangeAspect="1"/>
          </p:cNvPicPr>
          <p:nvPr/>
        </p:nvPicPr>
        <p:blipFill>
          <a:blip r:embed="rId2"/>
          <a:stretch>
            <a:fillRect/>
          </a:stretch>
        </p:blipFill>
        <p:spPr>
          <a:xfrm>
            <a:off x="3862892" y="2092027"/>
            <a:ext cx="4090771" cy="1365622"/>
          </a:xfrm>
          <a:prstGeom prst="rect">
            <a:avLst/>
          </a:prstGeom>
        </p:spPr>
      </p:pic>
      <p:pic>
        <p:nvPicPr>
          <p:cNvPr id="11" name="Picture 10">
            <a:extLst>
              <a:ext uri="{FF2B5EF4-FFF2-40B4-BE49-F238E27FC236}">
                <a16:creationId xmlns:a16="http://schemas.microsoft.com/office/drawing/2014/main" id="{523860EA-F39F-4E98-8666-755470198CC8}"/>
              </a:ext>
            </a:extLst>
          </p:cNvPr>
          <p:cNvPicPr>
            <a:picLocks noChangeAspect="1"/>
          </p:cNvPicPr>
          <p:nvPr/>
        </p:nvPicPr>
        <p:blipFill>
          <a:blip r:embed="rId3"/>
          <a:stretch>
            <a:fillRect/>
          </a:stretch>
        </p:blipFill>
        <p:spPr>
          <a:xfrm>
            <a:off x="218472" y="3842369"/>
            <a:ext cx="12192000" cy="1479569"/>
          </a:xfrm>
          <a:prstGeom prst="rect">
            <a:avLst/>
          </a:prstGeom>
        </p:spPr>
      </p:pic>
      <p:pic>
        <p:nvPicPr>
          <p:cNvPr id="3" name="Picture 2" descr="Ảnh có chứa văn bản, biểu tượng, Phông chữ, Nhãn hiệu&#10;&#10;Mô tả được tạo tự động">
            <a:extLst>
              <a:ext uri="{FF2B5EF4-FFF2-40B4-BE49-F238E27FC236}">
                <a16:creationId xmlns:a16="http://schemas.microsoft.com/office/drawing/2014/main" id="{445D36FD-22DA-12BD-9847-0311DB3BFF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58799"/>
            <a:ext cx="1360528" cy="1283650"/>
          </a:xfrm>
          <a:prstGeom prst="ellipse">
            <a:avLst/>
          </a:prstGeom>
        </p:spPr>
      </p:pic>
      <p:sp>
        <p:nvSpPr>
          <p:cNvPr id="4" name="Hộp Văn bản 5">
            <a:extLst>
              <a:ext uri="{FF2B5EF4-FFF2-40B4-BE49-F238E27FC236}">
                <a16:creationId xmlns:a16="http://schemas.microsoft.com/office/drawing/2014/main" id="{E0BF0D22-7279-D5B7-1FAA-F2B5B5A68B21}"/>
              </a:ext>
            </a:extLst>
          </p:cNvPr>
          <p:cNvSpPr txBox="1"/>
          <p:nvPr/>
        </p:nvSpPr>
        <p:spPr>
          <a:xfrm>
            <a:off x="2342846" y="1593359"/>
            <a:ext cx="75063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7">
            <a:extLst>
              <a:ext uri="{FF2B5EF4-FFF2-40B4-BE49-F238E27FC236}">
                <a16:creationId xmlns:a16="http://schemas.microsoft.com/office/drawing/2014/main" id="{2F40F49B-A74F-AB72-4670-F1C4F9A1AB7F}"/>
              </a:ext>
            </a:extLst>
          </p:cNvPr>
          <p:cNvGrpSpPr/>
          <p:nvPr/>
        </p:nvGrpSpPr>
        <p:grpSpPr>
          <a:xfrm>
            <a:off x="1069728" y="5137302"/>
            <a:ext cx="4694438" cy="985764"/>
            <a:chOff x="3151567" y="4106353"/>
            <a:chExt cx="4182027" cy="1023787"/>
          </a:xfrm>
        </p:grpSpPr>
        <p:grpSp>
          <p:nvGrpSpPr>
            <p:cNvPr id="4" name="组合 31">
              <a:extLst>
                <a:ext uri="{FF2B5EF4-FFF2-40B4-BE49-F238E27FC236}">
                  <a16:creationId xmlns:a16="http://schemas.microsoft.com/office/drawing/2014/main" id="{5D588CA4-372D-7A07-B9E5-A5EFEB44A9D4}"/>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6" name="圆角矩形 32">
                <a:extLst>
                  <a:ext uri="{FF2B5EF4-FFF2-40B4-BE49-F238E27FC236}">
                    <a16:creationId xmlns:a16="http://schemas.microsoft.com/office/drawing/2014/main" id="{B61387A2-2D7E-C3D1-730E-30685D4C3AEB}"/>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7" name="圆角矩形 33">
                <a:extLst>
                  <a:ext uri="{FF2B5EF4-FFF2-40B4-BE49-F238E27FC236}">
                    <a16:creationId xmlns:a16="http://schemas.microsoft.com/office/drawing/2014/main" id="{83B87382-CE9D-EDF3-62D3-369C85F051B4}"/>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 name="文本框 41">
              <a:extLst>
                <a:ext uri="{FF2B5EF4-FFF2-40B4-BE49-F238E27FC236}">
                  <a16:creationId xmlns:a16="http://schemas.microsoft.com/office/drawing/2014/main" id="{4BC1B639-5A51-EE40-7C5D-9D39C22429D3}"/>
                </a:ext>
              </a:extLst>
            </p:cNvPr>
            <p:cNvSpPr txBox="1"/>
            <p:nvPr/>
          </p:nvSpPr>
          <p:spPr>
            <a:xfrm>
              <a:off x="4099954" y="4240935"/>
              <a:ext cx="2285249" cy="67126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Viễn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tưởng</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8" name="Picture 7">
            <a:extLst>
              <a:ext uri="{FF2B5EF4-FFF2-40B4-BE49-F238E27FC236}">
                <a16:creationId xmlns:a16="http://schemas.microsoft.com/office/drawing/2014/main" id="{027B0020-8E57-B6B5-0E23-4326CFAD05F2}"/>
              </a:ext>
            </a:extLst>
          </p:cNvPr>
          <p:cNvPicPr>
            <a:picLocks noChangeAspect="1"/>
          </p:cNvPicPr>
          <p:nvPr/>
        </p:nvPicPr>
        <p:blipFill>
          <a:blip r:embed="rId2"/>
          <a:stretch>
            <a:fillRect/>
          </a:stretch>
        </p:blipFill>
        <p:spPr>
          <a:xfrm>
            <a:off x="4192857" y="423136"/>
            <a:ext cx="4049593" cy="1222353"/>
          </a:xfrm>
          <a:prstGeom prst="rect">
            <a:avLst/>
          </a:prstGeom>
        </p:spPr>
      </p:pic>
      <p:sp>
        <p:nvSpPr>
          <p:cNvPr id="9" name="TextBox 8">
            <a:extLst>
              <a:ext uri="{FF2B5EF4-FFF2-40B4-BE49-F238E27FC236}">
                <a16:creationId xmlns:a16="http://schemas.microsoft.com/office/drawing/2014/main" id="{036F5D89-0D87-BE7C-70F6-0F2A1F7A2836}"/>
              </a:ext>
            </a:extLst>
          </p:cNvPr>
          <p:cNvSpPr txBox="1"/>
          <p:nvPr/>
        </p:nvSpPr>
        <p:spPr>
          <a:xfrm>
            <a:off x="5432976" y="5090312"/>
            <a:ext cx="5896664" cy="954107"/>
          </a:xfrm>
          <a:prstGeom prst="rect">
            <a:avLst/>
          </a:prstGeom>
          <a:noFill/>
        </p:spPr>
        <p:txBody>
          <a:bodyPr wrap="square">
            <a:spAutoFit/>
          </a:bodyPr>
          <a:lstStyle/>
          <a:p>
            <a:pPr algn="ctr"/>
            <a:r>
              <a:rPr lang="en-US" sz="2800" b="1" i="0" dirty="0" err="1">
                <a:solidFill>
                  <a:srgbClr val="000000"/>
                </a:solidFill>
                <a:effectLst/>
                <a:latin typeface="Cambria" panose="02040503050406030204" pitchFamily="18" charset="0"/>
              </a:rPr>
              <a:t>Tưởng</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tượng</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về</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những</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điều</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có</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trong</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tương</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lai</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xa</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xôi</a:t>
            </a:r>
            <a:r>
              <a:rPr lang="en-US" sz="2800" b="1" i="0" dirty="0">
                <a:solidFill>
                  <a:srgbClr val="000000"/>
                </a:solidFill>
                <a:effectLst/>
                <a:latin typeface="Cambria" panose="02040503050406030204" pitchFamily="18" charset="0"/>
              </a:rPr>
              <a:t>.</a:t>
            </a:r>
            <a:endParaRPr lang="en-US" sz="2800" b="1" dirty="0">
              <a:latin typeface="Cambria" panose="02040503050406030204" pitchFamily="18" charset="0"/>
            </a:endParaRPr>
          </a:p>
        </p:txBody>
      </p:sp>
      <p:sp>
        <p:nvSpPr>
          <p:cNvPr id="2" name="AutoShape 4" descr="Cuộc thi làm phim ngắn khoa học viễn tưởng SCI - FI - Arena Multimedia -  Đào tạo Thiết kế chuẩn Quốc tế">
            <a:extLst>
              <a:ext uri="{FF2B5EF4-FFF2-40B4-BE49-F238E27FC236}">
                <a16:creationId xmlns:a16="http://schemas.microsoft.com/office/drawing/2014/main" id="{9A636D9B-FE48-6482-D2ED-39341E52197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6497D29B-F3CD-4496-7BB0-AE4D6482F3AA}"/>
              </a:ext>
            </a:extLst>
          </p:cNvPr>
          <p:cNvPicPr>
            <a:picLocks noChangeAspect="1"/>
          </p:cNvPicPr>
          <p:nvPr/>
        </p:nvPicPr>
        <p:blipFill>
          <a:blip r:embed="rId3"/>
          <a:stretch>
            <a:fillRect/>
          </a:stretch>
        </p:blipFill>
        <p:spPr>
          <a:xfrm>
            <a:off x="3238167" y="1485369"/>
            <a:ext cx="5715665" cy="3572291"/>
          </a:xfrm>
          <a:prstGeom prst="rect">
            <a:avLst/>
          </a:prstGeom>
        </p:spPr>
      </p:pic>
    </p:spTree>
    <p:extLst>
      <p:ext uri="{BB962C8B-B14F-4D97-AF65-F5344CB8AC3E}">
        <p14:creationId xmlns:p14="http://schemas.microsoft.com/office/powerpoint/2010/main" val="4455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7">
            <a:extLst>
              <a:ext uri="{FF2B5EF4-FFF2-40B4-BE49-F238E27FC236}">
                <a16:creationId xmlns:a16="http://schemas.microsoft.com/office/drawing/2014/main" id="{2F40F49B-A74F-AB72-4670-F1C4F9A1AB7F}"/>
              </a:ext>
            </a:extLst>
          </p:cNvPr>
          <p:cNvGrpSpPr/>
          <p:nvPr/>
        </p:nvGrpSpPr>
        <p:grpSpPr>
          <a:xfrm>
            <a:off x="1069728" y="5137302"/>
            <a:ext cx="4694438" cy="985764"/>
            <a:chOff x="3151567" y="4106353"/>
            <a:chExt cx="4182027" cy="1023787"/>
          </a:xfrm>
        </p:grpSpPr>
        <p:grpSp>
          <p:nvGrpSpPr>
            <p:cNvPr id="4" name="组合 31">
              <a:extLst>
                <a:ext uri="{FF2B5EF4-FFF2-40B4-BE49-F238E27FC236}">
                  <a16:creationId xmlns:a16="http://schemas.microsoft.com/office/drawing/2014/main" id="{5D588CA4-372D-7A07-B9E5-A5EFEB44A9D4}"/>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6" name="圆角矩形 32">
                <a:extLst>
                  <a:ext uri="{FF2B5EF4-FFF2-40B4-BE49-F238E27FC236}">
                    <a16:creationId xmlns:a16="http://schemas.microsoft.com/office/drawing/2014/main" id="{B61387A2-2D7E-C3D1-730E-30685D4C3AEB}"/>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7" name="圆角矩形 33">
                <a:extLst>
                  <a:ext uri="{FF2B5EF4-FFF2-40B4-BE49-F238E27FC236}">
                    <a16:creationId xmlns:a16="http://schemas.microsoft.com/office/drawing/2014/main" id="{83B87382-CE9D-EDF3-62D3-369C85F051B4}"/>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 name="文本框 41">
              <a:extLst>
                <a:ext uri="{FF2B5EF4-FFF2-40B4-BE49-F238E27FC236}">
                  <a16:creationId xmlns:a16="http://schemas.microsoft.com/office/drawing/2014/main" id="{4BC1B639-5A51-EE40-7C5D-9D39C22429D3}"/>
                </a:ext>
              </a:extLst>
            </p:cNvPr>
            <p:cNvSpPr txBox="1"/>
            <p:nvPr/>
          </p:nvSpPr>
          <p:spPr>
            <a:xfrm>
              <a:off x="4373568" y="4240935"/>
              <a:ext cx="1738028" cy="67126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Cứu</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nạn</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8" name="Picture 7">
            <a:extLst>
              <a:ext uri="{FF2B5EF4-FFF2-40B4-BE49-F238E27FC236}">
                <a16:creationId xmlns:a16="http://schemas.microsoft.com/office/drawing/2014/main" id="{027B0020-8E57-B6B5-0E23-4326CFAD05F2}"/>
              </a:ext>
            </a:extLst>
          </p:cNvPr>
          <p:cNvPicPr>
            <a:picLocks noChangeAspect="1"/>
          </p:cNvPicPr>
          <p:nvPr/>
        </p:nvPicPr>
        <p:blipFill>
          <a:blip r:embed="rId2"/>
          <a:stretch>
            <a:fillRect/>
          </a:stretch>
        </p:blipFill>
        <p:spPr>
          <a:xfrm>
            <a:off x="4192857" y="423136"/>
            <a:ext cx="4049593" cy="1222353"/>
          </a:xfrm>
          <a:prstGeom prst="rect">
            <a:avLst/>
          </a:prstGeom>
        </p:spPr>
      </p:pic>
      <p:sp>
        <p:nvSpPr>
          <p:cNvPr id="9" name="TextBox 8">
            <a:extLst>
              <a:ext uri="{FF2B5EF4-FFF2-40B4-BE49-F238E27FC236}">
                <a16:creationId xmlns:a16="http://schemas.microsoft.com/office/drawing/2014/main" id="{036F5D89-0D87-BE7C-70F6-0F2A1F7A2836}"/>
              </a:ext>
            </a:extLst>
          </p:cNvPr>
          <p:cNvSpPr txBox="1"/>
          <p:nvPr/>
        </p:nvSpPr>
        <p:spPr>
          <a:xfrm>
            <a:off x="5938814" y="5168959"/>
            <a:ext cx="4839433" cy="954107"/>
          </a:xfrm>
          <a:prstGeom prst="rect">
            <a:avLst/>
          </a:prstGeom>
          <a:noFill/>
        </p:spPr>
        <p:txBody>
          <a:bodyPr wrap="square">
            <a:spAutoFit/>
          </a:bodyPr>
          <a:lstStyle/>
          <a:p>
            <a:pPr algn="ctr"/>
            <a:r>
              <a:rPr lang="en-US" sz="2800" b="1" i="0" dirty="0" err="1">
                <a:solidFill>
                  <a:srgbClr val="000000"/>
                </a:solidFill>
                <a:effectLst/>
                <a:latin typeface="Cambria" panose="02040503050406030204" pitchFamily="18" charset="0"/>
              </a:rPr>
              <a:t>Cứu</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người</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bị</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nạn</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thoát</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khỏi</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nguy</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hiểm</a:t>
            </a:r>
            <a:endParaRPr lang="en-US" sz="2800" b="1" dirty="0">
              <a:latin typeface="Cambria" panose="02040503050406030204" pitchFamily="18" charset="0"/>
            </a:endParaRPr>
          </a:p>
        </p:txBody>
      </p:sp>
      <p:pic>
        <p:nvPicPr>
          <p:cNvPr id="3074" name="Picture 2" descr="Có bắt buộc người chỉ huy cứu nạn cứu hộ phải là người có chức vụ">
            <a:extLst>
              <a:ext uri="{FF2B5EF4-FFF2-40B4-BE49-F238E27FC236}">
                <a16:creationId xmlns:a16="http://schemas.microsoft.com/office/drawing/2014/main" id="{F76CB53E-4E6E-1CC8-B5D4-8581CD733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294167"/>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89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7">
            <a:extLst>
              <a:ext uri="{FF2B5EF4-FFF2-40B4-BE49-F238E27FC236}">
                <a16:creationId xmlns:a16="http://schemas.microsoft.com/office/drawing/2014/main" id="{2F40F49B-A74F-AB72-4670-F1C4F9A1AB7F}"/>
              </a:ext>
            </a:extLst>
          </p:cNvPr>
          <p:cNvGrpSpPr/>
          <p:nvPr/>
        </p:nvGrpSpPr>
        <p:grpSpPr>
          <a:xfrm>
            <a:off x="1069728" y="5137302"/>
            <a:ext cx="4694438" cy="985764"/>
            <a:chOff x="3151567" y="4106353"/>
            <a:chExt cx="4182027" cy="1023787"/>
          </a:xfrm>
        </p:grpSpPr>
        <p:grpSp>
          <p:nvGrpSpPr>
            <p:cNvPr id="4" name="组合 31">
              <a:extLst>
                <a:ext uri="{FF2B5EF4-FFF2-40B4-BE49-F238E27FC236}">
                  <a16:creationId xmlns:a16="http://schemas.microsoft.com/office/drawing/2014/main" id="{5D588CA4-372D-7A07-B9E5-A5EFEB44A9D4}"/>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6" name="圆角矩形 32">
                <a:extLst>
                  <a:ext uri="{FF2B5EF4-FFF2-40B4-BE49-F238E27FC236}">
                    <a16:creationId xmlns:a16="http://schemas.microsoft.com/office/drawing/2014/main" id="{B61387A2-2D7E-C3D1-730E-30685D4C3AEB}"/>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7" name="圆角矩形 33">
                <a:extLst>
                  <a:ext uri="{FF2B5EF4-FFF2-40B4-BE49-F238E27FC236}">
                    <a16:creationId xmlns:a16="http://schemas.microsoft.com/office/drawing/2014/main" id="{83B87382-CE9D-EDF3-62D3-369C85F051B4}"/>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 name="文本框 41">
              <a:extLst>
                <a:ext uri="{FF2B5EF4-FFF2-40B4-BE49-F238E27FC236}">
                  <a16:creationId xmlns:a16="http://schemas.microsoft.com/office/drawing/2014/main" id="{4BC1B639-5A51-EE40-7C5D-9D39C22429D3}"/>
                </a:ext>
              </a:extLst>
            </p:cNvPr>
            <p:cNvSpPr txBox="1"/>
            <p:nvPr/>
          </p:nvSpPr>
          <p:spPr>
            <a:xfrm>
              <a:off x="4575148" y="4240935"/>
              <a:ext cx="1334867" cy="67126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Vũ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trụ</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8" name="Picture 7">
            <a:extLst>
              <a:ext uri="{FF2B5EF4-FFF2-40B4-BE49-F238E27FC236}">
                <a16:creationId xmlns:a16="http://schemas.microsoft.com/office/drawing/2014/main" id="{027B0020-8E57-B6B5-0E23-4326CFAD05F2}"/>
              </a:ext>
            </a:extLst>
          </p:cNvPr>
          <p:cNvPicPr>
            <a:picLocks noChangeAspect="1"/>
          </p:cNvPicPr>
          <p:nvPr/>
        </p:nvPicPr>
        <p:blipFill>
          <a:blip r:embed="rId2"/>
          <a:stretch>
            <a:fillRect/>
          </a:stretch>
        </p:blipFill>
        <p:spPr>
          <a:xfrm>
            <a:off x="4192857" y="423136"/>
            <a:ext cx="4049593" cy="1222353"/>
          </a:xfrm>
          <a:prstGeom prst="rect">
            <a:avLst/>
          </a:prstGeom>
        </p:spPr>
      </p:pic>
      <p:sp>
        <p:nvSpPr>
          <p:cNvPr id="9" name="TextBox 8">
            <a:extLst>
              <a:ext uri="{FF2B5EF4-FFF2-40B4-BE49-F238E27FC236}">
                <a16:creationId xmlns:a16="http://schemas.microsoft.com/office/drawing/2014/main" id="{036F5D89-0D87-BE7C-70F6-0F2A1F7A2836}"/>
              </a:ext>
            </a:extLst>
          </p:cNvPr>
          <p:cNvSpPr txBox="1"/>
          <p:nvPr/>
        </p:nvSpPr>
        <p:spPr>
          <a:xfrm>
            <a:off x="5432976" y="5090312"/>
            <a:ext cx="5896664" cy="954107"/>
          </a:xfrm>
          <a:prstGeom prst="rect">
            <a:avLst/>
          </a:prstGeom>
          <a:noFill/>
        </p:spPr>
        <p:txBody>
          <a:bodyPr wrap="square">
            <a:spAutoFit/>
          </a:bodyPr>
          <a:lstStyle/>
          <a:p>
            <a:pPr algn="ctr"/>
            <a:r>
              <a:rPr lang="en-US" sz="2800" b="1" i="0" dirty="0" err="1">
                <a:solidFill>
                  <a:srgbClr val="000000"/>
                </a:solidFill>
                <a:effectLst/>
                <a:latin typeface="Cambria" panose="02040503050406030204" pitchFamily="18" charset="0"/>
              </a:rPr>
              <a:t>Khoảng</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không</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gian</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mênh</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mông</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chứa</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các</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thiên</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hà</a:t>
            </a:r>
            <a:r>
              <a:rPr lang="en-US" sz="2800" b="1" i="0" dirty="0">
                <a:solidFill>
                  <a:srgbClr val="000000"/>
                </a:solidFill>
                <a:effectLst/>
                <a:latin typeface="Cambria" panose="02040503050406030204" pitchFamily="18" charset="0"/>
              </a:rPr>
              <a:t>.</a:t>
            </a:r>
            <a:endParaRPr lang="en-US" sz="2800" b="1" dirty="0">
              <a:latin typeface="Cambria" panose="02040503050406030204" pitchFamily="18" charset="0"/>
            </a:endParaRPr>
          </a:p>
        </p:txBody>
      </p:sp>
      <p:pic>
        <p:nvPicPr>
          <p:cNvPr id="4098" name="Picture 2" descr="1001 thắc mắc: Vì sao không gian vũ trụ tối đen dù có nhiều ngôi sao chiếu  sáng?">
            <a:extLst>
              <a:ext uri="{FF2B5EF4-FFF2-40B4-BE49-F238E27FC236}">
                <a16:creationId xmlns:a16="http://schemas.microsoft.com/office/drawing/2014/main" id="{A6D9EDCF-ED22-943C-BA1C-1354B9B1C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590" y="1496391"/>
            <a:ext cx="5367307" cy="357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20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7">
            <a:extLst>
              <a:ext uri="{FF2B5EF4-FFF2-40B4-BE49-F238E27FC236}">
                <a16:creationId xmlns:a16="http://schemas.microsoft.com/office/drawing/2014/main" id="{2F40F49B-A74F-AB72-4670-F1C4F9A1AB7F}"/>
              </a:ext>
            </a:extLst>
          </p:cNvPr>
          <p:cNvGrpSpPr/>
          <p:nvPr/>
        </p:nvGrpSpPr>
        <p:grpSpPr>
          <a:xfrm>
            <a:off x="1069728" y="5137302"/>
            <a:ext cx="4694438" cy="985764"/>
            <a:chOff x="3151567" y="4106353"/>
            <a:chExt cx="4182027" cy="1023787"/>
          </a:xfrm>
        </p:grpSpPr>
        <p:grpSp>
          <p:nvGrpSpPr>
            <p:cNvPr id="4" name="组合 31">
              <a:extLst>
                <a:ext uri="{FF2B5EF4-FFF2-40B4-BE49-F238E27FC236}">
                  <a16:creationId xmlns:a16="http://schemas.microsoft.com/office/drawing/2014/main" id="{5D588CA4-372D-7A07-B9E5-A5EFEB44A9D4}"/>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6" name="圆角矩形 32">
                <a:extLst>
                  <a:ext uri="{FF2B5EF4-FFF2-40B4-BE49-F238E27FC236}">
                    <a16:creationId xmlns:a16="http://schemas.microsoft.com/office/drawing/2014/main" id="{B61387A2-2D7E-C3D1-730E-30685D4C3AEB}"/>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7" name="圆角矩形 33">
                <a:extLst>
                  <a:ext uri="{FF2B5EF4-FFF2-40B4-BE49-F238E27FC236}">
                    <a16:creationId xmlns:a16="http://schemas.microsoft.com/office/drawing/2014/main" id="{83B87382-CE9D-EDF3-62D3-369C85F051B4}"/>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 name="文本框 41">
              <a:extLst>
                <a:ext uri="{FF2B5EF4-FFF2-40B4-BE49-F238E27FC236}">
                  <a16:creationId xmlns:a16="http://schemas.microsoft.com/office/drawing/2014/main" id="{4BC1B639-5A51-EE40-7C5D-9D39C22429D3}"/>
                </a:ext>
              </a:extLst>
            </p:cNvPr>
            <p:cNvSpPr txBox="1"/>
            <p:nvPr/>
          </p:nvSpPr>
          <p:spPr>
            <a:xfrm>
              <a:off x="4477728" y="4240935"/>
              <a:ext cx="1529707" cy="671261"/>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Dự</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báo</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8" name="Picture 7">
            <a:extLst>
              <a:ext uri="{FF2B5EF4-FFF2-40B4-BE49-F238E27FC236}">
                <a16:creationId xmlns:a16="http://schemas.microsoft.com/office/drawing/2014/main" id="{027B0020-8E57-B6B5-0E23-4326CFAD05F2}"/>
              </a:ext>
            </a:extLst>
          </p:cNvPr>
          <p:cNvPicPr>
            <a:picLocks noChangeAspect="1"/>
          </p:cNvPicPr>
          <p:nvPr/>
        </p:nvPicPr>
        <p:blipFill>
          <a:blip r:embed="rId2"/>
          <a:stretch>
            <a:fillRect/>
          </a:stretch>
        </p:blipFill>
        <p:spPr>
          <a:xfrm>
            <a:off x="4192857" y="423136"/>
            <a:ext cx="4049593" cy="1222353"/>
          </a:xfrm>
          <a:prstGeom prst="rect">
            <a:avLst/>
          </a:prstGeom>
        </p:spPr>
      </p:pic>
      <p:sp>
        <p:nvSpPr>
          <p:cNvPr id="9" name="TextBox 8">
            <a:extLst>
              <a:ext uri="{FF2B5EF4-FFF2-40B4-BE49-F238E27FC236}">
                <a16:creationId xmlns:a16="http://schemas.microsoft.com/office/drawing/2014/main" id="{036F5D89-0D87-BE7C-70F6-0F2A1F7A2836}"/>
              </a:ext>
            </a:extLst>
          </p:cNvPr>
          <p:cNvSpPr txBox="1"/>
          <p:nvPr/>
        </p:nvSpPr>
        <p:spPr>
          <a:xfrm>
            <a:off x="5432976" y="5090312"/>
            <a:ext cx="5896664" cy="954107"/>
          </a:xfrm>
          <a:prstGeom prst="rect">
            <a:avLst/>
          </a:prstGeom>
          <a:noFill/>
        </p:spPr>
        <p:txBody>
          <a:bodyPr wrap="square">
            <a:spAutoFit/>
          </a:bodyPr>
          <a:lstStyle/>
          <a:p>
            <a:pPr algn="ctr"/>
            <a:r>
              <a:rPr lang="en-US" sz="2800" b="1" i="0" dirty="0" err="1">
                <a:solidFill>
                  <a:srgbClr val="000000"/>
                </a:solidFill>
                <a:effectLst/>
                <a:latin typeface="Cambria" panose="02040503050406030204" pitchFamily="18" charset="0"/>
              </a:rPr>
              <a:t>Báo</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trước</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những</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điều</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có</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nhiều</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khả</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năng</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sẽ</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xảy</a:t>
            </a:r>
            <a:r>
              <a:rPr lang="en-US" sz="2800" b="1" i="0" dirty="0">
                <a:solidFill>
                  <a:srgbClr val="000000"/>
                </a:solidFill>
                <a:effectLst/>
                <a:latin typeface="Cambria" panose="02040503050406030204" pitchFamily="18" charset="0"/>
              </a:rPr>
              <a:t> </a:t>
            </a:r>
            <a:r>
              <a:rPr lang="en-US" sz="2800" b="1" i="0" dirty="0" err="1">
                <a:solidFill>
                  <a:srgbClr val="000000"/>
                </a:solidFill>
                <a:effectLst/>
                <a:latin typeface="Cambria" panose="02040503050406030204" pitchFamily="18" charset="0"/>
              </a:rPr>
              <a:t>ra.</a:t>
            </a:r>
            <a:endParaRPr lang="en-US" sz="2800" b="1" dirty="0">
              <a:latin typeface="Cambria" panose="02040503050406030204" pitchFamily="18" charset="0"/>
            </a:endParaRPr>
          </a:p>
        </p:txBody>
      </p:sp>
      <p:pic>
        <p:nvPicPr>
          <p:cNvPr id="5122" name="Picture 2" descr="Dự báo thời tiết">
            <a:extLst>
              <a:ext uri="{FF2B5EF4-FFF2-40B4-BE49-F238E27FC236}">
                <a16:creationId xmlns:a16="http://schemas.microsoft.com/office/drawing/2014/main" id="{654CA128-D061-65C6-7372-379203DD7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946" y="1385015"/>
            <a:ext cx="5384462" cy="336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46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9D5EF5-7575-0A0E-528C-5B086469C1DF}"/>
              </a:ext>
            </a:extLst>
          </p:cNvPr>
          <p:cNvPicPr>
            <a:picLocks noChangeAspect="1"/>
          </p:cNvPicPr>
          <p:nvPr/>
        </p:nvPicPr>
        <p:blipFill>
          <a:blip r:embed="rId2"/>
          <a:stretch>
            <a:fillRect/>
          </a:stretch>
        </p:blipFill>
        <p:spPr>
          <a:xfrm>
            <a:off x="2510203" y="870569"/>
            <a:ext cx="7413379" cy="5809992"/>
          </a:xfrm>
          <a:prstGeom prst="rect">
            <a:avLst/>
          </a:prstGeom>
        </p:spPr>
      </p:pic>
    </p:spTree>
    <p:extLst>
      <p:ext uri="{BB962C8B-B14F-4D97-AF65-F5344CB8AC3E}">
        <p14:creationId xmlns:p14="http://schemas.microsoft.com/office/powerpoint/2010/main" val="2171968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611E3-AD05-4385-BADB-BB47D24B78A7}"/>
              </a:ext>
            </a:extLst>
          </p:cNvPr>
          <p:cNvPicPr>
            <a:picLocks noChangeAspect="1"/>
          </p:cNvPicPr>
          <p:nvPr/>
        </p:nvPicPr>
        <p:blipFill>
          <a:blip r:embed="rId2"/>
          <a:stretch>
            <a:fillRect/>
          </a:stretch>
        </p:blipFill>
        <p:spPr>
          <a:xfrm>
            <a:off x="2133256" y="954318"/>
            <a:ext cx="7925487" cy="5389331"/>
          </a:xfrm>
          <a:prstGeom prst="rect">
            <a:avLst/>
          </a:prstGeom>
        </p:spPr>
      </p:pic>
    </p:spTree>
    <p:extLst>
      <p:ext uri="{BB962C8B-B14F-4D97-AF65-F5344CB8AC3E}">
        <p14:creationId xmlns:p14="http://schemas.microsoft.com/office/powerpoint/2010/main" val="3421163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5DA748-CC11-CF81-B20F-72AC0C41F203}"/>
              </a:ext>
            </a:extLst>
          </p:cNvPr>
          <p:cNvGrpSpPr/>
          <p:nvPr/>
        </p:nvGrpSpPr>
        <p:grpSpPr>
          <a:xfrm>
            <a:off x="3078514" y="894408"/>
            <a:ext cx="7878725" cy="1916171"/>
            <a:chOff x="2505740" y="798716"/>
            <a:chExt cx="7878725" cy="1916171"/>
          </a:xfrm>
        </p:grpSpPr>
        <p:grpSp>
          <p:nvGrpSpPr>
            <p:cNvPr id="3" name="组合 31">
              <a:extLst>
                <a:ext uri="{FF2B5EF4-FFF2-40B4-BE49-F238E27FC236}">
                  <a16:creationId xmlns:a16="http://schemas.microsoft.com/office/drawing/2014/main" id="{A3592F42-832D-863D-D5BF-771CF9740431}"/>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10DB515A-A970-AA2B-47EE-652ACFBBF3F4}"/>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630FED15-49E1-2F80-975A-032A87FC8317}"/>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0ECADA2A-3A4F-FA1C-D5E5-236970297FB7}"/>
                </a:ext>
              </a:extLst>
            </p:cNvPr>
            <p:cNvSpPr txBox="1"/>
            <p:nvPr/>
          </p:nvSpPr>
          <p:spPr>
            <a:xfrm>
              <a:off x="3049386" y="1156638"/>
              <a:ext cx="6636874" cy="1200329"/>
            </a:xfrm>
            <a:prstGeom prst="rect">
              <a:avLst/>
            </a:prstGeom>
            <a:noFill/>
          </p:spPr>
          <p:txBody>
            <a:bodyPr wrap="square">
              <a:spAutoFit/>
            </a:bodyPr>
            <a:lstStyle/>
            <a:p>
              <a:pPr algn="ctr"/>
              <a:r>
                <a:rPr lang="en-US" sz="3600" b="1" i="0" dirty="0" err="1">
                  <a:solidFill>
                    <a:srgbClr val="127366"/>
                  </a:solidFill>
                  <a:effectLst/>
                  <a:latin typeface="Cambria" panose="02040503050406030204" pitchFamily="18" charset="0"/>
                </a:rPr>
                <a:t>Nhân</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vật</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người</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máy</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rô-bốt</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xuất</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hiện</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lần</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đầu</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tiên</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khi</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nào</a:t>
              </a:r>
              <a:r>
                <a:rPr lang="en-US" sz="3600" b="1" dirty="0">
                  <a:solidFill>
                    <a:srgbClr val="127366"/>
                  </a:solidFill>
                  <a:latin typeface="Cambria" panose="02040503050406030204" pitchFamily="18" charset="0"/>
                </a:rPr>
                <a:t>?</a:t>
              </a:r>
            </a:p>
          </p:txBody>
        </p:sp>
      </p:grpSp>
      <p:sp>
        <p:nvSpPr>
          <p:cNvPr id="7" name="TextBox 6">
            <a:extLst>
              <a:ext uri="{FF2B5EF4-FFF2-40B4-BE49-F238E27FC236}">
                <a16:creationId xmlns:a16="http://schemas.microsoft.com/office/drawing/2014/main" id="{BA76D532-7BE6-B9B7-70D6-EEFAFC435D9C}"/>
              </a:ext>
            </a:extLst>
          </p:cNvPr>
          <p:cNvSpPr txBox="1"/>
          <p:nvPr/>
        </p:nvSpPr>
        <p:spPr>
          <a:xfrm>
            <a:off x="1573619" y="3044698"/>
            <a:ext cx="9189326" cy="1446550"/>
          </a:xfrm>
          <a:prstGeom prst="rect">
            <a:avLst/>
          </a:prstGeom>
          <a:noFill/>
        </p:spPr>
        <p:txBody>
          <a:bodyPr wrap="square">
            <a:spAutoFit/>
          </a:bodyPr>
          <a:lstStyle/>
          <a:p>
            <a:pPr algn="ctr"/>
            <a:r>
              <a:rPr lang="en-US" sz="4400" b="1" i="0" dirty="0" err="1">
                <a:solidFill>
                  <a:srgbClr val="000000"/>
                </a:solidFill>
                <a:effectLst/>
                <a:latin typeface="Cambria" panose="02040503050406030204" pitchFamily="18" charset="0"/>
              </a:rPr>
              <a:t>Nhân</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vật</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người</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máy</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rô-bốt</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xuất</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hiện</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lần</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đầu</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tiên</a:t>
            </a:r>
            <a:r>
              <a:rPr lang="en-US" sz="4400" b="1" i="0" dirty="0">
                <a:solidFill>
                  <a:srgbClr val="000000"/>
                </a:solidFill>
                <a:effectLst/>
                <a:latin typeface="Cambria" panose="02040503050406030204" pitchFamily="18" charset="0"/>
              </a:rPr>
              <a:t> </a:t>
            </a:r>
            <a:r>
              <a:rPr lang="en-US" sz="4400" b="1" i="0" dirty="0" err="1">
                <a:solidFill>
                  <a:srgbClr val="000000"/>
                </a:solidFill>
                <a:effectLst/>
                <a:latin typeface="Cambria" panose="02040503050406030204" pitchFamily="18" charset="0"/>
              </a:rPr>
              <a:t>vào</a:t>
            </a:r>
            <a:r>
              <a:rPr lang="en-US" sz="4400" b="1" i="0" dirty="0">
                <a:solidFill>
                  <a:srgbClr val="000000"/>
                </a:solidFill>
                <a:effectLst/>
                <a:latin typeface="Cambria" panose="02040503050406030204" pitchFamily="18" charset="0"/>
              </a:rPr>
              <a:t> 1920</a:t>
            </a:r>
            <a:r>
              <a:rPr lang="vi-VN" sz="4400" b="1" i="0" dirty="0">
                <a:solidFill>
                  <a:srgbClr val="000000"/>
                </a:solidFill>
                <a:effectLst/>
                <a:latin typeface="Cambria" panose="02040503050406030204" pitchFamily="18" charset="0"/>
              </a:rPr>
              <a:t>.</a:t>
            </a:r>
            <a:endParaRPr lang="en-US" sz="4400" b="1" dirty="0">
              <a:latin typeface="Cambria" panose="02040503050406030204" pitchFamily="18" charset="0"/>
            </a:endParaRPr>
          </a:p>
        </p:txBody>
      </p:sp>
      <p:pic>
        <p:nvPicPr>
          <p:cNvPr id="8" name="Picture 7">
            <a:extLst>
              <a:ext uri="{FF2B5EF4-FFF2-40B4-BE49-F238E27FC236}">
                <a16:creationId xmlns:a16="http://schemas.microsoft.com/office/drawing/2014/main" id="{34313AAF-6355-800D-9532-C4FAF33514FD}"/>
              </a:ext>
            </a:extLst>
          </p:cNvPr>
          <p:cNvPicPr>
            <a:picLocks noChangeAspect="1"/>
          </p:cNvPicPr>
          <p:nvPr/>
        </p:nvPicPr>
        <p:blipFill>
          <a:blip r:embed="rId3"/>
          <a:stretch>
            <a:fillRect/>
          </a:stretch>
        </p:blipFill>
        <p:spPr>
          <a:xfrm>
            <a:off x="600406" y="1182149"/>
            <a:ext cx="2847079" cy="1536325"/>
          </a:xfrm>
          <a:prstGeom prst="rect">
            <a:avLst/>
          </a:prstGeom>
        </p:spPr>
      </p:pic>
    </p:spTree>
    <p:extLst>
      <p:ext uri="{BB962C8B-B14F-4D97-AF65-F5344CB8AC3E}">
        <p14:creationId xmlns:p14="http://schemas.microsoft.com/office/powerpoint/2010/main" val="126231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D839E6-8926-FAAC-1637-5D54849DB278}"/>
              </a:ext>
            </a:extLst>
          </p:cNvPr>
          <p:cNvSpPr txBox="1"/>
          <p:nvPr/>
        </p:nvSpPr>
        <p:spPr>
          <a:xfrm>
            <a:off x="826851" y="3159125"/>
            <a:ext cx="10762856" cy="2062103"/>
          </a:xfrm>
          <a:prstGeom prst="rect">
            <a:avLst/>
          </a:prstGeom>
          <a:noFill/>
        </p:spPr>
        <p:txBody>
          <a:bodyPr wrap="square">
            <a:spAutoFit/>
          </a:bodyPr>
          <a:lstStyle/>
          <a:p>
            <a:pPr algn="just"/>
            <a:r>
              <a:rPr lang="en-US" sz="3200" b="1" i="0" dirty="0" err="1">
                <a:solidFill>
                  <a:srgbClr val="000000"/>
                </a:solidFill>
                <a:effectLst/>
                <a:latin typeface="Cambria" panose="02040503050406030204" pitchFamily="18" charset="0"/>
              </a:rPr>
              <a:t>Sự</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xuất</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hiện</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của</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rô-bốt</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khiến</a:t>
            </a:r>
            <a:r>
              <a:rPr lang="en-US" sz="3200" b="1" i="0" dirty="0">
                <a:solidFill>
                  <a:srgbClr val="000000"/>
                </a:solidFill>
                <a:effectLst/>
                <a:latin typeface="Cambria" panose="02040503050406030204" pitchFamily="18" charset="0"/>
              </a:rPr>
              <a:t> con </a:t>
            </a:r>
            <a:r>
              <a:rPr lang="en-US" sz="3200" b="1" i="0" dirty="0" err="1">
                <a:solidFill>
                  <a:srgbClr val="000000"/>
                </a:solidFill>
                <a:effectLst/>
                <a:latin typeface="Cambria" panose="02040503050406030204" pitchFamily="18" charset="0"/>
              </a:rPr>
              <a:t>người</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nghĩ</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tới</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việc</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giao</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hết</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việc</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nặng</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nhọc</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nguy</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hiểm</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cho</a:t>
            </a:r>
            <a:r>
              <a:rPr lang="en-US" sz="3200" b="1" i="0" dirty="0">
                <a:solidFill>
                  <a:srgbClr val="000000"/>
                </a:solidFill>
                <a:effectLst/>
                <a:latin typeface="Cambria" panose="02040503050406030204" pitchFamily="18" charset="0"/>
              </a:rPr>
              <a:t> </a:t>
            </a:r>
            <a:r>
              <a:rPr lang="en-US" sz="3200" b="1" dirty="0" err="1">
                <a:solidFill>
                  <a:srgbClr val="000000"/>
                </a:solidFill>
                <a:latin typeface="Cambria" panose="02040503050406030204" pitchFamily="18" charset="0"/>
              </a:rPr>
              <a:t>r</a:t>
            </a:r>
            <a:r>
              <a:rPr lang="en-US" sz="3200" b="1" i="0" dirty="0" err="1">
                <a:solidFill>
                  <a:srgbClr val="000000"/>
                </a:solidFill>
                <a:effectLst/>
                <a:latin typeface="Cambria" panose="02040503050406030204" pitchFamily="18" charset="0"/>
              </a:rPr>
              <a:t>ô-bốt</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bắt</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đầu</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nghiên</a:t>
            </a:r>
            <a:r>
              <a:rPr lang="en-US" sz="3200" b="1" i="0" dirty="0">
                <a:solidFill>
                  <a:srgbClr val="000000"/>
                </a:solidFill>
                <a:effectLst/>
                <a:latin typeface="Cambria" panose="02040503050406030204" pitchFamily="18" charset="0"/>
              </a:rPr>
              <a:t> </a:t>
            </a:r>
            <a:r>
              <a:rPr lang="en-US" sz="3200" b="1" i="0" dirty="0" err="1">
                <a:solidFill>
                  <a:srgbClr val="000000"/>
                </a:solidFill>
                <a:effectLst/>
                <a:latin typeface="Cambria" panose="02040503050406030204" pitchFamily="18" charset="0"/>
              </a:rPr>
              <a:t>cứu</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chế</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tạo</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rô-bốt</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thường</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có</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hình</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dạng</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như</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người</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làm</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việc</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chẳng</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biết</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mệt</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mỏi</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chẳng</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sợ</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hiểm</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nguy</a:t>
            </a:r>
            <a:r>
              <a:rPr lang="en-US" sz="3200" b="1" dirty="0">
                <a:solidFill>
                  <a:srgbClr val="000000"/>
                </a:solidFill>
                <a:latin typeface="Cambria" panose="02040503050406030204" pitchFamily="18" charset="0"/>
              </a:rPr>
              <a:t>.</a:t>
            </a:r>
            <a:endParaRPr lang="vi-VN" sz="3200" b="1" i="0" dirty="0">
              <a:solidFill>
                <a:srgbClr val="000000"/>
              </a:solidFill>
              <a:effectLst/>
              <a:latin typeface="Cambria" panose="02040503050406030204" pitchFamily="18" charset="0"/>
            </a:endParaRPr>
          </a:p>
        </p:txBody>
      </p:sp>
      <p:grpSp>
        <p:nvGrpSpPr>
          <p:cNvPr id="3" name="Group 2">
            <a:extLst>
              <a:ext uri="{FF2B5EF4-FFF2-40B4-BE49-F238E27FC236}">
                <a16:creationId xmlns:a16="http://schemas.microsoft.com/office/drawing/2014/main" id="{4FB7191E-CC5A-1558-6BC3-A143B7574100}"/>
              </a:ext>
            </a:extLst>
          </p:cNvPr>
          <p:cNvGrpSpPr/>
          <p:nvPr/>
        </p:nvGrpSpPr>
        <p:grpSpPr>
          <a:xfrm>
            <a:off x="2574235" y="516835"/>
            <a:ext cx="9015472" cy="2912165"/>
            <a:chOff x="2505740" y="902710"/>
            <a:chExt cx="8106937" cy="2679656"/>
          </a:xfrm>
        </p:grpSpPr>
        <p:grpSp>
          <p:nvGrpSpPr>
            <p:cNvPr id="4" name="组合 31">
              <a:extLst>
                <a:ext uri="{FF2B5EF4-FFF2-40B4-BE49-F238E27FC236}">
                  <a16:creationId xmlns:a16="http://schemas.microsoft.com/office/drawing/2014/main" id="{197C8C80-70DF-40A0-3EBD-91BB51915302}"/>
                </a:ext>
              </a:extLst>
            </p:cNvPr>
            <p:cNvGrpSpPr/>
            <p:nvPr/>
          </p:nvGrpSpPr>
          <p:grpSpPr>
            <a:xfrm>
              <a:off x="2505740" y="902710"/>
              <a:ext cx="8106937" cy="2308325"/>
              <a:chOff x="1262829" y="3335641"/>
              <a:chExt cx="3840619" cy="1368672"/>
            </a:xfrm>
            <a:effectLst>
              <a:outerShdw blurRad="254000" sx="102000" sy="102000" algn="ctr" rotWithShape="0">
                <a:prstClr val="black">
                  <a:alpha val="25000"/>
                </a:prstClr>
              </a:outerShdw>
            </a:effectLst>
          </p:grpSpPr>
          <p:sp>
            <p:nvSpPr>
              <p:cNvPr id="6" name="圆角矩形 32">
                <a:extLst>
                  <a:ext uri="{FF2B5EF4-FFF2-40B4-BE49-F238E27FC236}">
                    <a16:creationId xmlns:a16="http://schemas.microsoft.com/office/drawing/2014/main" id="{D3BB4075-EB7A-78F7-9AFF-E563153ACD21}"/>
                  </a:ext>
                </a:extLst>
              </p:cNvPr>
              <p:cNvSpPr/>
              <p:nvPr/>
            </p:nvSpPr>
            <p:spPr>
              <a:xfrm>
                <a:off x="1262829" y="3335641"/>
                <a:ext cx="3840619" cy="136867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7" name="圆角矩形 33">
                <a:extLst>
                  <a:ext uri="{FF2B5EF4-FFF2-40B4-BE49-F238E27FC236}">
                    <a16:creationId xmlns:a16="http://schemas.microsoft.com/office/drawing/2014/main" id="{0E68334E-A668-D9CB-E0E7-3434E04C019E}"/>
                  </a:ext>
                </a:extLst>
              </p:cNvPr>
              <p:cNvSpPr/>
              <p:nvPr/>
            </p:nvSpPr>
            <p:spPr>
              <a:xfrm>
                <a:off x="1354876" y="3450624"/>
                <a:ext cx="3678052" cy="1178038"/>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 name="TextBox 4">
              <a:extLst>
                <a:ext uri="{FF2B5EF4-FFF2-40B4-BE49-F238E27FC236}">
                  <a16:creationId xmlns:a16="http://schemas.microsoft.com/office/drawing/2014/main" id="{E11CCCAD-EF51-9334-2432-7CFFBF00C713}"/>
                </a:ext>
              </a:extLst>
            </p:cNvPr>
            <p:cNvSpPr txBox="1"/>
            <p:nvPr/>
          </p:nvSpPr>
          <p:spPr>
            <a:xfrm>
              <a:off x="2640968" y="1274042"/>
              <a:ext cx="7836481" cy="2308324"/>
            </a:xfrm>
            <a:prstGeom prst="rect">
              <a:avLst/>
            </a:prstGeom>
            <a:noFill/>
          </p:spPr>
          <p:txBody>
            <a:bodyPr wrap="square">
              <a:spAutoFit/>
            </a:bodyPr>
            <a:lstStyle/>
            <a:p>
              <a:pPr algn="ctr"/>
              <a:r>
                <a:rPr lang="en-US" sz="3600" b="1" dirty="0" err="1">
                  <a:solidFill>
                    <a:srgbClr val="127366"/>
                  </a:solidFill>
                  <a:latin typeface="Cambria" panose="02040503050406030204" pitchFamily="18" charset="0"/>
                </a:rPr>
                <a:t>Sự</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xuất</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hiện</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của</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rô-bốt</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trong</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vở</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kịch</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đem</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đến</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những</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thay</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đổi</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gì</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trong</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suy</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nghĩ</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và</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hành</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động</a:t>
              </a:r>
              <a:r>
                <a:rPr lang="en-US" sz="3600" b="1" dirty="0">
                  <a:solidFill>
                    <a:srgbClr val="127366"/>
                  </a:solidFill>
                  <a:latin typeface="Cambria" panose="02040503050406030204" pitchFamily="18" charset="0"/>
                </a:rPr>
                <a:t> </a:t>
              </a:r>
              <a:r>
                <a:rPr lang="en-US" sz="3600" b="1" dirty="0" err="1">
                  <a:solidFill>
                    <a:srgbClr val="127366"/>
                  </a:solidFill>
                  <a:latin typeface="Cambria" panose="02040503050406030204" pitchFamily="18" charset="0"/>
                </a:rPr>
                <a:t>của</a:t>
              </a:r>
              <a:r>
                <a:rPr lang="en-US" sz="3600" b="1" dirty="0">
                  <a:solidFill>
                    <a:srgbClr val="127366"/>
                  </a:solidFill>
                  <a:latin typeface="Cambria" panose="02040503050406030204" pitchFamily="18" charset="0"/>
                </a:rPr>
                <a:t> con </a:t>
              </a:r>
              <a:r>
                <a:rPr lang="en-US" sz="3600" b="1" dirty="0" err="1">
                  <a:solidFill>
                    <a:srgbClr val="127366"/>
                  </a:solidFill>
                  <a:latin typeface="Cambria" panose="02040503050406030204" pitchFamily="18" charset="0"/>
                </a:rPr>
                <a:t>người</a:t>
              </a:r>
              <a:r>
                <a:rPr lang="en-US" sz="3600" b="1" dirty="0">
                  <a:solidFill>
                    <a:srgbClr val="127366"/>
                  </a:solidFill>
                  <a:latin typeface="Cambria" panose="02040503050406030204" pitchFamily="18" charset="0"/>
                </a:rPr>
                <a:t>?</a:t>
              </a:r>
            </a:p>
          </p:txBody>
        </p:sp>
      </p:grpSp>
      <p:pic>
        <p:nvPicPr>
          <p:cNvPr id="8" name="Picture 7">
            <a:extLst>
              <a:ext uri="{FF2B5EF4-FFF2-40B4-BE49-F238E27FC236}">
                <a16:creationId xmlns:a16="http://schemas.microsoft.com/office/drawing/2014/main" id="{95EAE41C-80F8-92C5-7D42-73FA7FD0CBB5}"/>
              </a:ext>
            </a:extLst>
          </p:cNvPr>
          <p:cNvPicPr>
            <a:picLocks noChangeAspect="1"/>
          </p:cNvPicPr>
          <p:nvPr/>
        </p:nvPicPr>
        <p:blipFill>
          <a:blip r:embed="rId3"/>
          <a:stretch>
            <a:fillRect/>
          </a:stretch>
        </p:blipFill>
        <p:spPr>
          <a:xfrm>
            <a:off x="182250" y="798816"/>
            <a:ext cx="2956816" cy="1536325"/>
          </a:xfrm>
          <a:prstGeom prst="rect">
            <a:avLst/>
          </a:prstGeom>
        </p:spPr>
      </p:pic>
    </p:spTree>
    <p:extLst>
      <p:ext uri="{BB962C8B-B14F-4D97-AF65-F5344CB8AC3E}">
        <p14:creationId xmlns:p14="http://schemas.microsoft.com/office/powerpoint/2010/main" val="411283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143FC44-B9F6-C95F-5ED4-E321A7917365}"/>
              </a:ext>
            </a:extLst>
          </p:cNvPr>
          <p:cNvGrpSpPr/>
          <p:nvPr/>
        </p:nvGrpSpPr>
        <p:grpSpPr>
          <a:xfrm>
            <a:off x="2976664" y="603115"/>
            <a:ext cx="7980575" cy="2180423"/>
            <a:chOff x="2505740" y="798716"/>
            <a:chExt cx="7878725" cy="1916171"/>
          </a:xfrm>
        </p:grpSpPr>
        <p:grpSp>
          <p:nvGrpSpPr>
            <p:cNvPr id="3" name="组合 31">
              <a:extLst>
                <a:ext uri="{FF2B5EF4-FFF2-40B4-BE49-F238E27FC236}">
                  <a16:creationId xmlns:a16="http://schemas.microsoft.com/office/drawing/2014/main" id="{04389CE0-FD70-21B7-F12F-5D1A9ADB182D}"/>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6DB9FFC3-5974-5CC7-7642-B3CA51E1FC8A}"/>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F6076AD2-ABD8-1787-FF95-7E64B4C250A3}"/>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TextBox 3">
              <a:extLst>
                <a:ext uri="{FF2B5EF4-FFF2-40B4-BE49-F238E27FC236}">
                  <a16:creationId xmlns:a16="http://schemas.microsoft.com/office/drawing/2014/main" id="{A5047268-E093-EA42-7492-35500C048EEE}"/>
                </a:ext>
              </a:extLst>
            </p:cNvPr>
            <p:cNvSpPr txBox="1"/>
            <p:nvPr/>
          </p:nvSpPr>
          <p:spPr>
            <a:xfrm>
              <a:off x="2654028" y="1098514"/>
              <a:ext cx="7536143" cy="1541714"/>
            </a:xfrm>
            <a:prstGeom prst="rect">
              <a:avLst/>
            </a:prstGeom>
            <a:noFill/>
          </p:spPr>
          <p:txBody>
            <a:bodyPr wrap="square">
              <a:spAutoFit/>
            </a:bodyPr>
            <a:lstStyle/>
            <a:p>
              <a:pPr algn="ctr"/>
              <a:r>
                <a:rPr lang="en-US" sz="3600" b="1" i="0" dirty="0" err="1">
                  <a:solidFill>
                    <a:srgbClr val="127366"/>
                  </a:solidFill>
                  <a:effectLst/>
                  <a:latin typeface="Cambria" panose="02040503050406030204" pitchFamily="18" charset="0"/>
                </a:rPr>
                <a:t>Bài</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đọc</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cho</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biết</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rô-bốt</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được</a:t>
              </a:r>
              <a:r>
                <a:rPr lang="en-US" sz="3600" b="1" i="0" dirty="0">
                  <a:solidFill>
                    <a:srgbClr val="127366"/>
                  </a:solidFill>
                  <a:effectLst/>
                  <a:latin typeface="Cambria" panose="02040503050406030204" pitchFamily="18" charset="0"/>
                </a:rPr>
                <a:t> con </a:t>
              </a:r>
              <a:r>
                <a:rPr lang="en-US" sz="3600" b="1" i="0" dirty="0" err="1">
                  <a:solidFill>
                    <a:srgbClr val="127366"/>
                  </a:solidFill>
                  <a:effectLst/>
                  <a:latin typeface="Cambria" panose="02040503050406030204" pitchFamily="18" charset="0"/>
                </a:rPr>
                <a:t>người</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chế</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tạo</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đã</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có</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khả</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năng</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làm</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những</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việc</a:t>
              </a:r>
              <a:r>
                <a:rPr lang="en-US" sz="3600" b="1" i="0" dirty="0">
                  <a:solidFill>
                    <a:srgbClr val="127366"/>
                  </a:solidFill>
                  <a:effectLst/>
                  <a:latin typeface="Cambria" panose="02040503050406030204" pitchFamily="18" charset="0"/>
                </a:rPr>
                <a:t> </a:t>
              </a:r>
              <a:r>
                <a:rPr lang="en-US" sz="3600" b="1" i="0" dirty="0" err="1">
                  <a:solidFill>
                    <a:srgbClr val="127366"/>
                  </a:solidFill>
                  <a:effectLst/>
                  <a:latin typeface="Cambria" panose="02040503050406030204" pitchFamily="18" charset="0"/>
                </a:rPr>
                <a:t>gì</a:t>
              </a:r>
              <a:r>
                <a:rPr lang="en-US" sz="3600" b="1" i="0" dirty="0">
                  <a:solidFill>
                    <a:srgbClr val="127366"/>
                  </a:solidFill>
                  <a:effectLst/>
                  <a:latin typeface="Cambria" panose="02040503050406030204" pitchFamily="18" charset="0"/>
                </a:rPr>
                <a:t>?</a:t>
              </a:r>
              <a:endParaRPr lang="en-US" sz="3600" b="1" dirty="0">
                <a:solidFill>
                  <a:srgbClr val="127366"/>
                </a:solidFill>
                <a:latin typeface="Cambria" panose="02040503050406030204" pitchFamily="18" charset="0"/>
              </a:endParaRPr>
            </a:p>
          </p:txBody>
        </p:sp>
      </p:grpSp>
      <p:grpSp>
        <p:nvGrpSpPr>
          <p:cNvPr id="7" name="Group 6">
            <a:extLst>
              <a:ext uri="{FF2B5EF4-FFF2-40B4-BE49-F238E27FC236}">
                <a16:creationId xmlns:a16="http://schemas.microsoft.com/office/drawing/2014/main" id="{0074243E-D5D4-6BC1-9AC7-47C8FC08A471}"/>
              </a:ext>
            </a:extLst>
          </p:cNvPr>
          <p:cNvGrpSpPr/>
          <p:nvPr/>
        </p:nvGrpSpPr>
        <p:grpSpPr>
          <a:xfrm>
            <a:off x="662364" y="1308525"/>
            <a:ext cx="2762842" cy="928163"/>
            <a:chOff x="1484509" y="735696"/>
            <a:chExt cx="16623005" cy="2013207"/>
          </a:xfrm>
        </p:grpSpPr>
        <p:sp>
          <p:nvSpPr>
            <p:cNvPr id="8" name="TextBox 7">
              <a:extLst>
                <a:ext uri="{FF2B5EF4-FFF2-40B4-BE49-F238E27FC236}">
                  <a16:creationId xmlns:a16="http://schemas.microsoft.com/office/drawing/2014/main" id="{B88878CA-852D-C85F-04A1-4DDA392A17EF}"/>
                </a:ext>
              </a:extLst>
            </p:cNvPr>
            <p:cNvSpPr txBox="1"/>
            <p:nvPr/>
          </p:nvSpPr>
          <p:spPr>
            <a:xfrm>
              <a:off x="1484509" y="735696"/>
              <a:ext cx="16623005" cy="2002724"/>
            </a:xfrm>
            <a:prstGeom prst="rect">
              <a:avLst/>
            </a:prstGeom>
            <a:noFill/>
          </p:spPr>
          <p:txBody>
            <a:bodyPr wrap="square" rtlCol="0">
              <a:spAutoFit/>
            </a:bodyPr>
            <a:lstStyle/>
            <a:p>
              <a:pPr algn="ctr"/>
              <a:r>
                <a:rPr lang="en-US" sz="5400" b="1" dirty="0" err="1">
                  <a:ln w="114300">
                    <a:solidFill>
                      <a:schemeClr val="bg1"/>
                    </a:solidFill>
                  </a:ln>
                  <a:solidFill>
                    <a:schemeClr val="bg1"/>
                  </a:solidFill>
                  <a:effectLst>
                    <a:glow rad="63500">
                      <a:srgbClr val="127366">
                        <a:alpha val="78000"/>
                      </a:srgbClr>
                    </a:glow>
                    <a:outerShdw blurRad="50800" dist="38100" dir="10800000" algn="r" rotWithShape="0">
                      <a:prstClr val="black">
                        <a:alpha val="40000"/>
                      </a:prstClr>
                    </a:outerShdw>
                  </a:effectLst>
                  <a:latin typeface="#9Slide05 SVNUT Triumph" panose="00000500000000000000" pitchFamily="2" charset="0"/>
                </a:rPr>
                <a:t>Câu</a:t>
              </a:r>
              <a:r>
                <a:rPr lang="en-US" sz="5400" b="1" dirty="0">
                  <a:ln w="114300">
                    <a:solidFill>
                      <a:schemeClr val="bg1"/>
                    </a:solidFill>
                  </a:ln>
                  <a:solidFill>
                    <a:schemeClr val="bg1"/>
                  </a:solidFill>
                  <a:effectLst>
                    <a:glow rad="63500">
                      <a:srgbClr val="127366">
                        <a:alpha val="78000"/>
                      </a:srgbClr>
                    </a:glow>
                    <a:outerShdw blurRad="50800" dist="38100" dir="10800000" algn="r" rotWithShape="0">
                      <a:prstClr val="black">
                        <a:alpha val="40000"/>
                      </a:prstClr>
                    </a:outerShdw>
                  </a:effectLst>
                  <a:latin typeface="#9Slide05 SVNUT Triumph" panose="00000500000000000000" pitchFamily="2" charset="0"/>
                </a:rPr>
                <a:t> 3:</a:t>
              </a:r>
              <a:endParaRPr lang="vi-VN" sz="5400" b="1" dirty="0">
                <a:ln w="114300">
                  <a:solidFill>
                    <a:schemeClr val="bg1"/>
                  </a:solidFill>
                </a:ln>
                <a:solidFill>
                  <a:schemeClr val="bg1"/>
                </a:solidFill>
                <a:effectLst>
                  <a:glow rad="63500">
                    <a:srgbClr val="127366">
                      <a:alpha val="78000"/>
                    </a:srgbClr>
                  </a:glow>
                  <a:outerShdw blurRad="50800" dist="38100" dir="10800000" algn="r" rotWithShape="0">
                    <a:prstClr val="black">
                      <a:alpha val="40000"/>
                    </a:prstClr>
                  </a:outerShdw>
                </a:effectLst>
              </a:endParaRPr>
            </a:p>
          </p:txBody>
        </p:sp>
        <p:sp>
          <p:nvSpPr>
            <p:cNvPr id="9" name="TextBox 8">
              <a:extLst>
                <a:ext uri="{FF2B5EF4-FFF2-40B4-BE49-F238E27FC236}">
                  <a16:creationId xmlns:a16="http://schemas.microsoft.com/office/drawing/2014/main" id="{1EF659FA-CC55-D153-1F5F-CBD857ADF7DA}"/>
                </a:ext>
              </a:extLst>
            </p:cNvPr>
            <p:cNvSpPr txBox="1"/>
            <p:nvPr/>
          </p:nvSpPr>
          <p:spPr>
            <a:xfrm>
              <a:off x="2006109" y="746179"/>
              <a:ext cx="15579799" cy="2002724"/>
            </a:xfrm>
            <a:prstGeom prst="rect">
              <a:avLst/>
            </a:prstGeom>
            <a:noFill/>
          </p:spPr>
          <p:txBody>
            <a:bodyPr wrap="square" rtlCol="0">
              <a:spAutoFit/>
            </a:bodyPr>
            <a:lstStyle/>
            <a:p>
              <a:pPr algn="ctr"/>
              <a:r>
                <a:rPr lang="en-US" sz="5400" b="1" dirty="0" err="1">
                  <a:ln w="63500">
                    <a:noFill/>
                  </a:ln>
                  <a:solidFill>
                    <a:srgbClr val="127366"/>
                  </a:solidFill>
                  <a:effectLst>
                    <a:outerShdw blurRad="50800" dist="38100" algn="l" rotWithShape="0">
                      <a:prstClr val="black">
                        <a:alpha val="40000"/>
                      </a:prstClr>
                    </a:outerShdw>
                  </a:effectLst>
                  <a:latin typeface="#9Slide05 SVNUT Triumph" panose="00000500000000000000" pitchFamily="2" charset="0"/>
                </a:rPr>
                <a:t>Câu</a:t>
              </a:r>
              <a:r>
                <a:rPr lang="en-US" sz="5400" b="1" dirty="0">
                  <a:ln w="63500">
                    <a:noFill/>
                  </a:ln>
                  <a:solidFill>
                    <a:srgbClr val="127366"/>
                  </a:solidFill>
                  <a:effectLst>
                    <a:outerShdw blurRad="50800" dist="38100" algn="l" rotWithShape="0">
                      <a:prstClr val="black">
                        <a:alpha val="40000"/>
                      </a:prstClr>
                    </a:outerShdw>
                  </a:effectLst>
                  <a:latin typeface="#9Slide05 SVNUT Triumph" panose="00000500000000000000" pitchFamily="2" charset="0"/>
                </a:rPr>
                <a:t> 3:</a:t>
              </a:r>
              <a:endParaRPr lang="vi-VN" sz="5400" b="1" dirty="0">
                <a:ln w="63500">
                  <a:noFill/>
                </a:ln>
                <a:solidFill>
                  <a:srgbClr val="127366"/>
                </a:solidFill>
                <a:effectLst>
                  <a:outerShdw blurRad="50800" dist="38100" algn="l" rotWithShape="0">
                    <a:prstClr val="black">
                      <a:alpha val="40000"/>
                    </a:prstClr>
                  </a:outerShdw>
                </a:effectLst>
              </a:endParaRPr>
            </a:p>
          </p:txBody>
        </p:sp>
      </p:grpSp>
      <p:grpSp>
        <p:nvGrpSpPr>
          <p:cNvPr id="16" name="Group 15">
            <a:extLst>
              <a:ext uri="{FF2B5EF4-FFF2-40B4-BE49-F238E27FC236}">
                <a16:creationId xmlns:a16="http://schemas.microsoft.com/office/drawing/2014/main" id="{7650414B-DBE9-E4FD-F31E-5647ED1BF7A0}"/>
              </a:ext>
            </a:extLst>
          </p:cNvPr>
          <p:cNvGrpSpPr/>
          <p:nvPr/>
        </p:nvGrpSpPr>
        <p:grpSpPr>
          <a:xfrm>
            <a:off x="1241992" y="3488948"/>
            <a:ext cx="9513227" cy="2055694"/>
            <a:chOff x="1241992" y="3488948"/>
            <a:chExt cx="9513227" cy="2055694"/>
          </a:xfrm>
        </p:grpSpPr>
        <p:sp>
          <p:nvSpPr>
            <p:cNvPr id="10" name="Rectangle: Rounded Corners 9">
              <a:extLst>
                <a:ext uri="{FF2B5EF4-FFF2-40B4-BE49-F238E27FC236}">
                  <a16:creationId xmlns:a16="http://schemas.microsoft.com/office/drawing/2014/main" id="{1768C81F-1FDF-57FB-618A-6D9A7F992DAB}"/>
                </a:ext>
              </a:extLst>
            </p:cNvPr>
            <p:cNvSpPr/>
            <p:nvPr/>
          </p:nvSpPr>
          <p:spPr>
            <a:xfrm>
              <a:off x="1241992" y="3488948"/>
              <a:ext cx="9513227" cy="2055694"/>
            </a:xfrm>
            <a:prstGeom prst="roundRect">
              <a:avLst/>
            </a:prstGeom>
            <a:solidFill>
              <a:srgbClr val="F4E9E4"/>
            </a:solidFill>
            <a:ln w="38100">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110D1EF-E841-BD03-EF32-7D3075FFA5F1}"/>
                </a:ext>
              </a:extLst>
            </p:cNvPr>
            <p:cNvSpPr txBox="1"/>
            <p:nvPr/>
          </p:nvSpPr>
          <p:spPr>
            <a:xfrm>
              <a:off x="1544559" y="3608999"/>
              <a:ext cx="9102882" cy="1569660"/>
            </a:xfrm>
            <a:prstGeom prst="rect">
              <a:avLst/>
            </a:prstGeom>
            <a:noFill/>
          </p:spPr>
          <p:txBody>
            <a:bodyPr wrap="square">
              <a:spAutoFit/>
            </a:bodyPr>
            <a:lstStyle/>
            <a:p>
              <a:pPr algn="ctr"/>
              <a:r>
                <a:rPr lang="en-US" sz="3200" b="1" dirty="0" err="1">
                  <a:solidFill>
                    <a:srgbClr val="000000"/>
                  </a:solidFill>
                  <a:latin typeface="Cambria" panose="02040503050406030204" pitchFamily="18" charset="0"/>
                </a:rPr>
                <a:t>Rô-bốt</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được</a:t>
              </a:r>
              <a:r>
                <a:rPr lang="en-US" sz="3200" b="1" dirty="0">
                  <a:solidFill>
                    <a:srgbClr val="000000"/>
                  </a:solidFill>
                  <a:latin typeface="Cambria" panose="02040503050406030204" pitchFamily="18" charset="0"/>
                </a:rPr>
                <a:t> con </a:t>
              </a:r>
              <a:r>
                <a:rPr lang="en-US" sz="3200" b="1" dirty="0" err="1">
                  <a:solidFill>
                    <a:srgbClr val="000000"/>
                  </a:solidFill>
                  <a:latin typeface="Cambria" panose="02040503050406030204" pitchFamily="18" charset="0"/>
                </a:rPr>
                <a:t>người</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chế</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tạo</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đã</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có</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khả</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năng</a:t>
              </a:r>
              <a:r>
                <a:rPr lang="en-US" sz="3200" b="1" dirty="0">
                  <a:solidFill>
                    <a:srgbClr val="000000"/>
                  </a:solidFill>
                  <a:latin typeface="Cambria" panose="02040503050406030204" pitchFamily="18" charset="0"/>
                </a:rPr>
                <a:t> di </a:t>
              </a:r>
              <a:r>
                <a:rPr lang="en-US" sz="3200" b="1" dirty="0" err="1">
                  <a:solidFill>
                    <a:srgbClr val="000000"/>
                  </a:solidFill>
                  <a:latin typeface="Cambria" panose="02040503050406030204" pitchFamily="18" charset="0"/>
                </a:rPr>
                <a:t>chuyển</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vật</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nặng</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có</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thể</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chữa</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cháy</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cứu</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nạn</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thăm</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dò</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vũ</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trụ</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khám</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phá</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đại</a:t>
              </a:r>
              <a:r>
                <a:rPr lang="en-US" sz="3200" b="1" dirty="0">
                  <a:solidFill>
                    <a:srgbClr val="000000"/>
                  </a:solidFill>
                  <a:latin typeface="Cambria" panose="02040503050406030204" pitchFamily="18" charset="0"/>
                </a:rPr>
                <a:t> </a:t>
              </a:r>
              <a:r>
                <a:rPr lang="en-US" sz="3200" b="1" dirty="0" err="1">
                  <a:solidFill>
                    <a:srgbClr val="000000"/>
                  </a:solidFill>
                  <a:latin typeface="Cambria" panose="02040503050406030204" pitchFamily="18" charset="0"/>
                </a:rPr>
                <a:t>dương</a:t>
              </a:r>
              <a:r>
                <a:rPr lang="en-US" sz="3200" b="1" dirty="0">
                  <a:solidFill>
                    <a:srgbClr val="000000"/>
                  </a:solidFill>
                  <a:latin typeface="Cambria" panose="02040503050406030204" pitchFamily="18" charset="0"/>
                </a:rPr>
                <a:t>,…</a:t>
              </a:r>
              <a:endParaRPr lang="vi-VN" sz="3200" b="1" i="0" dirty="0">
                <a:solidFill>
                  <a:srgbClr val="000000"/>
                </a:solidFill>
                <a:effectLst/>
                <a:latin typeface="Cambria" panose="02040503050406030204" pitchFamily="18" charset="0"/>
              </a:endParaRPr>
            </a:p>
          </p:txBody>
        </p:sp>
      </p:grpSp>
    </p:spTree>
    <p:extLst>
      <p:ext uri="{BB962C8B-B14F-4D97-AF65-F5344CB8AC3E}">
        <p14:creationId xmlns:p14="http://schemas.microsoft.com/office/powerpoint/2010/main" val="134640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127CEA-885E-8F2F-1909-352BCF93893A}"/>
              </a:ext>
            </a:extLst>
          </p:cNvPr>
          <p:cNvPicPr>
            <a:picLocks noChangeAspect="1"/>
          </p:cNvPicPr>
          <p:nvPr/>
        </p:nvPicPr>
        <p:blipFill>
          <a:blip r:embed="rId2"/>
          <a:stretch>
            <a:fillRect/>
          </a:stretch>
        </p:blipFill>
        <p:spPr>
          <a:xfrm>
            <a:off x="2466374" y="917285"/>
            <a:ext cx="6937648" cy="5480630"/>
          </a:xfrm>
          <a:prstGeom prst="rect">
            <a:avLst/>
          </a:prstGeom>
        </p:spPr>
      </p:pic>
    </p:spTree>
    <p:extLst>
      <p:ext uri="{BB962C8B-B14F-4D97-AF65-F5344CB8AC3E}">
        <p14:creationId xmlns:p14="http://schemas.microsoft.com/office/powerpoint/2010/main" val="3060291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516E41-9B30-69B2-11B9-6377E47218F1}"/>
              </a:ext>
            </a:extLst>
          </p:cNvPr>
          <p:cNvSpPr/>
          <p:nvPr/>
        </p:nvSpPr>
        <p:spPr>
          <a:xfrm>
            <a:off x="652670" y="1224547"/>
            <a:ext cx="10869049" cy="3169920"/>
          </a:xfrm>
          <a:prstGeom prst="roundRect">
            <a:avLst/>
          </a:prstGeom>
          <a:solidFill>
            <a:srgbClr val="DE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862BBB3-2E7F-1BE9-4C81-04328A5C659B}"/>
              </a:ext>
            </a:extLst>
          </p:cNvPr>
          <p:cNvSpPr/>
          <p:nvPr/>
        </p:nvSpPr>
        <p:spPr>
          <a:xfrm>
            <a:off x="661884" y="4484599"/>
            <a:ext cx="10859835" cy="1641881"/>
          </a:xfrm>
          <a:prstGeom prst="roundRect">
            <a:avLst/>
          </a:prstGeom>
          <a:solidFill>
            <a:srgbClr val="FFE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3965F5E-B533-3A61-17EE-131ACF3FA636}"/>
              </a:ext>
            </a:extLst>
          </p:cNvPr>
          <p:cNvSpPr/>
          <p:nvPr/>
        </p:nvSpPr>
        <p:spPr>
          <a:xfrm>
            <a:off x="529485" y="8198372"/>
            <a:ext cx="10135865" cy="190773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881192-711A-D9D3-2AF2-FFBD0ABEAD03}"/>
              </a:ext>
            </a:extLst>
          </p:cNvPr>
          <p:cNvSpPr txBox="1"/>
          <p:nvPr/>
        </p:nvSpPr>
        <p:spPr>
          <a:xfrm>
            <a:off x="789551" y="1224547"/>
            <a:ext cx="10732168" cy="5478423"/>
          </a:xfrm>
          <a:prstGeom prst="rect">
            <a:avLst/>
          </a:prstGeom>
          <a:noFill/>
        </p:spPr>
        <p:txBody>
          <a:bodyPr wrap="square">
            <a:spAutoFit/>
          </a:bodyPr>
          <a:lstStyle/>
          <a:p>
            <a:pPr algn="just"/>
            <a:r>
              <a:rPr lang="en-US" sz="2500" b="1" dirty="0">
                <a:latin typeface="Cambria" panose="02040503050406030204" pitchFamily="18" charset="0"/>
              </a:rPr>
              <a:t>	</a:t>
            </a:r>
            <a:r>
              <a:rPr lang="vi-VN" sz="2500" b="1" dirty="0">
                <a:latin typeface="Cambria" panose="02040503050406030204" pitchFamily="18" charset="0"/>
              </a:rPr>
              <a:t>Năm 1920, rô-bốt xuất hiện lần đầu tiên trong vai nhân vật của một vở kịch viễn tưởng. Đó là nhân vật người máy, biết làm theo mệnh lệnh của con người. “Tuyệt quá! Nếu giao hết việc nặng nhọc, nguy hiểm cho rô-bốt thì chúng ta nhàn nhã bao nhiêu!”. Ai xem kịch cũng nghĩ thế. Rồi người ta bắt đầu nghiên cứu, chế tạo rô-bốt thật, thường có hình dạng như người, làm việc chẳng biết mệt mỏi, chẳng sợ </a:t>
            </a:r>
            <a:r>
              <a:rPr lang="en-US" sz="2500" b="1" dirty="0" err="1">
                <a:latin typeface="Cambria" panose="02040503050406030204" pitchFamily="18" charset="0"/>
              </a:rPr>
              <a:t>hiểm</a:t>
            </a:r>
            <a:r>
              <a:rPr lang="en-US" sz="2500" b="1" dirty="0">
                <a:latin typeface="Cambria" panose="02040503050406030204" pitchFamily="18" charset="0"/>
              </a:rPr>
              <a:t> </a:t>
            </a:r>
            <a:r>
              <a:rPr lang="en-US" sz="2500" b="1" dirty="0" err="1">
                <a:latin typeface="Cambria" panose="02040503050406030204" pitchFamily="18" charset="0"/>
              </a:rPr>
              <a:t>nguy</a:t>
            </a:r>
            <a:r>
              <a:rPr lang="vi-VN" sz="2500" b="1" dirty="0">
                <a:latin typeface="Cambria" panose="02040503050406030204" pitchFamily="18" charset="0"/>
              </a:rPr>
              <a:t>. Giờ đây, rô-bốt đã có thể di chuyển vật nặng, có thể chữa cháy, cứu nạn, thăm dò vũ trụ, khám phá đại dương,...</a:t>
            </a:r>
            <a:endParaRPr lang="en-US" sz="2500" b="1" dirty="0">
              <a:latin typeface="Cambria" panose="02040503050406030204" pitchFamily="18" charset="0"/>
            </a:endParaRPr>
          </a:p>
          <a:p>
            <a:pPr algn="just"/>
            <a:endParaRPr lang="vi-VN" sz="2500" b="1" dirty="0">
              <a:latin typeface="Cambria" panose="02040503050406030204" pitchFamily="18" charset="0"/>
            </a:endParaRPr>
          </a:p>
          <a:p>
            <a:r>
              <a:rPr lang="en-US" sz="2500" b="1" dirty="0">
                <a:latin typeface="Cambria" panose="02040503050406030204" pitchFamily="18" charset="0"/>
              </a:rPr>
              <a:t>	</a:t>
            </a:r>
            <a:r>
              <a:rPr lang="vi-VN" sz="2500" b="1" dirty="0">
                <a:latin typeface="Cambria" panose="02040503050406030204" pitchFamily="18" charset="0"/>
              </a:rPr>
              <a:t>Rô-bốt còn được tạo ra để giúp chúng ta những việc thường ngày: rửa bát, quét nhà, bán hàng,... Dự báo, không bao lâu nữa, rô-bốt sẽ được sử dụng rộng rãi trong đời sống.</a:t>
            </a:r>
          </a:p>
          <a:p>
            <a:br>
              <a:rPr lang="vi-VN" sz="2500" b="1" dirty="0">
                <a:latin typeface="Cambria" panose="02040503050406030204" pitchFamily="18" charset="0"/>
              </a:rPr>
            </a:br>
            <a:endParaRPr lang="vi-VN" sz="2500" b="1" i="0" dirty="0">
              <a:effectLst/>
              <a:latin typeface="Cambria" panose="02040503050406030204" pitchFamily="18" charset="0"/>
            </a:endParaRPr>
          </a:p>
        </p:txBody>
      </p:sp>
      <p:pic>
        <p:nvPicPr>
          <p:cNvPr id="10" name="Picture 9">
            <a:extLst>
              <a:ext uri="{FF2B5EF4-FFF2-40B4-BE49-F238E27FC236}">
                <a16:creationId xmlns:a16="http://schemas.microsoft.com/office/drawing/2014/main" id="{13CF4A75-117F-EC14-7C35-872F54E7C063}"/>
              </a:ext>
            </a:extLst>
          </p:cNvPr>
          <p:cNvPicPr>
            <a:picLocks noChangeAspect="1"/>
          </p:cNvPicPr>
          <p:nvPr/>
        </p:nvPicPr>
        <p:blipFill>
          <a:blip r:embed="rId2"/>
          <a:stretch>
            <a:fillRect/>
          </a:stretch>
        </p:blipFill>
        <p:spPr>
          <a:xfrm>
            <a:off x="2654183" y="346250"/>
            <a:ext cx="6866021" cy="833231"/>
          </a:xfrm>
          <a:prstGeom prst="rect">
            <a:avLst/>
          </a:prstGeom>
        </p:spPr>
      </p:pic>
      <p:pic>
        <p:nvPicPr>
          <p:cNvPr id="11" name="Picture 10">
            <a:extLst>
              <a:ext uri="{FF2B5EF4-FFF2-40B4-BE49-F238E27FC236}">
                <a16:creationId xmlns:a16="http://schemas.microsoft.com/office/drawing/2014/main" id="{2DC1E7ED-9ED0-504F-1F52-EEBEB641E09A}"/>
              </a:ext>
            </a:extLst>
          </p:cNvPr>
          <p:cNvPicPr>
            <a:picLocks noChangeAspect="1"/>
          </p:cNvPicPr>
          <p:nvPr/>
        </p:nvPicPr>
        <p:blipFill>
          <a:blip r:embed="rId3"/>
          <a:stretch>
            <a:fillRect/>
          </a:stretch>
        </p:blipFill>
        <p:spPr>
          <a:xfrm>
            <a:off x="7932058" y="5540449"/>
            <a:ext cx="3176291" cy="755970"/>
          </a:xfrm>
          <a:prstGeom prst="rect">
            <a:avLst/>
          </a:prstGeom>
        </p:spPr>
      </p:pic>
    </p:spTree>
    <p:extLst>
      <p:ext uri="{BB962C8B-B14F-4D97-AF65-F5344CB8AC3E}">
        <p14:creationId xmlns:p14="http://schemas.microsoft.com/office/powerpoint/2010/main" val="338785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16712F1-1162-EE73-B75C-96C0C5F709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83556" y="263902"/>
            <a:ext cx="9220958" cy="6440636"/>
          </a:xfrm>
          <a:prstGeom prst="rect">
            <a:avLst/>
          </a:prstGeom>
        </p:spPr>
      </p:pic>
      <p:sp>
        <p:nvSpPr>
          <p:cNvPr id="4" name="TextBox 3">
            <a:extLst>
              <a:ext uri="{FF2B5EF4-FFF2-40B4-BE49-F238E27FC236}">
                <a16:creationId xmlns:a16="http://schemas.microsoft.com/office/drawing/2014/main" id="{5C6673D8-9C81-2B52-FD43-A9C38B6AEA52}"/>
              </a:ext>
            </a:extLst>
          </p:cNvPr>
          <p:cNvSpPr txBox="1"/>
          <p:nvPr/>
        </p:nvSpPr>
        <p:spPr>
          <a:xfrm>
            <a:off x="2445416" y="2523823"/>
            <a:ext cx="751494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Về</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nhà</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tiếp</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tục</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luyện</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đọc</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và</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chia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sẻ</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nội</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dung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bài</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đọc</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với</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người</a:t>
            </a:r>
            <a:r>
              <a:rPr kumimoji="0" lang="en-US"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rPr>
              <a:t> </a:t>
            </a:r>
            <a:r>
              <a:rPr kumimoji="0" lang="en-US" sz="4000" b="1" i="0" u="none" strike="noStrike" kern="1200" cap="none" spc="0" normalizeH="0" baseline="0" noProof="0" dirty="0" err="1">
                <a:ln>
                  <a:noFill/>
                </a:ln>
                <a:solidFill>
                  <a:srgbClr val="F65317"/>
                </a:solidFill>
                <a:effectLst/>
                <a:uLnTx/>
                <a:uFillTx/>
                <a:latin typeface="Cambria" panose="02040503050406030204" pitchFamily="18" charset="0"/>
                <a:ea typeface="思源黑体 CN"/>
                <a:cs typeface="+mn-cs"/>
              </a:rPr>
              <a:t>thân</a:t>
            </a:r>
            <a:endParaRPr kumimoji="0" lang="vi-VN" sz="4000" b="1" i="0" u="none" strike="noStrike" kern="1200" cap="none" spc="0" normalizeH="0" baseline="0" noProof="0" dirty="0">
              <a:ln>
                <a:noFill/>
              </a:ln>
              <a:solidFill>
                <a:srgbClr val="F65317"/>
              </a:solidFill>
              <a:effectLst/>
              <a:uLnTx/>
              <a:uFillTx/>
              <a:latin typeface="Cambria" panose="02040503050406030204" pitchFamily="18" charset="0"/>
              <a:ea typeface="思源黑体 CN"/>
              <a:cs typeface="+mn-cs"/>
            </a:endParaRPr>
          </a:p>
        </p:txBody>
      </p:sp>
      <p:pic>
        <p:nvPicPr>
          <p:cNvPr id="5" name="Picture 4">
            <a:extLst>
              <a:ext uri="{FF2B5EF4-FFF2-40B4-BE49-F238E27FC236}">
                <a16:creationId xmlns:a16="http://schemas.microsoft.com/office/drawing/2014/main" id="{4CF5B0D5-DA55-4CD0-0474-D331F7CA4924}"/>
              </a:ext>
            </a:extLst>
          </p:cNvPr>
          <p:cNvPicPr>
            <a:picLocks noChangeAspect="1"/>
          </p:cNvPicPr>
          <p:nvPr/>
        </p:nvPicPr>
        <p:blipFill>
          <a:blip r:embed="rId3"/>
          <a:stretch>
            <a:fillRect/>
          </a:stretch>
        </p:blipFill>
        <p:spPr>
          <a:xfrm>
            <a:off x="3585473" y="847992"/>
            <a:ext cx="5121084" cy="2475191"/>
          </a:xfrm>
          <a:prstGeom prst="rect">
            <a:avLst/>
          </a:prstGeom>
        </p:spPr>
      </p:pic>
    </p:spTree>
    <p:extLst>
      <p:ext uri="{BB962C8B-B14F-4D97-AF65-F5344CB8AC3E}">
        <p14:creationId xmlns:p14="http://schemas.microsoft.com/office/powerpoint/2010/main" val="23432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973152F-F385-C6A9-49DB-D56116731F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85520" y="-306116"/>
            <a:ext cx="9220958" cy="6440636"/>
          </a:xfrm>
          <a:prstGeom prst="rect">
            <a:avLst/>
          </a:prstGeom>
        </p:spPr>
      </p:pic>
      <p:pic>
        <p:nvPicPr>
          <p:cNvPr id="4" name="Picture 3">
            <a:extLst>
              <a:ext uri="{FF2B5EF4-FFF2-40B4-BE49-F238E27FC236}">
                <a16:creationId xmlns:a16="http://schemas.microsoft.com/office/drawing/2014/main" id="{5CA7BD5B-B52F-EE49-72EE-6566F554239A}"/>
              </a:ext>
            </a:extLst>
          </p:cNvPr>
          <p:cNvPicPr>
            <a:picLocks noChangeAspect="1"/>
          </p:cNvPicPr>
          <p:nvPr/>
        </p:nvPicPr>
        <p:blipFill>
          <a:blip r:embed="rId3"/>
          <a:stretch>
            <a:fillRect/>
          </a:stretch>
        </p:blipFill>
        <p:spPr>
          <a:xfrm>
            <a:off x="4050614" y="1150200"/>
            <a:ext cx="4090771" cy="1365622"/>
          </a:xfrm>
          <a:prstGeom prst="rect">
            <a:avLst/>
          </a:prstGeom>
        </p:spPr>
      </p:pic>
      <p:pic>
        <p:nvPicPr>
          <p:cNvPr id="5" name="Picture 4">
            <a:extLst>
              <a:ext uri="{FF2B5EF4-FFF2-40B4-BE49-F238E27FC236}">
                <a16:creationId xmlns:a16="http://schemas.microsoft.com/office/drawing/2014/main" id="{AC5D21C8-4542-060F-7509-EC6D136268D9}"/>
              </a:ext>
            </a:extLst>
          </p:cNvPr>
          <p:cNvPicPr>
            <a:picLocks noChangeAspect="1"/>
          </p:cNvPicPr>
          <p:nvPr/>
        </p:nvPicPr>
        <p:blipFill>
          <a:blip r:embed="rId4"/>
          <a:stretch>
            <a:fillRect/>
          </a:stretch>
        </p:blipFill>
        <p:spPr>
          <a:xfrm>
            <a:off x="2209956" y="1975795"/>
            <a:ext cx="8340051" cy="3816427"/>
          </a:xfrm>
          <a:prstGeom prst="rect">
            <a:avLst/>
          </a:prstGeom>
        </p:spPr>
      </p:pic>
    </p:spTree>
    <p:extLst>
      <p:ext uri="{BB962C8B-B14F-4D97-AF65-F5344CB8AC3E}">
        <p14:creationId xmlns:p14="http://schemas.microsoft.com/office/powerpoint/2010/main" val="15522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73226A-47F4-C85A-3CE2-1F8FF127946B}"/>
              </a:ext>
            </a:extLst>
          </p:cNvPr>
          <p:cNvPicPr>
            <a:picLocks noChangeAspect="1"/>
          </p:cNvPicPr>
          <p:nvPr/>
        </p:nvPicPr>
        <p:blipFill>
          <a:blip r:embed="rId2"/>
          <a:stretch>
            <a:fillRect/>
          </a:stretch>
        </p:blipFill>
        <p:spPr>
          <a:xfrm>
            <a:off x="2367973" y="805973"/>
            <a:ext cx="7456054" cy="5645385"/>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62DB13-09FA-CFDB-0DC7-73460EA17643}"/>
              </a:ext>
            </a:extLst>
          </p:cNvPr>
          <p:cNvPicPr>
            <a:picLocks noChangeAspect="1"/>
          </p:cNvPicPr>
          <p:nvPr/>
        </p:nvPicPr>
        <p:blipFill>
          <a:blip r:embed="rId2"/>
          <a:stretch>
            <a:fillRect/>
          </a:stretch>
        </p:blipFill>
        <p:spPr>
          <a:xfrm>
            <a:off x="2265508" y="579628"/>
            <a:ext cx="7413379" cy="5962405"/>
          </a:xfrm>
          <a:prstGeom prst="rect">
            <a:avLst/>
          </a:prstGeom>
        </p:spPr>
      </p:pic>
    </p:spTree>
    <p:extLst>
      <p:ext uri="{BB962C8B-B14F-4D97-AF65-F5344CB8AC3E}">
        <p14:creationId xmlns:p14="http://schemas.microsoft.com/office/powerpoint/2010/main" val="1533401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D47C84-EA03-C9E4-FE04-50E971E15980}"/>
              </a:ext>
            </a:extLst>
          </p:cNvPr>
          <p:cNvSpPr txBox="1"/>
          <p:nvPr/>
        </p:nvSpPr>
        <p:spPr>
          <a:xfrm>
            <a:off x="729915" y="1613676"/>
            <a:ext cx="10732168" cy="5478423"/>
          </a:xfrm>
          <a:prstGeom prst="rect">
            <a:avLst/>
          </a:prstGeom>
          <a:noFill/>
        </p:spPr>
        <p:txBody>
          <a:bodyPr wrap="square">
            <a:spAutoFit/>
          </a:bodyPr>
          <a:lstStyle/>
          <a:p>
            <a:pPr algn="just"/>
            <a:r>
              <a:rPr lang="en-US" sz="2500" b="1" dirty="0">
                <a:latin typeface="Cambria" panose="02040503050406030204" pitchFamily="18" charset="0"/>
              </a:rPr>
              <a:t>	</a:t>
            </a:r>
            <a:r>
              <a:rPr lang="vi-VN" sz="2500" b="1" dirty="0">
                <a:latin typeface="Cambria" panose="02040503050406030204" pitchFamily="18" charset="0"/>
              </a:rPr>
              <a:t>Năm 1920, rô-bốt xuất hiện lần đầu tiên trong vai nhân vật của một vở kịch viễn tưởng. Đó là nhân vật người máy, biết làm theo mệnh lệnh của con người. “Tuyệt quá! Nếu giao hết việc nặng nhọc, nguy hiểm cho rô-bốt thì chúng ta nhàn nhã bao nhiêu!”. Ai xem kịch cũng nghĩ thế. Rồi người ta bắt đầu nghiên cứu, chế tạo rô-bốt thật, thường có hình dạng như người, làm việc chẳng biết mệt mỏi, chẳng sợ </a:t>
            </a:r>
            <a:r>
              <a:rPr lang="en-US" sz="2500" b="1" dirty="0" err="1">
                <a:latin typeface="Cambria" panose="02040503050406030204" pitchFamily="18" charset="0"/>
              </a:rPr>
              <a:t>hiểm</a:t>
            </a:r>
            <a:r>
              <a:rPr lang="en-US" sz="2500" b="1" dirty="0">
                <a:latin typeface="Cambria" panose="02040503050406030204" pitchFamily="18" charset="0"/>
              </a:rPr>
              <a:t> </a:t>
            </a:r>
            <a:r>
              <a:rPr lang="en-US" sz="2500" b="1" dirty="0" err="1">
                <a:latin typeface="Cambria" panose="02040503050406030204" pitchFamily="18" charset="0"/>
              </a:rPr>
              <a:t>nguy</a:t>
            </a:r>
            <a:r>
              <a:rPr lang="vi-VN" sz="2500" b="1" dirty="0">
                <a:latin typeface="Cambria" panose="02040503050406030204" pitchFamily="18" charset="0"/>
              </a:rPr>
              <a:t>. Giờ đây, rô-bốt đã có thể di chuyển vật nặng, có thể chữa cháy, cứu nạn, thăm dò vũ trụ, khám phá đại dương,...</a:t>
            </a:r>
          </a:p>
          <a:p>
            <a:r>
              <a:rPr lang="en-US" sz="2500" b="1" dirty="0">
                <a:latin typeface="Cambria" panose="02040503050406030204" pitchFamily="18" charset="0"/>
              </a:rPr>
              <a:t>	</a:t>
            </a:r>
            <a:r>
              <a:rPr lang="vi-VN" sz="2500" b="1" dirty="0">
                <a:latin typeface="Cambria" panose="02040503050406030204" pitchFamily="18" charset="0"/>
              </a:rPr>
              <a:t>Rô-bốt còn được tạo ra để giúp chúng ta những việc thường ngày: rửa bát, quét nhà, bán hàng,... Dự báo, không bao lâu nữa, rô-bốt sẽ được sử dụng rộng rãi trong đời sống.</a:t>
            </a:r>
            <a:endParaRPr lang="en-US" sz="2500" b="1" dirty="0">
              <a:latin typeface="Cambria" panose="02040503050406030204" pitchFamily="18" charset="0"/>
            </a:endParaRPr>
          </a:p>
          <a:p>
            <a:r>
              <a:rPr lang="en-US" sz="2500" b="1" dirty="0">
                <a:latin typeface="Cambria" panose="02040503050406030204" pitchFamily="18" charset="0"/>
              </a:rPr>
              <a:t>							</a:t>
            </a:r>
            <a:r>
              <a:rPr lang="en-US" sz="2500" b="1" i="1" dirty="0">
                <a:latin typeface="Cambria" panose="02040503050406030204" pitchFamily="18" charset="0"/>
              </a:rPr>
              <a:t>(Theo </a:t>
            </a:r>
            <a:r>
              <a:rPr lang="en-US" sz="2500" b="1" i="1" dirty="0" err="1">
                <a:latin typeface="Cambria" panose="02040503050406030204" pitchFamily="18" charset="0"/>
              </a:rPr>
              <a:t>Ngọc</a:t>
            </a:r>
            <a:r>
              <a:rPr lang="en-US" sz="2500" b="1" i="1" dirty="0">
                <a:latin typeface="Cambria" panose="02040503050406030204" pitchFamily="18" charset="0"/>
              </a:rPr>
              <a:t> </a:t>
            </a:r>
            <a:r>
              <a:rPr lang="en-US" sz="2500" b="1" i="1" dirty="0" err="1">
                <a:latin typeface="Cambria" panose="02040503050406030204" pitchFamily="18" charset="0"/>
              </a:rPr>
              <a:t>Thủy</a:t>
            </a:r>
            <a:r>
              <a:rPr lang="en-US" sz="2500" b="1" i="1" dirty="0">
                <a:latin typeface="Cambria" panose="02040503050406030204" pitchFamily="18" charset="0"/>
              </a:rPr>
              <a:t>)</a:t>
            </a:r>
            <a:endParaRPr lang="vi-VN" sz="2500" b="1" i="1" dirty="0">
              <a:latin typeface="Cambria" panose="02040503050406030204" pitchFamily="18" charset="0"/>
            </a:endParaRPr>
          </a:p>
          <a:p>
            <a:br>
              <a:rPr lang="vi-VN" sz="2500" b="1" dirty="0">
                <a:latin typeface="Cambria" panose="02040503050406030204" pitchFamily="18" charset="0"/>
              </a:rPr>
            </a:br>
            <a:endParaRPr lang="vi-VN" sz="2500" b="1" i="0" dirty="0">
              <a:effectLst/>
              <a:latin typeface="Cambria" panose="02040503050406030204" pitchFamily="18" charset="0"/>
            </a:endParaRPr>
          </a:p>
        </p:txBody>
      </p:sp>
      <p:pic>
        <p:nvPicPr>
          <p:cNvPr id="6" name="Picture 5">
            <a:extLst>
              <a:ext uri="{FF2B5EF4-FFF2-40B4-BE49-F238E27FC236}">
                <a16:creationId xmlns:a16="http://schemas.microsoft.com/office/drawing/2014/main" id="{D4799B3D-2E64-44B9-54A8-82F6975FD4FA}"/>
              </a:ext>
            </a:extLst>
          </p:cNvPr>
          <p:cNvPicPr>
            <a:picLocks noChangeAspect="1"/>
          </p:cNvPicPr>
          <p:nvPr/>
        </p:nvPicPr>
        <p:blipFill>
          <a:blip r:embed="rId2"/>
          <a:stretch>
            <a:fillRect/>
          </a:stretch>
        </p:blipFill>
        <p:spPr>
          <a:xfrm>
            <a:off x="2662989" y="532936"/>
            <a:ext cx="6866021" cy="833231"/>
          </a:xfrm>
          <a:prstGeom prst="rect">
            <a:avLst/>
          </a:prstGeom>
        </p:spPr>
      </p:pic>
      <p:pic>
        <p:nvPicPr>
          <p:cNvPr id="8" name="Picture 7">
            <a:extLst>
              <a:ext uri="{FF2B5EF4-FFF2-40B4-BE49-F238E27FC236}">
                <a16:creationId xmlns:a16="http://schemas.microsoft.com/office/drawing/2014/main" id="{87AE510F-C7E4-7EEC-706C-65EC0ED88847}"/>
              </a:ext>
            </a:extLst>
          </p:cNvPr>
          <p:cNvPicPr>
            <a:picLocks noChangeAspect="1"/>
          </p:cNvPicPr>
          <p:nvPr/>
        </p:nvPicPr>
        <p:blipFill>
          <a:blip r:embed="rId3"/>
          <a:stretch>
            <a:fillRect/>
          </a:stretch>
        </p:blipFill>
        <p:spPr>
          <a:xfrm>
            <a:off x="7940864" y="1113140"/>
            <a:ext cx="3176291" cy="755970"/>
          </a:xfrm>
          <a:prstGeom prst="rect">
            <a:avLst/>
          </a:prstGeom>
        </p:spPr>
      </p:pic>
    </p:spTree>
    <p:extLst>
      <p:ext uri="{BB962C8B-B14F-4D97-AF65-F5344CB8AC3E}">
        <p14:creationId xmlns:p14="http://schemas.microsoft.com/office/powerpoint/2010/main" val="321379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7">
            <a:extLst>
              <a:ext uri="{FF2B5EF4-FFF2-40B4-BE49-F238E27FC236}">
                <a16:creationId xmlns:a16="http://schemas.microsoft.com/office/drawing/2014/main" id="{637B0759-EA9E-DC08-E528-D8F9B0490115}"/>
              </a:ext>
            </a:extLst>
          </p:cNvPr>
          <p:cNvGrpSpPr/>
          <p:nvPr/>
        </p:nvGrpSpPr>
        <p:grpSpPr>
          <a:xfrm>
            <a:off x="1830694" y="2028458"/>
            <a:ext cx="3285570" cy="1144268"/>
            <a:chOff x="3151567" y="4106353"/>
            <a:chExt cx="4182027" cy="1023787"/>
          </a:xfrm>
        </p:grpSpPr>
        <p:grpSp>
          <p:nvGrpSpPr>
            <p:cNvPr id="3" name="组合 31">
              <a:extLst>
                <a:ext uri="{FF2B5EF4-FFF2-40B4-BE49-F238E27FC236}">
                  <a16:creationId xmlns:a16="http://schemas.microsoft.com/office/drawing/2014/main" id="{857CE76D-D133-8C4D-652A-9F4191492402}"/>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5" name="圆角矩形 32">
                <a:extLst>
                  <a:ext uri="{FF2B5EF4-FFF2-40B4-BE49-F238E27FC236}">
                    <a16:creationId xmlns:a16="http://schemas.microsoft.com/office/drawing/2014/main" id="{ED6FEF41-B78D-AC4B-6F1C-A9EE2C1878D5}"/>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6" name="圆角矩形 33">
                <a:extLst>
                  <a:ext uri="{FF2B5EF4-FFF2-40B4-BE49-F238E27FC236}">
                    <a16:creationId xmlns:a16="http://schemas.microsoft.com/office/drawing/2014/main" id="{88B040FD-991E-135D-DC90-C9D533D21A88}"/>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 name="文本框 41">
              <a:extLst>
                <a:ext uri="{FF2B5EF4-FFF2-40B4-BE49-F238E27FC236}">
                  <a16:creationId xmlns:a16="http://schemas.microsoft.com/office/drawing/2014/main" id="{39DE4DE6-754D-D075-F72B-ED052A4B052C}"/>
                </a:ext>
              </a:extLst>
            </p:cNvPr>
            <p:cNvSpPr txBox="1"/>
            <p:nvPr/>
          </p:nvSpPr>
          <p:spPr>
            <a:xfrm>
              <a:off x="3746796" y="4327263"/>
              <a:ext cx="2245435"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v</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iễn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tưởng</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7" name="组合 47">
            <a:extLst>
              <a:ext uri="{FF2B5EF4-FFF2-40B4-BE49-F238E27FC236}">
                <a16:creationId xmlns:a16="http://schemas.microsoft.com/office/drawing/2014/main" id="{3E057DB9-3E5E-66D0-5AB7-58E4C3F29A52}"/>
              </a:ext>
            </a:extLst>
          </p:cNvPr>
          <p:cNvGrpSpPr/>
          <p:nvPr/>
        </p:nvGrpSpPr>
        <p:grpSpPr>
          <a:xfrm>
            <a:off x="6185193" y="2094313"/>
            <a:ext cx="3114956" cy="997675"/>
            <a:chOff x="3151568" y="4106352"/>
            <a:chExt cx="2774950" cy="892629"/>
          </a:xfrm>
        </p:grpSpPr>
        <p:grpSp>
          <p:nvGrpSpPr>
            <p:cNvPr id="8" name="组合 31">
              <a:extLst>
                <a:ext uri="{FF2B5EF4-FFF2-40B4-BE49-F238E27FC236}">
                  <a16:creationId xmlns:a16="http://schemas.microsoft.com/office/drawing/2014/main" id="{0DEAAA46-2B2D-91D4-D852-C858051DDE41}"/>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10" name="圆角矩形 32">
                <a:extLst>
                  <a:ext uri="{FF2B5EF4-FFF2-40B4-BE49-F238E27FC236}">
                    <a16:creationId xmlns:a16="http://schemas.microsoft.com/office/drawing/2014/main" id="{BD345B39-E5C0-4C12-7A45-9890D8CD779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11" name="圆角矩形 33">
                <a:extLst>
                  <a:ext uri="{FF2B5EF4-FFF2-40B4-BE49-F238E27FC236}">
                    <a16:creationId xmlns:a16="http://schemas.microsoft.com/office/drawing/2014/main" id="{76BD4FFB-B4C4-C1DC-A521-1BCE04890D51}"/>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9" name="文本框 41">
              <a:extLst>
                <a:ext uri="{FF2B5EF4-FFF2-40B4-BE49-F238E27FC236}">
                  <a16:creationId xmlns:a16="http://schemas.microsoft.com/office/drawing/2014/main" id="{48FDA100-6902-424F-F7BB-7BB7D546EBE4}"/>
                </a:ext>
              </a:extLst>
            </p:cNvPr>
            <p:cNvSpPr txBox="1"/>
            <p:nvPr/>
          </p:nvSpPr>
          <p:spPr>
            <a:xfrm>
              <a:off x="3411765" y="4190424"/>
              <a:ext cx="2283764"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ghiên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cứu</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2" name="组合 47">
            <a:extLst>
              <a:ext uri="{FF2B5EF4-FFF2-40B4-BE49-F238E27FC236}">
                <a16:creationId xmlns:a16="http://schemas.microsoft.com/office/drawing/2014/main" id="{9E397123-E2C7-38F6-929F-F855AE1641FC}"/>
              </a:ext>
            </a:extLst>
          </p:cNvPr>
          <p:cNvGrpSpPr/>
          <p:nvPr/>
        </p:nvGrpSpPr>
        <p:grpSpPr>
          <a:xfrm>
            <a:off x="6096000" y="3382555"/>
            <a:ext cx="5014706" cy="997675"/>
            <a:chOff x="3151568" y="4106352"/>
            <a:chExt cx="3387529" cy="892629"/>
          </a:xfrm>
        </p:grpSpPr>
        <p:grpSp>
          <p:nvGrpSpPr>
            <p:cNvPr id="13" name="组合 31">
              <a:extLst>
                <a:ext uri="{FF2B5EF4-FFF2-40B4-BE49-F238E27FC236}">
                  <a16:creationId xmlns:a16="http://schemas.microsoft.com/office/drawing/2014/main" id="{A3924B75-3FF5-D021-C7B3-CB8049948A83}"/>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15" name="圆角矩形 32">
                <a:extLst>
                  <a:ext uri="{FF2B5EF4-FFF2-40B4-BE49-F238E27FC236}">
                    <a16:creationId xmlns:a16="http://schemas.microsoft.com/office/drawing/2014/main" id="{6E62A231-564C-72F3-95A3-08C497E0F267}"/>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22" name="圆角矩形 33">
                <a:extLst>
                  <a:ext uri="{FF2B5EF4-FFF2-40B4-BE49-F238E27FC236}">
                    <a16:creationId xmlns:a16="http://schemas.microsoft.com/office/drawing/2014/main" id="{CC1DAB2E-A3A8-B9F6-3062-279E259C40F7}"/>
                  </a:ext>
                </a:extLst>
              </p:cNvPr>
              <p:cNvSpPr/>
              <p:nvPr/>
            </p:nvSpPr>
            <p:spPr>
              <a:xfrm>
                <a:off x="1405715" y="337608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14" name="文本框 41">
              <a:extLst>
                <a:ext uri="{FF2B5EF4-FFF2-40B4-BE49-F238E27FC236}">
                  <a16:creationId xmlns:a16="http://schemas.microsoft.com/office/drawing/2014/main" id="{2871B0BA-676A-0E0C-935C-E71145ADC5D1}"/>
                </a:ext>
              </a:extLst>
            </p:cNvPr>
            <p:cNvSpPr txBox="1"/>
            <p:nvPr/>
          </p:nvSpPr>
          <p:spPr>
            <a:xfrm>
              <a:off x="3355445" y="4255167"/>
              <a:ext cx="3183652"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Kịch</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viễn</a:t>
              </a: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tưởng</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7" name="组合 47">
            <a:extLst>
              <a:ext uri="{FF2B5EF4-FFF2-40B4-BE49-F238E27FC236}">
                <a16:creationId xmlns:a16="http://schemas.microsoft.com/office/drawing/2014/main" id="{DA2A6250-BF6D-005F-4818-2E6EFE38C9A5}"/>
              </a:ext>
            </a:extLst>
          </p:cNvPr>
          <p:cNvGrpSpPr/>
          <p:nvPr/>
        </p:nvGrpSpPr>
        <p:grpSpPr>
          <a:xfrm>
            <a:off x="1874256" y="3417752"/>
            <a:ext cx="3285570" cy="997675"/>
            <a:chOff x="3151568" y="4106352"/>
            <a:chExt cx="2774950" cy="892629"/>
          </a:xfrm>
        </p:grpSpPr>
        <p:grpSp>
          <p:nvGrpSpPr>
            <p:cNvPr id="34" name="组合 31">
              <a:extLst>
                <a:ext uri="{FF2B5EF4-FFF2-40B4-BE49-F238E27FC236}">
                  <a16:creationId xmlns:a16="http://schemas.microsoft.com/office/drawing/2014/main" id="{748D7623-9A5C-B96D-08D9-B6730E5172F9}"/>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36" name="圆角矩形 32">
                <a:extLst>
                  <a:ext uri="{FF2B5EF4-FFF2-40B4-BE49-F238E27FC236}">
                    <a16:creationId xmlns:a16="http://schemas.microsoft.com/office/drawing/2014/main" id="{37E8245B-B809-A059-6E1A-9B94F5A9CEF7}"/>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37" name="圆角矩形 33">
                <a:extLst>
                  <a:ext uri="{FF2B5EF4-FFF2-40B4-BE49-F238E27FC236}">
                    <a16:creationId xmlns:a16="http://schemas.microsoft.com/office/drawing/2014/main" id="{F811E1DE-7B33-20C0-816A-A3CC4276A1F0}"/>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35" name="文本框 41">
              <a:extLst>
                <a:ext uri="{FF2B5EF4-FFF2-40B4-BE49-F238E27FC236}">
                  <a16:creationId xmlns:a16="http://schemas.microsoft.com/office/drawing/2014/main" id="{807041FB-3A6E-23C6-247B-FA12836C2C13}"/>
                </a:ext>
              </a:extLst>
            </p:cNvPr>
            <p:cNvSpPr txBox="1"/>
            <p:nvPr/>
          </p:nvSpPr>
          <p:spPr>
            <a:xfrm>
              <a:off x="3824114" y="4279671"/>
              <a:ext cx="1429459"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Rô-bốt</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38" name="Picture 37">
            <a:extLst>
              <a:ext uri="{FF2B5EF4-FFF2-40B4-BE49-F238E27FC236}">
                <a16:creationId xmlns:a16="http://schemas.microsoft.com/office/drawing/2014/main" id="{296D492A-8B4B-4725-A9B2-2B6B9FA12CDC}"/>
              </a:ext>
            </a:extLst>
          </p:cNvPr>
          <p:cNvPicPr>
            <a:picLocks noChangeAspect="1"/>
          </p:cNvPicPr>
          <p:nvPr/>
        </p:nvPicPr>
        <p:blipFill>
          <a:blip r:embed="rId2"/>
          <a:stretch>
            <a:fillRect/>
          </a:stretch>
        </p:blipFill>
        <p:spPr>
          <a:xfrm>
            <a:off x="2298330" y="548683"/>
            <a:ext cx="7157324" cy="1694835"/>
          </a:xfrm>
          <a:prstGeom prst="rect">
            <a:avLst/>
          </a:prstGeom>
        </p:spPr>
      </p:pic>
      <p:grpSp>
        <p:nvGrpSpPr>
          <p:cNvPr id="43" name="组合 47">
            <a:extLst>
              <a:ext uri="{FF2B5EF4-FFF2-40B4-BE49-F238E27FC236}">
                <a16:creationId xmlns:a16="http://schemas.microsoft.com/office/drawing/2014/main" id="{8EC5218D-1F3B-53A7-04E4-70CECAEF6620}"/>
              </a:ext>
            </a:extLst>
          </p:cNvPr>
          <p:cNvGrpSpPr/>
          <p:nvPr/>
        </p:nvGrpSpPr>
        <p:grpSpPr>
          <a:xfrm>
            <a:off x="2001308" y="4727720"/>
            <a:ext cx="3114956" cy="997675"/>
            <a:chOff x="3151568" y="4106352"/>
            <a:chExt cx="2774950" cy="892629"/>
          </a:xfrm>
        </p:grpSpPr>
        <p:grpSp>
          <p:nvGrpSpPr>
            <p:cNvPr id="44" name="组合 31">
              <a:extLst>
                <a:ext uri="{FF2B5EF4-FFF2-40B4-BE49-F238E27FC236}">
                  <a16:creationId xmlns:a16="http://schemas.microsoft.com/office/drawing/2014/main" id="{A1914F68-1263-06CD-4F18-C270EB0317CA}"/>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6" name="圆角矩形 32">
                <a:extLst>
                  <a:ext uri="{FF2B5EF4-FFF2-40B4-BE49-F238E27FC236}">
                    <a16:creationId xmlns:a16="http://schemas.microsoft.com/office/drawing/2014/main" id="{11A8310B-0557-EE13-81CA-D41F1AF7EDAB}"/>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47" name="圆角矩形 33">
                <a:extLst>
                  <a:ext uri="{FF2B5EF4-FFF2-40B4-BE49-F238E27FC236}">
                    <a16:creationId xmlns:a16="http://schemas.microsoft.com/office/drawing/2014/main" id="{45F06CE6-6D31-F2A3-C45A-68C0515EE62F}"/>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45" name="文本框 41">
              <a:extLst>
                <a:ext uri="{FF2B5EF4-FFF2-40B4-BE49-F238E27FC236}">
                  <a16:creationId xmlns:a16="http://schemas.microsoft.com/office/drawing/2014/main" id="{B67E2DC9-78EB-8695-6821-04DB64088CE8}"/>
                </a:ext>
              </a:extLst>
            </p:cNvPr>
            <p:cNvSpPr txBox="1"/>
            <p:nvPr/>
          </p:nvSpPr>
          <p:spPr>
            <a:xfrm>
              <a:off x="3473819" y="4279671"/>
              <a:ext cx="2130051"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guy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hiểm</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48" name="组合 47">
            <a:extLst>
              <a:ext uri="{FF2B5EF4-FFF2-40B4-BE49-F238E27FC236}">
                <a16:creationId xmlns:a16="http://schemas.microsoft.com/office/drawing/2014/main" id="{93D4FA1B-014E-665F-1A13-EDF76386BF1A}"/>
              </a:ext>
            </a:extLst>
          </p:cNvPr>
          <p:cNvGrpSpPr/>
          <p:nvPr/>
        </p:nvGrpSpPr>
        <p:grpSpPr>
          <a:xfrm>
            <a:off x="6201586" y="4804463"/>
            <a:ext cx="3114956" cy="997675"/>
            <a:chOff x="3151568" y="4106352"/>
            <a:chExt cx="2774950" cy="892629"/>
          </a:xfrm>
        </p:grpSpPr>
        <p:grpSp>
          <p:nvGrpSpPr>
            <p:cNvPr id="49" name="组合 31">
              <a:extLst>
                <a:ext uri="{FF2B5EF4-FFF2-40B4-BE49-F238E27FC236}">
                  <a16:creationId xmlns:a16="http://schemas.microsoft.com/office/drawing/2014/main" id="{D4DD06EE-F9C7-3215-F041-D496059AFF0C}"/>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51" name="圆角矩形 32">
                <a:extLst>
                  <a:ext uri="{FF2B5EF4-FFF2-40B4-BE49-F238E27FC236}">
                    <a16:creationId xmlns:a16="http://schemas.microsoft.com/office/drawing/2014/main" id="{59F25CCD-741B-DE28-5330-73FB266E6AB6}"/>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sp>
            <p:nvSpPr>
              <p:cNvPr id="52" name="圆角矩形 33">
                <a:extLst>
                  <a:ext uri="{FF2B5EF4-FFF2-40B4-BE49-F238E27FC236}">
                    <a16:creationId xmlns:a16="http://schemas.microsoft.com/office/drawing/2014/main" id="{1FB44DBA-6B87-3695-24AD-369526AF3D8A}"/>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50" name="文本框 41">
              <a:extLst>
                <a:ext uri="{FF2B5EF4-FFF2-40B4-BE49-F238E27FC236}">
                  <a16:creationId xmlns:a16="http://schemas.microsoft.com/office/drawing/2014/main" id="{627060B6-1EAA-66B3-141E-4DFA6F641354}"/>
                </a:ext>
              </a:extLst>
            </p:cNvPr>
            <p:cNvSpPr txBox="1"/>
            <p:nvPr/>
          </p:nvSpPr>
          <p:spPr>
            <a:xfrm>
              <a:off x="3550336" y="4279671"/>
              <a:ext cx="1977023"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di </a:t>
              </a:r>
              <a:r>
                <a:rPr lang="en-US" altLang="zh-CN" sz="36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chuyển</a:t>
              </a:r>
              <a:endParaRPr kumimoji="0" lang="zh-CN" altLang="en-US" sz="36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80">
                                          <p:stCondLst>
                                            <p:cond delay="0"/>
                                          </p:stCondLst>
                                        </p:cTn>
                                        <p:tgtEl>
                                          <p:spTgt spid="27"/>
                                        </p:tgtEl>
                                      </p:cBhvr>
                                    </p:animEffect>
                                    <p:anim calcmode="lin" valueType="num">
                                      <p:cBhvr>
                                        <p:cTn id="31"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6" dur="26">
                                          <p:stCondLst>
                                            <p:cond delay="650"/>
                                          </p:stCondLst>
                                        </p:cTn>
                                        <p:tgtEl>
                                          <p:spTgt spid="27"/>
                                        </p:tgtEl>
                                      </p:cBhvr>
                                      <p:to x="100000" y="60000"/>
                                    </p:animScale>
                                    <p:animScale>
                                      <p:cBhvr>
                                        <p:cTn id="37" dur="166" decel="50000">
                                          <p:stCondLst>
                                            <p:cond delay="676"/>
                                          </p:stCondLst>
                                        </p:cTn>
                                        <p:tgtEl>
                                          <p:spTgt spid="27"/>
                                        </p:tgtEl>
                                      </p:cBhvr>
                                      <p:to x="100000" y="100000"/>
                                    </p:animScale>
                                    <p:animScale>
                                      <p:cBhvr>
                                        <p:cTn id="38" dur="26">
                                          <p:stCondLst>
                                            <p:cond delay="1312"/>
                                          </p:stCondLst>
                                        </p:cTn>
                                        <p:tgtEl>
                                          <p:spTgt spid="27"/>
                                        </p:tgtEl>
                                      </p:cBhvr>
                                      <p:to x="100000" y="80000"/>
                                    </p:animScale>
                                    <p:animScale>
                                      <p:cBhvr>
                                        <p:cTn id="39" dur="166" decel="50000">
                                          <p:stCondLst>
                                            <p:cond delay="1338"/>
                                          </p:stCondLst>
                                        </p:cTn>
                                        <p:tgtEl>
                                          <p:spTgt spid="27"/>
                                        </p:tgtEl>
                                      </p:cBhvr>
                                      <p:to x="100000" y="100000"/>
                                    </p:animScale>
                                    <p:animScale>
                                      <p:cBhvr>
                                        <p:cTn id="40" dur="26">
                                          <p:stCondLst>
                                            <p:cond delay="1642"/>
                                          </p:stCondLst>
                                        </p:cTn>
                                        <p:tgtEl>
                                          <p:spTgt spid="27"/>
                                        </p:tgtEl>
                                      </p:cBhvr>
                                      <p:to x="100000" y="90000"/>
                                    </p:animScale>
                                    <p:animScale>
                                      <p:cBhvr>
                                        <p:cTn id="41" dur="166" decel="50000">
                                          <p:stCondLst>
                                            <p:cond delay="1668"/>
                                          </p:stCondLst>
                                        </p:cTn>
                                        <p:tgtEl>
                                          <p:spTgt spid="27"/>
                                        </p:tgtEl>
                                      </p:cBhvr>
                                      <p:to x="100000" y="100000"/>
                                    </p:animScale>
                                    <p:animScale>
                                      <p:cBhvr>
                                        <p:cTn id="42" dur="26">
                                          <p:stCondLst>
                                            <p:cond delay="1808"/>
                                          </p:stCondLst>
                                        </p:cTn>
                                        <p:tgtEl>
                                          <p:spTgt spid="27"/>
                                        </p:tgtEl>
                                      </p:cBhvr>
                                      <p:to x="100000" y="95000"/>
                                    </p:animScale>
                                    <p:animScale>
                                      <p:cBhvr>
                                        <p:cTn id="43" dur="166" decel="50000">
                                          <p:stCondLst>
                                            <p:cond delay="1834"/>
                                          </p:stCondLst>
                                        </p:cTn>
                                        <p:tgtEl>
                                          <p:spTgt spid="2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80">
                                          <p:stCondLst>
                                            <p:cond delay="0"/>
                                          </p:stCondLst>
                                        </p:cTn>
                                        <p:tgtEl>
                                          <p:spTgt spid="7"/>
                                        </p:tgtEl>
                                      </p:cBhvr>
                                    </p:animEffect>
                                    <p:anim calcmode="lin" valueType="num">
                                      <p:cBhvr>
                                        <p:cTn id="4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4" dur="26">
                                          <p:stCondLst>
                                            <p:cond delay="650"/>
                                          </p:stCondLst>
                                        </p:cTn>
                                        <p:tgtEl>
                                          <p:spTgt spid="7"/>
                                        </p:tgtEl>
                                      </p:cBhvr>
                                      <p:to x="100000" y="60000"/>
                                    </p:animScale>
                                    <p:animScale>
                                      <p:cBhvr>
                                        <p:cTn id="55" dur="166" decel="50000">
                                          <p:stCondLst>
                                            <p:cond delay="676"/>
                                          </p:stCondLst>
                                        </p:cTn>
                                        <p:tgtEl>
                                          <p:spTgt spid="7"/>
                                        </p:tgtEl>
                                      </p:cBhvr>
                                      <p:to x="100000" y="100000"/>
                                    </p:animScale>
                                    <p:animScale>
                                      <p:cBhvr>
                                        <p:cTn id="56" dur="26">
                                          <p:stCondLst>
                                            <p:cond delay="1312"/>
                                          </p:stCondLst>
                                        </p:cTn>
                                        <p:tgtEl>
                                          <p:spTgt spid="7"/>
                                        </p:tgtEl>
                                      </p:cBhvr>
                                      <p:to x="100000" y="80000"/>
                                    </p:animScale>
                                    <p:animScale>
                                      <p:cBhvr>
                                        <p:cTn id="57" dur="166" decel="50000">
                                          <p:stCondLst>
                                            <p:cond delay="1338"/>
                                          </p:stCondLst>
                                        </p:cTn>
                                        <p:tgtEl>
                                          <p:spTgt spid="7"/>
                                        </p:tgtEl>
                                      </p:cBhvr>
                                      <p:to x="100000" y="100000"/>
                                    </p:animScale>
                                    <p:animScale>
                                      <p:cBhvr>
                                        <p:cTn id="58" dur="26">
                                          <p:stCondLst>
                                            <p:cond delay="1642"/>
                                          </p:stCondLst>
                                        </p:cTn>
                                        <p:tgtEl>
                                          <p:spTgt spid="7"/>
                                        </p:tgtEl>
                                      </p:cBhvr>
                                      <p:to x="100000" y="90000"/>
                                    </p:animScale>
                                    <p:animScale>
                                      <p:cBhvr>
                                        <p:cTn id="59" dur="166" decel="50000">
                                          <p:stCondLst>
                                            <p:cond delay="1668"/>
                                          </p:stCondLst>
                                        </p:cTn>
                                        <p:tgtEl>
                                          <p:spTgt spid="7"/>
                                        </p:tgtEl>
                                      </p:cBhvr>
                                      <p:to x="100000" y="100000"/>
                                    </p:animScale>
                                    <p:animScale>
                                      <p:cBhvr>
                                        <p:cTn id="60" dur="26">
                                          <p:stCondLst>
                                            <p:cond delay="1808"/>
                                          </p:stCondLst>
                                        </p:cTn>
                                        <p:tgtEl>
                                          <p:spTgt spid="7"/>
                                        </p:tgtEl>
                                      </p:cBhvr>
                                      <p:to x="100000" y="95000"/>
                                    </p:animScale>
                                    <p:animScale>
                                      <p:cBhvr>
                                        <p:cTn id="61" dur="166" decel="50000">
                                          <p:stCondLst>
                                            <p:cond delay="1834"/>
                                          </p:stCondLst>
                                        </p:cTn>
                                        <p:tgtEl>
                                          <p:spTgt spid="7"/>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down)">
                                      <p:cBhvr>
                                        <p:cTn id="84" dur="580">
                                          <p:stCondLst>
                                            <p:cond delay="0"/>
                                          </p:stCondLst>
                                        </p:cTn>
                                        <p:tgtEl>
                                          <p:spTgt spid="43"/>
                                        </p:tgtEl>
                                      </p:cBhvr>
                                    </p:animEffect>
                                    <p:anim calcmode="lin" valueType="num">
                                      <p:cBhvr>
                                        <p:cTn id="85"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90" dur="26">
                                          <p:stCondLst>
                                            <p:cond delay="650"/>
                                          </p:stCondLst>
                                        </p:cTn>
                                        <p:tgtEl>
                                          <p:spTgt spid="43"/>
                                        </p:tgtEl>
                                      </p:cBhvr>
                                      <p:to x="100000" y="60000"/>
                                    </p:animScale>
                                    <p:animScale>
                                      <p:cBhvr>
                                        <p:cTn id="91" dur="166" decel="50000">
                                          <p:stCondLst>
                                            <p:cond delay="676"/>
                                          </p:stCondLst>
                                        </p:cTn>
                                        <p:tgtEl>
                                          <p:spTgt spid="43"/>
                                        </p:tgtEl>
                                      </p:cBhvr>
                                      <p:to x="100000" y="100000"/>
                                    </p:animScale>
                                    <p:animScale>
                                      <p:cBhvr>
                                        <p:cTn id="92" dur="26">
                                          <p:stCondLst>
                                            <p:cond delay="1312"/>
                                          </p:stCondLst>
                                        </p:cTn>
                                        <p:tgtEl>
                                          <p:spTgt spid="43"/>
                                        </p:tgtEl>
                                      </p:cBhvr>
                                      <p:to x="100000" y="80000"/>
                                    </p:animScale>
                                    <p:animScale>
                                      <p:cBhvr>
                                        <p:cTn id="93" dur="166" decel="50000">
                                          <p:stCondLst>
                                            <p:cond delay="1338"/>
                                          </p:stCondLst>
                                        </p:cTn>
                                        <p:tgtEl>
                                          <p:spTgt spid="43"/>
                                        </p:tgtEl>
                                      </p:cBhvr>
                                      <p:to x="100000" y="100000"/>
                                    </p:animScale>
                                    <p:animScale>
                                      <p:cBhvr>
                                        <p:cTn id="94" dur="26">
                                          <p:stCondLst>
                                            <p:cond delay="1642"/>
                                          </p:stCondLst>
                                        </p:cTn>
                                        <p:tgtEl>
                                          <p:spTgt spid="43"/>
                                        </p:tgtEl>
                                      </p:cBhvr>
                                      <p:to x="100000" y="90000"/>
                                    </p:animScale>
                                    <p:animScale>
                                      <p:cBhvr>
                                        <p:cTn id="95" dur="166" decel="50000">
                                          <p:stCondLst>
                                            <p:cond delay="1668"/>
                                          </p:stCondLst>
                                        </p:cTn>
                                        <p:tgtEl>
                                          <p:spTgt spid="43"/>
                                        </p:tgtEl>
                                      </p:cBhvr>
                                      <p:to x="100000" y="100000"/>
                                    </p:animScale>
                                    <p:animScale>
                                      <p:cBhvr>
                                        <p:cTn id="96" dur="26">
                                          <p:stCondLst>
                                            <p:cond delay="1808"/>
                                          </p:stCondLst>
                                        </p:cTn>
                                        <p:tgtEl>
                                          <p:spTgt spid="43"/>
                                        </p:tgtEl>
                                      </p:cBhvr>
                                      <p:to x="100000" y="95000"/>
                                    </p:animScale>
                                    <p:animScale>
                                      <p:cBhvr>
                                        <p:cTn id="97" dur="166" decel="50000">
                                          <p:stCondLst>
                                            <p:cond delay="1834"/>
                                          </p:stCondLst>
                                        </p:cTn>
                                        <p:tgtEl>
                                          <p:spTgt spid="43"/>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80">
                                          <p:stCondLst>
                                            <p:cond delay="0"/>
                                          </p:stCondLst>
                                        </p:cTn>
                                        <p:tgtEl>
                                          <p:spTgt spid="48"/>
                                        </p:tgtEl>
                                      </p:cBhvr>
                                    </p:animEffect>
                                    <p:anim calcmode="lin" valueType="num">
                                      <p:cBhvr>
                                        <p:cTn id="10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08" dur="26">
                                          <p:stCondLst>
                                            <p:cond delay="650"/>
                                          </p:stCondLst>
                                        </p:cTn>
                                        <p:tgtEl>
                                          <p:spTgt spid="48"/>
                                        </p:tgtEl>
                                      </p:cBhvr>
                                      <p:to x="100000" y="60000"/>
                                    </p:animScale>
                                    <p:animScale>
                                      <p:cBhvr>
                                        <p:cTn id="109" dur="166" decel="50000">
                                          <p:stCondLst>
                                            <p:cond delay="676"/>
                                          </p:stCondLst>
                                        </p:cTn>
                                        <p:tgtEl>
                                          <p:spTgt spid="48"/>
                                        </p:tgtEl>
                                      </p:cBhvr>
                                      <p:to x="100000" y="100000"/>
                                    </p:animScale>
                                    <p:animScale>
                                      <p:cBhvr>
                                        <p:cTn id="110" dur="26">
                                          <p:stCondLst>
                                            <p:cond delay="1312"/>
                                          </p:stCondLst>
                                        </p:cTn>
                                        <p:tgtEl>
                                          <p:spTgt spid="48"/>
                                        </p:tgtEl>
                                      </p:cBhvr>
                                      <p:to x="100000" y="80000"/>
                                    </p:animScale>
                                    <p:animScale>
                                      <p:cBhvr>
                                        <p:cTn id="111" dur="166" decel="50000">
                                          <p:stCondLst>
                                            <p:cond delay="1338"/>
                                          </p:stCondLst>
                                        </p:cTn>
                                        <p:tgtEl>
                                          <p:spTgt spid="48"/>
                                        </p:tgtEl>
                                      </p:cBhvr>
                                      <p:to x="100000" y="100000"/>
                                    </p:animScale>
                                    <p:animScale>
                                      <p:cBhvr>
                                        <p:cTn id="112" dur="26">
                                          <p:stCondLst>
                                            <p:cond delay="1642"/>
                                          </p:stCondLst>
                                        </p:cTn>
                                        <p:tgtEl>
                                          <p:spTgt spid="48"/>
                                        </p:tgtEl>
                                      </p:cBhvr>
                                      <p:to x="100000" y="90000"/>
                                    </p:animScale>
                                    <p:animScale>
                                      <p:cBhvr>
                                        <p:cTn id="113" dur="166" decel="50000">
                                          <p:stCondLst>
                                            <p:cond delay="1668"/>
                                          </p:stCondLst>
                                        </p:cTn>
                                        <p:tgtEl>
                                          <p:spTgt spid="48"/>
                                        </p:tgtEl>
                                      </p:cBhvr>
                                      <p:to x="100000" y="100000"/>
                                    </p:animScale>
                                    <p:animScale>
                                      <p:cBhvr>
                                        <p:cTn id="114" dur="26">
                                          <p:stCondLst>
                                            <p:cond delay="1808"/>
                                          </p:stCondLst>
                                        </p:cTn>
                                        <p:tgtEl>
                                          <p:spTgt spid="48"/>
                                        </p:tgtEl>
                                      </p:cBhvr>
                                      <p:to x="100000" y="95000"/>
                                    </p:animScale>
                                    <p:animScale>
                                      <p:cBhvr>
                                        <p:cTn id="115"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A8F90D-429E-3EE0-DC2A-111E1C24D30D}"/>
              </a:ext>
            </a:extLst>
          </p:cNvPr>
          <p:cNvGrpSpPr/>
          <p:nvPr/>
        </p:nvGrpSpPr>
        <p:grpSpPr>
          <a:xfrm>
            <a:off x="594360" y="2506664"/>
            <a:ext cx="11003279" cy="2267377"/>
            <a:chOff x="1893408" y="2721113"/>
            <a:chExt cx="8961405" cy="1885265"/>
          </a:xfrm>
        </p:grpSpPr>
        <p:sp>
          <p:nvSpPr>
            <p:cNvPr id="4" name="Rectangle: Rounded Corners 3">
              <a:extLst>
                <a:ext uri="{FF2B5EF4-FFF2-40B4-BE49-F238E27FC236}">
                  <a16:creationId xmlns:a16="http://schemas.microsoft.com/office/drawing/2014/main" id="{FC9C0AB9-E580-B539-F62B-203E832DDA54}"/>
                </a:ext>
              </a:extLst>
            </p:cNvPr>
            <p:cNvSpPr/>
            <p:nvPr/>
          </p:nvSpPr>
          <p:spPr>
            <a:xfrm>
              <a:off x="1893408" y="2721113"/>
              <a:ext cx="8961405" cy="1815451"/>
            </a:xfrm>
            <a:prstGeom prst="roundRect">
              <a:avLst/>
            </a:prstGeom>
            <a:solidFill>
              <a:srgbClr val="FFD8C8"/>
            </a:solidFill>
            <a:ln>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7BA3C72-789A-EAAD-7ADF-428AFA4CB9E5}"/>
                </a:ext>
              </a:extLst>
            </p:cNvPr>
            <p:cNvSpPr txBox="1"/>
            <p:nvPr/>
          </p:nvSpPr>
          <p:spPr>
            <a:xfrm>
              <a:off x="1947726" y="2834356"/>
              <a:ext cx="8907087" cy="17720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Rồi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người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ta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bắt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đầu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nghiên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cứu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chế</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tạo</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rô-bốt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thật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thường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có</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dạng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như</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người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làm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việc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chẳng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biết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mệt</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mỏi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chẳng</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sợ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hiểm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思源黑体 CN"/>
                  <a:cs typeface="+mn-cs"/>
                </a:rPr>
                <a:t>nguy</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endParaRPr>
            </a:p>
          </p:txBody>
        </p:sp>
      </p:grpSp>
      <p:pic>
        <p:nvPicPr>
          <p:cNvPr id="7" name="Picture 6">
            <a:extLst>
              <a:ext uri="{FF2B5EF4-FFF2-40B4-BE49-F238E27FC236}">
                <a16:creationId xmlns:a16="http://schemas.microsoft.com/office/drawing/2014/main" id="{5F0E70FE-F301-4D4C-18D0-050BC7EB8A46}"/>
              </a:ext>
            </a:extLst>
          </p:cNvPr>
          <p:cNvPicPr>
            <a:picLocks noChangeAspect="1"/>
          </p:cNvPicPr>
          <p:nvPr/>
        </p:nvPicPr>
        <p:blipFill>
          <a:blip r:embed="rId2"/>
          <a:stretch>
            <a:fillRect/>
          </a:stretch>
        </p:blipFill>
        <p:spPr>
          <a:xfrm>
            <a:off x="2768289" y="540131"/>
            <a:ext cx="7157324" cy="1694835"/>
          </a:xfrm>
          <a:prstGeom prst="rect">
            <a:avLst/>
          </a:prstGeom>
        </p:spPr>
      </p:pic>
    </p:spTree>
    <p:extLst>
      <p:ext uri="{BB962C8B-B14F-4D97-AF65-F5344CB8AC3E}">
        <p14:creationId xmlns:p14="http://schemas.microsoft.com/office/powerpoint/2010/main" val="295234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68CE2E-0E7A-1087-DDE8-D5080CF4B7B3}"/>
              </a:ext>
            </a:extLst>
          </p:cNvPr>
          <p:cNvPicPr>
            <a:picLocks noChangeAspect="1"/>
          </p:cNvPicPr>
          <p:nvPr/>
        </p:nvPicPr>
        <p:blipFill>
          <a:blip r:embed="rId2"/>
          <a:stretch>
            <a:fillRect/>
          </a:stretch>
        </p:blipFill>
        <p:spPr>
          <a:xfrm>
            <a:off x="1295055" y="1499299"/>
            <a:ext cx="1394064" cy="1351301"/>
          </a:xfrm>
          <a:prstGeom prst="rect">
            <a:avLst/>
          </a:prstGeom>
        </p:spPr>
      </p:pic>
      <p:pic>
        <p:nvPicPr>
          <p:cNvPr id="3" name="Picture 2">
            <a:extLst>
              <a:ext uri="{FF2B5EF4-FFF2-40B4-BE49-F238E27FC236}">
                <a16:creationId xmlns:a16="http://schemas.microsoft.com/office/drawing/2014/main" id="{FA19F0BB-7270-07E1-1145-27657C35564C}"/>
              </a:ext>
            </a:extLst>
          </p:cNvPr>
          <p:cNvPicPr>
            <a:picLocks noChangeAspect="1"/>
          </p:cNvPicPr>
          <p:nvPr/>
        </p:nvPicPr>
        <p:blipFill>
          <a:blip r:embed="rId3"/>
          <a:stretch>
            <a:fillRect/>
          </a:stretch>
        </p:blipFill>
        <p:spPr>
          <a:xfrm>
            <a:off x="1243568" y="2656166"/>
            <a:ext cx="1461807" cy="1416966"/>
          </a:xfrm>
          <a:prstGeom prst="rect">
            <a:avLst/>
          </a:prstGeom>
        </p:spPr>
      </p:pic>
      <p:grpSp>
        <p:nvGrpSpPr>
          <p:cNvPr id="6" name="组合 44">
            <a:extLst>
              <a:ext uri="{FF2B5EF4-FFF2-40B4-BE49-F238E27FC236}">
                <a16:creationId xmlns:a16="http://schemas.microsoft.com/office/drawing/2014/main" id="{59CFF8B4-B067-BDD4-EB09-072071789C68}"/>
              </a:ext>
            </a:extLst>
          </p:cNvPr>
          <p:cNvGrpSpPr/>
          <p:nvPr/>
        </p:nvGrpSpPr>
        <p:grpSpPr>
          <a:xfrm>
            <a:off x="2794665" y="1764014"/>
            <a:ext cx="8047467" cy="997675"/>
            <a:chOff x="2360277" y="2671670"/>
            <a:chExt cx="3089358" cy="892629"/>
          </a:xfrm>
        </p:grpSpPr>
        <p:grpSp>
          <p:nvGrpSpPr>
            <p:cNvPr id="7" name="组合 30">
              <a:extLst>
                <a:ext uri="{FF2B5EF4-FFF2-40B4-BE49-F238E27FC236}">
                  <a16:creationId xmlns:a16="http://schemas.microsoft.com/office/drawing/2014/main" id="{35815610-E1C0-B98E-3BF6-52291F6CAFBE}"/>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9" name="圆角矩形 27">
                <a:extLst>
                  <a:ext uri="{FF2B5EF4-FFF2-40B4-BE49-F238E27FC236}">
                    <a16:creationId xmlns:a16="http://schemas.microsoft.com/office/drawing/2014/main" id="{A89500AF-AA81-028A-C46B-9940758BE983}"/>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0" name="圆角矩形 28">
                <a:extLst>
                  <a:ext uri="{FF2B5EF4-FFF2-40B4-BE49-F238E27FC236}">
                    <a16:creationId xmlns:a16="http://schemas.microsoft.com/office/drawing/2014/main" id="{77FE4668-7821-8AB9-C58C-635A5E495777}"/>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8" name="文本框 40">
              <a:extLst>
                <a:ext uri="{FF2B5EF4-FFF2-40B4-BE49-F238E27FC236}">
                  <a16:creationId xmlns:a16="http://schemas.microsoft.com/office/drawing/2014/main" id="{58B7A154-A251-6331-D90E-93CA210D7396}"/>
                </a:ext>
              </a:extLst>
            </p:cNvPr>
            <p:cNvSpPr txBox="1"/>
            <p:nvPr/>
          </p:nvSpPr>
          <p:spPr>
            <a:xfrm>
              <a:off x="2709677" y="2856382"/>
              <a:ext cx="2451797"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Từ</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đầu</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0"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đến</a:t>
              </a: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khám</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phá</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đại</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kumimoji="0" lang="en-US" altLang="zh-CN" sz="3200" b="1" i="1" u="none" strike="noStrike" kern="1200" cap="none" spc="0" normalizeH="0" baseline="0" noProof="0" dirty="0" err="1">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dương</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11" name="组合 44">
            <a:extLst>
              <a:ext uri="{FF2B5EF4-FFF2-40B4-BE49-F238E27FC236}">
                <a16:creationId xmlns:a16="http://schemas.microsoft.com/office/drawing/2014/main" id="{B5AC6654-D674-BF65-2557-5CFDBE86A7BF}"/>
              </a:ext>
            </a:extLst>
          </p:cNvPr>
          <p:cNvGrpSpPr/>
          <p:nvPr/>
        </p:nvGrpSpPr>
        <p:grpSpPr>
          <a:xfrm>
            <a:off x="2789879" y="2891395"/>
            <a:ext cx="8047467" cy="997675"/>
            <a:chOff x="2360277" y="2671670"/>
            <a:chExt cx="3089358" cy="892629"/>
          </a:xfrm>
        </p:grpSpPr>
        <p:grpSp>
          <p:nvGrpSpPr>
            <p:cNvPr id="12" name="组合 30">
              <a:extLst>
                <a:ext uri="{FF2B5EF4-FFF2-40B4-BE49-F238E27FC236}">
                  <a16:creationId xmlns:a16="http://schemas.microsoft.com/office/drawing/2014/main" id="{EF6ECB16-EB6F-98B2-B42F-2C7DB534A5BA}"/>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4" name="圆角矩形 27">
                <a:extLst>
                  <a:ext uri="{FF2B5EF4-FFF2-40B4-BE49-F238E27FC236}">
                    <a16:creationId xmlns:a16="http://schemas.microsoft.com/office/drawing/2014/main" id="{CA9AA9F8-54C0-48BB-C268-E73F91984253}"/>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5" name="圆角矩形 28">
                <a:extLst>
                  <a:ext uri="{FF2B5EF4-FFF2-40B4-BE49-F238E27FC236}">
                    <a16:creationId xmlns:a16="http://schemas.microsoft.com/office/drawing/2014/main" id="{65A73751-FFB1-7B26-1E23-D88412E0410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13" name="文本框 40">
              <a:extLst>
                <a:ext uri="{FF2B5EF4-FFF2-40B4-BE49-F238E27FC236}">
                  <a16:creationId xmlns:a16="http://schemas.microsoft.com/office/drawing/2014/main" id="{D16B8333-4224-D407-8219-A582EBE42F3F}"/>
                </a:ext>
              </a:extLst>
            </p:cNvPr>
            <p:cNvSpPr txBox="1"/>
            <p:nvPr/>
          </p:nvSpPr>
          <p:spPr>
            <a:xfrm>
              <a:off x="3442183" y="2856382"/>
              <a:ext cx="986799" cy="523204"/>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32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Phần</a:t>
              </a:r>
              <a:r>
                <a:rPr lang="en-US" altLang="zh-CN" sz="32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2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còn</a:t>
              </a:r>
              <a:r>
                <a:rPr lang="en-US" altLang="zh-CN" sz="3200" b="1" dirty="0">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 </a:t>
              </a:r>
              <a:r>
                <a:rPr lang="en-US" altLang="zh-CN" sz="3200" b="1" dirty="0" err="1">
                  <a:solidFill>
                    <a:prstClr val="black"/>
                  </a:solidFill>
                  <a:latin typeface="Cambria" panose="02040503050406030204" pitchFamily="18" charset="0"/>
                  <a:ea typeface="字魂131号-酷乐潮玩体" panose="00000500000000000000" pitchFamily="2" charset="-122"/>
                  <a:cs typeface="+mn-ea"/>
                  <a:sym typeface="思源黑体 CN" panose="020B0500000000000000" pitchFamily="34" charset="-122"/>
                </a:rPr>
                <a:t>lại</a:t>
              </a:r>
              <a:r>
                <a:rPr kumimoji="0" lang="en-US" altLang="zh-CN"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rPr>
                <a:t>.</a:t>
              </a:r>
              <a:endParaRPr kumimoji="0" lang="zh-CN" altLang="en-US" sz="32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pic>
        <p:nvPicPr>
          <p:cNvPr id="26" name="Picture 25">
            <a:extLst>
              <a:ext uri="{FF2B5EF4-FFF2-40B4-BE49-F238E27FC236}">
                <a16:creationId xmlns:a16="http://schemas.microsoft.com/office/drawing/2014/main" id="{77B50405-8F8A-AA90-69D3-2ADB2C42FC87}"/>
              </a:ext>
            </a:extLst>
          </p:cNvPr>
          <p:cNvPicPr>
            <a:picLocks noChangeAspect="1"/>
          </p:cNvPicPr>
          <p:nvPr/>
        </p:nvPicPr>
        <p:blipFill>
          <a:blip r:embed="rId4"/>
          <a:stretch>
            <a:fillRect/>
          </a:stretch>
        </p:blipFill>
        <p:spPr>
          <a:xfrm>
            <a:off x="4534001" y="568015"/>
            <a:ext cx="4694327" cy="1694835"/>
          </a:xfrm>
          <a:prstGeom prst="rect">
            <a:avLst/>
          </a:prstGeom>
        </p:spPr>
      </p:pic>
    </p:spTree>
    <p:extLst>
      <p:ext uri="{BB962C8B-B14F-4D97-AF65-F5344CB8AC3E}">
        <p14:creationId xmlns:p14="http://schemas.microsoft.com/office/powerpoint/2010/main" val="310553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516E41-9B30-69B2-11B9-6377E47218F1}"/>
              </a:ext>
            </a:extLst>
          </p:cNvPr>
          <p:cNvSpPr/>
          <p:nvPr/>
        </p:nvSpPr>
        <p:spPr>
          <a:xfrm>
            <a:off x="652670" y="1224547"/>
            <a:ext cx="10869049" cy="3169920"/>
          </a:xfrm>
          <a:prstGeom prst="roundRect">
            <a:avLst/>
          </a:prstGeom>
          <a:solidFill>
            <a:srgbClr val="DE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A862BBB3-2E7F-1BE9-4C81-04328A5C659B}"/>
              </a:ext>
            </a:extLst>
          </p:cNvPr>
          <p:cNvSpPr/>
          <p:nvPr/>
        </p:nvSpPr>
        <p:spPr>
          <a:xfrm>
            <a:off x="661884" y="4484599"/>
            <a:ext cx="10859835" cy="1641881"/>
          </a:xfrm>
          <a:prstGeom prst="roundRect">
            <a:avLst/>
          </a:prstGeom>
          <a:solidFill>
            <a:srgbClr val="FFE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3965F5E-B533-3A61-17EE-131ACF3FA636}"/>
              </a:ext>
            </a:extLst>
          </p:cNvPr>
          <p:cNvSpPr/>
          <p:nvPr/>
        </p:nvSpPr>
        <p:spPr>
          <a:xfrm>
            <a:off x="529485" y="8198372"/>
            <a:ext cx="10135865" cy="1907730"/>
          </a:xfrm>
          <a:prstGeom prst="roundRect">
            <a:avLst/>
          </a:prstGeom>
          <a:solidFill>
            <a:srgbClr val="CCE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317BB5B-0E2F-A544-9433-1C85BB8801D4}"/>
              </a:ext>
            </a:extLst>
          </p:cNvPr>
          <p:cNvPicPr>
            <a:picLocks noChangeAspect="1"/>
          </p:cNvPicPr>
          <p:nvPr/>
        </p:nvPicPr>
        <p:blipFill>
          <a:blip r:embed="rId2"/>
          <a:stretch>
            <a:fillRect/>
          </a:stretch>
        </p:blipFill>
        <p:spPr>
          <a:xfrm>
            <a:off x="-330370" y="8219"/>
            <a:ext cx="3051309" cy="1571196"/>
          </a:xfrm>
          <a:prstGeom prst="rect">
            <a:avLst/>
          </a:prstGeom>
        </p:spPr>
      </p:pic>
      <p:sp>
        <p:nvSpPr>
          <p:cNvPr id="9" name="TextBox 8">
            <a:extLst>
              <a:ext uri="{FF2B5EF4-FFF2-40B4-BE49-F238E27FC236}">
                <a16:creationId xmlns:a16="http://schemas.microsoft.com/office/drawing/2014/main" id="{4A881192-711A-D9D3-2AF2-FFBD0ABEAD03}"/>
              </a:ext>
            </a:extLst>
          </p:cNvPr>
          <p:cNvSpPr txBox="1"/>
          <p:nvPr/>
        </p:nvSpPr>
        <p:spPr>
          <a:xfrm>
            <a:off x="789551" y="1224547"/>
            <a:ext cx="10732168" cy="5478423"/>
          </a:xfrm>
          <a:prstGeom prst="rect">
            <a:avLst/>
          </a:prstGeom>
          <a:noFill/>
        </p:spPr>
        <p:txBody>
          <a:bodyPr wrap="square">
            <a:spAutoFit/>
          </a:bodyPr>
          <a:lstStyle/>
          <a:p>
            <a:pPr algn="just"/>
            <a:r>
              <a:rPr lang="en-US" sz="2500" b="1" dirty="0">
                <a:latin typeface="Cambria" panose="02040503050406030204" pitchFamily="18" charset="0"/>
              </a:rPr>
              <a:t>	</a:t>
            </a:r>
            <a:r>
              <a:rPr lang="vi-VN" sz="2500" b="1" dirty="0">
                <a:latin typeface="Cambria" panose="02040503050406030204" pitchFamily="18" charset="0"/>
              </a:rPr>
              <a:t>Năm 1920, rô-bốt xuất hiện lần đầu tiên trong vai nhân vật của một vở kịch viễn tưởng. Đó là nhân vật người máy, biết làm theo mệnh lệnh của con người. “Tuyệt quá! Nếu giao hết việc nặng nhọc, nguy hiểm cho rô-bốt thì chúng ta nhàn nhã bao nhiêu!”. Ai xem kịch cũng nghĩ thế. Rồi người ta bắt đầu nghiên cứu, chế tạo rô-bốt thật, thường có hình dạng như người, làm việc chẳng biết mệt mỏi, chẳng sợ </a:t>
            </a:r>
            <a:r>
              <a:rPr lang="en-US" sz="2500" b="1" dirty="0" err="1">
                <a:latin typeface="Cambria" panose="02040503050406030204" pitchFamily="18" charset="0"/>
              </a:rPr>
              <a:t>hiểm</a:t>
            </a:r>
            <a:r>
              <a:rPr lang="en-US" sz="2500" b="1" dirty="0">
                <a:latin typeface="Cambria" panose="02040503050406030204" pitchFamily="18" charset="0"/>
              </a:rPr>
              <a:t> </a:t>
            </a:r>
            <a:r>
              <a:rPr lang="en-US" sz="2500" b="1" dirty="0" err="1">
                <a:latin typeface="Cambria" panose="02040503050406030204" pitchFamily="18" charset="0"/>
              </a:rPr>
              <a:t>nguy</a:t>
            </a:r>
            <a:r>
              <a:rPr lang="vi-VN" sz="2500" b="1" dirty="0">
                <a:latin typeface="Cambria" panose="02040503050406030204" pitchFamily="18" charset="0"/>
              </a:rPr>
              <a:t>. Giờ đây, rô-bốt đã có thể di chuyển vật nặng, có thể chữa cháy, cứu nạn, thăm dò vũ trụ, khám phá đại dương,...</a:t>
            </a:r>
            <a:endParaRPr lang="en-US" sz="2500" b="1" dirty="0">
              <a:latin typeface="Cambria" panose="02040503050406030204" pitchFamily="18" charset="0"/>
            </a:endParaRPr>
          </a:p>
          <a:p>
            <a:pPr algn="just"/>
            <a:endParaRPr lang="vi-VN" sz="2500" b="1" dirty="0">
              <a:latin typeface="Cambria" panose="02040503050406030204" pitchFamily="18" charset="0"/>
            </a:endParaRPr>
          </a:p>
          <a:p>
            <a:r>
              <a:rPr lang="en-US" sz="2500" b="1" dirty="0">
                <a:latin typeface="Cambria" panose="02040503050406030204" pitchFamily="18" charset="0"/>
              </a:rPr>
              <a:t>	</a:t>
            </a:r>
            <a:r>
              <a:rPr lang="vi-VN" sz="2500" b="1" dirty="0">
                <a:latin typeface="Cambria" panose="02040503050406030204" pitchFamily="18" charset="0"/>
              </a:rPr>
              <a:t>Rô-bốt còn được tạo ra để giúp chúng ta những việc thường ngày: rửa bát, quét nhà, bán hàng,... Dự báo, không bao lâu nữa, rô-bốt sẽ được sử dụng rộng rãi trong đời sống.</a:t>
            </a:r>
          </a:p>
          <a:p>
            <a:br>
              <a:rPr lang="vi-VN" sz="2500" b="1" dirty="0">
                <a:latin typeface="Cambria" panose="02040503050406030204" pitchFamily="18" charset="0"/>
              </a:rPr>
            </a:br>
            <a:endParaRPr lang="vi-VN" sz="2500" b="1" i="0" dirty="0">
              <a:effectLst/>
              <a:latin typeface="Cambria" panose="02040503050406030204" pitchFamily="18" charset="0"/>
            </a:endParaRPr>
          </a:p>
        </p:txBody>
      </p:sp>
      <p:pic>
        <p:nvPicPr>
          <p:cNvPr id="10" name="Picture 9">
            <a:extLst>
              <a:ext uri="{FF2B5EF4-FFF2-40B4-BE49-F238E27FC236}">
                <a16:creationId xmlns:a16="http://schemas.microsoft.com/office/drawing/2014/main" id="{13CF4A75-117F-EC14-7C35-872F54E7C063}"/>
              </a:ext>
            </a:extLst>
          </p:cNvPr>
          <p:cNvPicPr>
            <a:picLocks noChangeAspect="1"/>
          </p:cNvPicPr>
          <p:nvPr/>
        </p:nvPicPr>
        <p:blipFill>
          <a:blip r:embed="rId3"/>
          <a:stretch>
            <a:fillRect/>
          </a:stretch>
        </p:blipFill>
        <p:spPr>
          <a:xfrm>
            <a:off x="2654183" y="346250"/>
            <a:ext cx="6866021" cy="833231"/>
          </a:xfrm>
          <a:prstGeom prst="rect">
            <a:avLst/>
          </a:prstGeom>
        </p:spPr>
      </p:pic>
      <p:pic>
        <p:nvPicPr>
          <p:cNvPr id="11" name="Picture 10">
            <a:extLst>
              <a:ext uri="{FF2B5EF4-FFF2-40B4-BE49-F238E27FC236}">
                <a16:creationId xmlns:a16="http://schemas.microsoft.com/office/drawing/2014/main" id="{2DC1E7ED-9ED0-504F-1F52-EEBEB641E09A}"/>
              </a:ext>
            </a:extLst>
          </p:cNvPr>
          <p:cNvPicPr>
            <a:picLocks noChangeAspect="1"/>
          </p:cNvPicPr>
          <p:nvPr/>
        </p:nvPicPr>
        <p:blipFill>
          <a:blip r:embed="rId4"/>
          <a:stretch>
            <a:fillRect/>
          </a:stretch>
        </p:blipFill>
        <p:spPr>
          <a:xfrm>
            <a:off x="7932058" y="5540449"/>
            <a:ext cx="3176291" cy="755970"/>
          </a:xfrm>
          <a:prstGeom prst="rect">
            <a:avLst/>
          </a:prstGeom>
        </p:spPr>
      </p:pic>
    </p:spTree>
    <p:extLst>
      <p:ext uri="{BB962C8B-B14F-4D97-AF65-F5344CB8AC3E}">
        <p14:creationId xmlns:p14="http://schemas.microsoft.com/office/powerpoint/2010/main" val="287973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4" presetClass="entr" presetSubtype="1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900</Words>
  <Application>Microsoft Office PowerPoint</Application>
  <PresentationFormat>Widescreen</PresentationFormat>
  <Paragraphs>47</Paragraphs>
  <Slides>22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맑은 고딕</vt:lpstr>
      <vt:lpstr>#9Slide05 SVNUT Triumph</vt:lpstr>
      <vt:lpstr>Aptos</vt:lpstr>
      <vt:lpstr>Aptos Display</vt:lpstr>
      <vt:lpstr>Arial</vt:lpstr>
      <vt:lpstr>Cambria</vt:lpstr>
      <vt:lpstr>Poppins Light</vt:lpstr>
      <vt:lpstr>Rammetto One</vt:lpstr>
      <vt:lpstr>Times New Roman</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2</cp:revision>
  <dcterms:created xsi:type="dcterms:W3CDTF">2025-04-28T00:23:42Z</dcterms:created>
  <dcterms:modified xsi:type="dcterms:W3CDTF">2025-04-28T00:25:17Z</dcterms:modified>
</cp:coreProperties>
</file>