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1" r:id="rId4"/>
    <p:sldId id="276" r:id="rId5"/>
    <p:sldId id="279" r:id="rId6"/>
    <p:sldId id="280" r:id="rId7"/>
    <p:sldId id="282" r:id="rId8"/>
    <p:sldId id="281" r:id="rId9"/>
    <p:sldId id="283" r:id="rId10"/>
    <p:sldId id="277" r:id="rId11"/>
    <p:sldId id="262" r:id="rId12"/>
    <p:sldId id="25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B1E"/>
    <a:srgbClr val="008D40"/>
    <a:srgbClr val="43C1B4"/>
    <a:srgbClr val="F6EBD9"/>
    <a:srgbClr val="A8DAD4"/>
    <a:srgbClr val="007836"/>
    <a:srgbClr val="A06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50" d="100"/>
          <a:sy n="50" d="100"/>
        </p:scale>
        <p:origin x="1853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5638-FC59-43E0-83FE-CF3DB0C789D8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F59B1-9434-4E8A-B955-32CBACBC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9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, </a:t>
            </a:r>
            <a:r>
              <a:rPr lang="en-US" baseline="0" dirty="0" err="1"/>
              <a:t>lao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vưa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kiếm</a:t>
            </a:r>
            <a:r>
              <a:rPr lang="en-US" baseline="0" dirty="0"/>
              <a:t> </a:t>
            </a:r>
            <a:r>
              <a:rPr lang="en-US" baseline="0" dirty="0" err="1"/>
              <a:t>tiền</a:t>
            </a:r>
            <a:r>
              <a:rPr lang="en-US" baseline="0" dirty="0"/>
              <a:t> </a:t>
            </a:r>
            <a:r>
              <a:rPr lang="en-US" baseline="0" dirty="0" err="1"/>
              <a:t>sống</a:t>
            </a:r>
            <a:r>
              <a:rPr lang="en-US" baseline="0" dirty="0"/>
              <a:t>,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cống</a:t>
            </a:r>
            <a:r>
              <a:rPr lang="en-US" baseline="0" dirty="0"/>
              <a:t> </a:t>
            </a:r>
            <a:r>
              <a:rPr lang="en-US" baseline="0" dirty="0" err="1"/>
              <a:t>hiến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đời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đời</a:t>
            </a:r>
            <a:r>
              <a:rPr lang="en-US" baseline="0" dirty="0"/>
              <a:t> </a:t>
            </a:r>
            <a:r>
              <a:rPr lang="en-US" baseline="0" dirty="0" err="1"/>
              <a:t>quanh</a:t>
            </a:r>
            <a:r>
              <a:rPr lang="en-US" baseline="0" dirty="0"/>
              <a:t> ta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đòi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ruộng</a:t>
            </a:r>
            <a:r>
              <a:rPr lang="en-US" baseline="0" dirty="0"/>
              <a:t>, </a:t>
            </a:r>
            <a:r>
              <a:rPr lang="en-US" baseline="0" dirty="0" err="1"/>
              <a:t>trồng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 </a:t>
            </a:r>
            <a:r>
              <a:rPr lang="en-US" baseline="0" dirty="0" err="1"/>
              <a:t>khỏe</a:t>
            </a:r>
            <a:r>
              <a:rPr lang="en-US" baseline="0" dirty="0"/>
              <a:t>,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nông</a:t>
            </a:r>
            <a:r>
              <a:rPr lang="en-US" baseline="0" dirty="0"/>
              <a:t> </a:t>
            </a:r>
            <a:r>
              <a:rPr lang="en-US" baseline="0" dirty="0" err="1"/>
              <a:t>nghiệp</a:t>
            </a:r>
            <a:r>
              <a:rPr lang="en-US" baseline="0" dirty="0"/>
              <a:t>. </a:t>
            </a:r>
            <a:r>
              <a:rPr lang="en-US" baseline="0" dirty="0" err="1"/>
              <a:t>Nghề</a:t>
            </a:r>
            <a:r>
              <a:rPr lang="en-US" baseline="0" dirty="0"/>
              <a:t> </a:t>
            </a:r>
            <a:r>
              <a:rPr lang="en-US" baseline="0" dirty="0" err="1"/>
              <a:t>họa</a:t>
            </a:r>
            <a:r>
              <a:rPr lang="en-US" baseline="0" dirty="0"/>
              <a:t> </a:t>
            </a:r>
            <a:r>
              <a:rPr lang="en-US" baseline="0" dirty="0" err="1"/>
              <a:t>sĩ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vẻ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r>
              <a:rPr lang="en-US" baseline="0" dirty="0"/>
              <a:t>,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 </a:t>
            </a:r>
            <a:r>
              <a:rPr lang="en-US" baseline="0" dirty="0" err="1"/>
              <a:t>khéo</a:t>
            </a:r>
            <a:r>
              <a:rPr lang="en-US" baseline="0" dirty="0"/>
              <a:t>.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nghề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con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,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ng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9B1-9434-4E8A-B955-32CBACBCC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9B1-9434-4E8A-B955-32CBACBCC1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6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43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22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34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0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5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678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24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2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4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CN Bold" panose="020B0800000000000000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54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charset="-122"/>
          <a:ea typeface="思源黑体 CN Bold" panose="020B0800000000000000" charset="-122"/>
          <a:cs typeface="思源黑体 CN Bold" panose="020B08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588ku_d86e2212d3e726cc7abb62f88b3a8de2_12503752"/>
          <p:cNvPicPr>
            <a:picLocks noChangeAspect="1"/>
          </p:cNvPicPr>
          <p:nvPr/>
        </p:nvPicPr>
        <p:blipFill>
          <a:blip r:embed="rId3"/>
          <a:srcRect t="26402" r="12823" b="18074"/>
          <a:stretch>
            <a:fillRect/>
          </a:stretch>
        </p:blipFill>
        <p:spPr>
          <a:xfrm>
            <a:off x="1687830" y="0"/>
            <a:ext cx="10438765" cy="6565900"/>
          </a:xfrm>
          <a:prstGeom prst="rect">
            <a:avLst/>
          </a:prstGeom>
        </p:spPr>
      </p:pic>
      <p:pic>
        <p:nvPicPr>
          <p:cNvPr id="15" name="图片 14" descr="14"/>
          <p:cNvPicPr>
            <a:picLocks noChangeAspect="1"/>
          </p:cNvPicPr>
          <p:nvPr/>
        </p:nvPicPr>
        <p:blipFill>
          <a:blip r:embed="rId4"/>
          <a:srcRect l="810" t="38002" r="4497" b="35751"/>
          <a:stretch>
            <a:fillRect/>
          </a:stretch>
        </p:blipFill>
        <p:spPr>
          <a:xfrm>
            <a:off x="0" y="5078095"/>
            <a:ext cx="12191365" cy="1309370"/>
          </a:xfrm>
          <a:prstGeom prst="rect">
            <a:avLst/>
          </a:prstGeom>
        </p:spPr>
      </p:pic>
      <p:pic>
        <p:nvPicPr>
          <p:cNvPr id="9" name="图片 8" descr="10 (20)"/>
          <p:cNvPicPr>
            <a:picLocks noChangeAspect="1"/>
          </p:cNvPicPr>
          <p:nvPr/>
        </p:nvPicPr>
        <p:blipFill>
          <a:blip r:embed="rId5"/>
          <a:srcRect l="12642" t="57976"/>
          <a:stretch>
            <a:fillRect/>
          </a:stretch>
        </p:blipFill>
        <p:spPr>
          <a:xfrm>
            <a:off x="1905" y="5401945"/>
            <a:ext cx="12190095" cy="145605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-869950" y="2861945"/>
            <a:ext cx="572135" cy="44640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思源黑体 CN Bold" panose="020B0800000000000000" charset="-122"/>
            </a:endParaRPr>
          </a:p>
        </p:txBody>
      </p:sp>
      <p:pic>
        <p:nvPicPr>
          <p:cNvPr id="13" name="图片 12" descr="21"/>
          <p:cNvPicPr>
            <a:picLocks noChangeAspect="1"/>
          </p:cNvPicPr>
          <p:nvPr/>
        </p:nvPicPr>
        <p:blipFill>
          <a:blip r:embed="rId6"/>
          <a:srcRect l="36206" t="4879" r="15530" b="15036"/>
          <a:stretch>
            <a:fillRect/>
          </a:stretch>
        </p:blipFill>
        <p:spPr>
          <a:xfrm>
            <a:off x="8856345" y="4224020"/>
            <a:ext cx="3333750" cy="2633980"/>
          </a:xfrm>
          <a:prstGeom prst="rect">
            <a:avLst/>
          </a:prstGeom>
        </p:spPr>
      </p:pic>
      <p:pic>
        <p:nvPicPr>
          <p:cNvPr id="16" name="图片 15" descr="千库网_矢量手绘卡通大树_元素编号11747067"/>
          <p:cNvPicPr>
            <a:picLocks noChangeAspect="1"/>
          </p:cNvPicPr>
          <p:nvPr/>
        </p:nvPicPr>
        <p:blipFill>
          <a:blip r:embed="rId7"/>
          <a:srcRect l="49104" t="18712" r="1349" b="16774"/>
          <a:stretch>
            <a:fillRect/>
          </a:stretch>
        </p:blipFill>
        <p:spPr>
          <a:xfrm>
            <a:off x="0" y="50800"/>
            <a:ext cx="4182745" cy="68072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929505" y="4107180"/>
            <a:ext cx="552958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16 (21)"/>
          <p:cNvPicPr>
            <a:picLocks noChangeAspect="1"/>
          </p:cNvPicPr>
          <p:nvPr/>
        </p:nvPicPr>
        <p:blipFill>
          <a:blip r:embed="rId8"/>
          <a:srcRect l="7247" t="16023" r="81067" b="66881"/>
          <a:stretch>
            <a:fillRect/>
          </a:stretch>
        </p:blipFill>
        <p:spPr>
          <a:xfrm>
            <a:off x="2223770" y="50800"/>
            <a:ext cx="1175385" cy="8597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929110" y="326390"/>
            <a:ext cx="107950" cy="5344795"/>
            <a:chOff x="18803" y="514"/>
            <a:chExt cx="170" cy="841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8888" y="531"/>
              <a:ext cx="0" cy="840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18803" y="514"/>
              <a:ext cx="171" cy="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4067175" y="1315085"/>
            <a:ext cx="905510" cy="916305"/>
          </a:xfrm>
          <a:custGeom>
            <a:avLst/>
            <a:gdLst>
              <a:gd name="connisteX0" fmla="*/ 186888 w 905708"/>
              <a:gd name="connsiteY0" fmla="*/ 916308 h 916308"/>
              <a:gd name="connisteX1" fmla="*/ 45283 w 905708"/>
              <a:gd name="connsiteY1" fmla="*/ 88903 h 916308"/>
              <a:gd name="connisteX2" fmla="*/ 905708 w 905708"/>
              <a:gd name="connsiteY2" fmla="*/ 55883 h 9163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905709" h="916308">
                <a:moveTo>
                  <a:pt x="186889" y="916308"/>
                </a:moveTo>
                <a:cubicBezTo>
                  <a:pt x="141169" y="751208"/>
                  <a:pt x="-98226" y="260988"/>
                  <a:pt x="45284" y="88903"/>
                </a:cubicBezTo>
                <a:cubicBezTo>
                  <a:pt x="188794" y="-83182"/>
                  <a:pt x="731084" y="45723"/>
                  <a:pt x="905709" y="55883"/>
                </a:cubicBezTo>
              </a:path>
            </a:pathLst>
          </a:custGeom>
          <a:noFill/>
          <a:ln>
            <a:solidFill>
              <a:srgbClr val="43C1B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2" name="图片 11" descr="21"/>
          <p:cNvPicPr>
            <a:picLocks noChangeAspect="1"/>
          </p:cNvPicPr>
          <p:nvPr/>
        </p:nvPicPr>
        <p:blipFill>
          <a:blip r:embed="rId6"/>
          <a:srcRect t="61854" r="65246"/>
          <a:stretch>
            <a:fillRect/>
          </a:stretch>
        </p:blipFill>
        <p:spPr>
          <a:xfrm>
            <a:off x="1905" y="4803140"/>
            <a:ext cx="3931285" cy="2054860"/>
          </a:xfrm>
          <a:prstGeom prst="rect">
            <a:avLst/>
          </a:prstGeom>
        </p:spPr>
      </p:pic>
      <p:pic>
        <p:nvPicPr>
          <p:cNvPr id="29" name="图片 28" descr="21"/>
          <p:cNvPicPr>
            <a:picLocks noChangeAspect="1"/>
          </p:cNvPicPr>
          <p:nvPr/>
        </p:nvPicPr>
        <p:blipFill>
          <a:blip r:embed="rId6"/>
          <a:srcRect l="86130" t="83674" r="285"/>
          <a:stretch>
            <a:fillRect/>
          </a:stretch>
        </p:blipFill>
        <p:spPr>
          <a:xfrm>
            <a:off x="10655300" y="5978525"/>
            <a:ext cx="1536700" cy="87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165" y="2352775"/>
            <a:ext cx="7626554" cy="2558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3284" y="1830808"/>
            <a:ext cx="5509895" cy="1254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728" y="4879243"/>
            <a:ext cx="2225233" cy="536494"/>
          </a:xfrm>
          <a:prstGeom prst="rect">
            <a:avLst/>
          </a:prstGeom>
        </p:spPr>
      </p:pic>
      <p:sp>
        <p:nvSpPr>
          <p:cNvPr id="31" name="任意多边形 27"/>
          <p:cNvSpPr/>
          <p:nvPr/>
        </p:nvSpPr>
        <p:spPr>
          <a:xfrm flipH="1">
            <a:off x="10071426" y="1252220"/>
            <a:ext cx="905510" cy="916305"/>
          </a:xfrm>
          <a:custGeom>
            <a:avLst/>
            <a:gdLst>
              <a:gd name="connisteX0" fmla="*/ 186888 w 905708"/>
              <a:gd name="connsiteY0" fmla="*/ 916308 h 916308"/>
              <a:gd name="connisteX1" fmla="*/ 45283 w 905708"/>
              <a:gd name="connsiteY1" fmla="*/ 88903 h 916308"/>
              <a:gd name="connisteX2" fmla="*/ 905708 w 905708"/>
              <a:gd name="connsiteY2" fmla="*/ 55883 h 9163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905709" h="916308">
                <a:moveTo>
                  <a:pt x="186889" y="916308"/>
                </a:moveTo>
                <a:cubicBezTo>
                  <a:pt x="141169" y="751208"/>
                  <a:pt x="-98226" y="260988"/>
                  <a:pt x="45284" y="88903"/>
                </a:cubicBezTo>
                <a:cubicBezTo>
                  <a:pt x="188794" y="-83182"/>
                  <a:pt x="731084" y="45723"/>
                  <a:pt x="905709" y="55883"/>
                </a:cubicBezTo>
              </a:path>
            </a:pathLst>
          </a:custGeom>
          <a:noFill/>
          <a:ln>
            <a:solidFill>
              <a:srgbClr val="43C1B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0D13B83-6B1D-69A7-2D1C-CC452AF1A1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7BB4AE29-C049-3FF5-8EBE-CA6C1811FEE7}"/>
              </a:ext>
            </a:extLst>
          </p:cNvPr>
          <p:cNvSpPr txBox="1"/>
          <p:nvPr/>
        </p:nvSpPr>
        <p:spPr>
          <a:xfrm>
            <a:off x="4088354" y="1092363"/>
            <a:ext cx="7506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40577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0 (20)"/>
          <p:cNvPicPr>
            <a:picLocks noChangeAspect="1"/>
          </p:cNvPicPr>
          <p:nvPr/>
        </p:nvPicPr>
        <p:blipFill>
          <a:blip r:embed="rId3"/>
          <a:srcRect l="12642" t="57976"/>
          <a:stretch>
            <a:fillRect/>
          </a:stretch>
        </p:blipFill>
        <p:spPr>
          <a:xfrm>
            <a:off x="1905" y="5401945"/>
            <a:ext cx="12190095" cy="145605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40995" y="1316990"/>
            <a:ext cx="7816850" cy="44532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6" name="图片 15" descr="千库网_矢量手绘卡通大树_元素编号11747067"/>
          <p:cNvPicPr>
            <a:picLocks noChangeAspect="1"/>
          </p:cNvPicPr>
          <p:nvPr/>
        </p:nvPicPr>
        <p:blipFill>
          <a:blip r:embed="rId4"/>
          <a:srcRect l="49104" t="18712" r="1349" b="16774"/>
          <a:stretch>
            <a:fillRect/>
          </a:stretch>
        </p:blipFill>
        <p:spPr>
          <a:xfrm flipH="1">
            <a:off x="8009255" y="50800"/>
            <a:ext cx="4182745" cy="6807200"/>
          </a:xfrm>
          <a:prstGeom prst="rect">
            <a:avLst/>
          </a:prstGeom>
        </p:spPr>
      </p:pic>
      <p:pic>
        <p:nvPicPr>
          <p:cNvPr id="18" name="图片 17" descr="588ku_d86e2212d3e726cc7abb62f88b3a8de2_12503752"/>
          <p:cNvPicPr>
            <a:picLocks noChangeAspect="1"/>
          </p:cNvPicPr>
          <p:nvPr/>
        </p:nvPicPr>
        <p:blipFill>
          <a:blip r:embed="rId5"/>
          <a:srcRect l="12001" t="23514" r="12823" b="62445"/>
          <a:stretch>
            <a:fillRect/>
          </a:stretch>
        </p:blipFill>
        <p:spPr>
          <a:xfrm>
            <a:off x="340995" y="-635"/>
            <a:ext cx="7369175" cy="15887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30257" y="1205140"/>
            <a:ext cx="1612265" cy="1460500"/>
            <a:chOff x="5009" y="3383"/>
            <a:chExt cx="2539" cy="2300"/>
          </a:xfrm>
        </p:grpSpPr>
        <p:sp>
          <p:nvSpPr>
            <p:cNvPr id="40" name="文本框 179"/>
            <p:cNvSpPr txBox="1">
              <a:spLocks noChangeArrowheads="1"/>
            </p:cNvSpPr>
            <p:nvPr/>
          </p:nvSpPr>
          <p:spPr bwMode="auto">
            <a:xfrm flipH="1">
              <a:off x="5009" y="3637"/>
              <a:ext cx="2530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43C1B4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42" name="任意多边形: 形状 41"/>
            <p:cNvSpPr/>
            <p:nvPr/>
          </p:nvSpPr>
          <p:spPr>
            <a:xfrm rot="20523503">
              <a:off x="5354" y="3383"/>
              <a:ext cx="2194" cy="2300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noFill/>
            <a:ln w="19050" cap="flat">
              <a:solidFill>
                <a:srgbClr val="43C1B4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Bold" panose="020B0800000000000000"/>
                <a:cs typeface="思源黑体 CN Bold" panose="020B0800000000000000" charset="-122"/>
              </a:endParaRPr>
            </a:p>
          </p:txBody>
        </p:sp>
      </p:grpSp>
      <p:pic>
        <p:nvPicPr>
          <p:cNvPr id="13" name="图片 12" descr="21"/>
          <p:cNvPicPr>
            <a:picLocks noChangeAspect="1"/>
          </p:cNvPicPr>
          <p:nvPr/>
        </p:nvPicPr>
        <p:blipFill>
          <a:blip r:embed="rId6"/>
          <a:srcRect l="36206" t="4879" r="19787" b="25601"/>
          <a:stretch>
            <a:fillRect/>
          </a:stretch>
        </p:blipFill>
        <p:spPr>
          <a:xfrm>
            <a:off x="7242810" y="3134995"/>
            <a:ext cx="4949190" cy="3723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851" y="2350124"/>
            <a:ext cx="6706181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05" y="138430"/>
            <a:ext cx="12190095" cy="6719570"/>
            <a:chOff x="3" y="218"/>
            <a:chExt cx="19197" cy="10582"/>
          </a:xfrm>
        </p:grpSpPr>
        <p:pic>
          <p:nvPicPr>
            <p:cNvPr id="12" name="图片 11" descr="10 (20)"/>
            <p:cNvPicPr>
              <a:picLocks noChangeAspect="1"/>
            </p:cNvPicPr>
            <p:nvPr/>
          </p:nvPicPr>
          <p:blipFill>
            <a:blip r:embed="rId4"/>
            <a:srcRect l="12642" t="57976"/>
            <a:stretch>
              <a:fillRect/>
            </a:stretch>
          </p:blipFill>
          <p:spPr>
            <a:xfrm>
              <a:off x="3" y="8507"/>
              <a:ext cx="19197" cy="22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2" y="1711"/>
              <a:ext cx="18411" cy="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0" y="218"/>
              <a:ext cx="8154" cy="1357"/>
              <a:chOff x="410" y="354"/>
              <a:chExt cx="8154" cy="1357"/>
            </a:xfrm>
          </p:grpSpPr>
          <p:sp>
            <p:nvSpPr>
              <p:cNvPr id="13" name="文本框 16"/>
              <p:cNvSpPr txBox="1"/>
              <p:nvPr/>
            </p:nvSpPr>
            <p:spPr>
              <a:xfrm>
                <a:off x="2264" y="484"/>
                <a:ext cx="6300" cy="1115"/>
              </a:xfrm>
              <a:prstGeom prst="rect">
                <a:avLst/>
              </a:prstGeom>
              <a:solidFill>
                <a:srgbClr val="43C1B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tIns="182880" bIns="9144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MỞ</a:t>
                </a:r>
                <a:r>
                  <a:rPr kumimoji="0" lang="en-US" altLang="zh-CN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 RỘNG VÀ TỔNG KẾT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思源黑体 CN Bold" panose="020B0800000000000000" charset="-122"/>
                </a:endParaRPr>
              </a:p>
            </p:txBody>
          </p:sp>
          <p:pic>
            <p:nvPicPr>
              <p:cNvPr id="14" name="图片 13" descr="21"/>
              <p:cNvPicPr>
                <a:picLocks noChangeAspect="1"/>
              </p:cNvPicPr>
              <p:nvPr/>
            </p:nvPicPr>
            <p:blipFill>
              <a:blip r:embed="rId5"/>
              <a:srcRect l="36206" t="4879" r="15530" b="15036"/>
              <a:stretch>
                <a:fillRect/>
              </a:stretch>
            </p:blipFill>
            <p:spPr>
              <a:xfrm>
                <a:off x="410" y="354"/>
                <a:ext cx="1717" cy="1357"/>
              </a:xfrm>
              <a:prstGeom prst="rect">
                <a:avLst/>
              </a:prstGeom>
            </p:spPr>
          </p:pic>
        </p:grpSp>
        <p:pic>
          <p:nvPicPr>
            <p:cNvPr id="16" name="图片 15" descr="千库网_矢量手绘卡通大树_元素编号11747067"/>
            <p:cNvPicPr>
              <a:picLocks noChangeAspect="1"/>
            </p:cNvPicPr>
            <p:nvPr/>
          </p:nvPicPr>
          <p:blipFill>
            <a:blip r:embed="rId6"/>
            <a:srcRect l="66718" t="18712" r="1349" b="30576"/>
            <a:stretch>
              <a:fillRect/>
            </a:stretch>
          </p:blipFill>
          <p:spPr>
            <a:xfrm>
              <a:off x="3" y="8026"/>
              <a:ext cx="1396" cy="2774"/>
            </a:xfrm>
            <a:prstGeom prst="rect">
              <a:avLst/>
            </a:prstGeom>
          </p:spPr>
        </p:pic>
        <p:pic>
          <p:nvPicPr>
            <p:cNvPr id="21" name="图片 20" descr="16 (21)"/>
            <p:cNvPicPr>
              <a:picLocks noChangeAspect="1"/>
            </p:cNvPicPr>
            <p:nvPr/>
          </p:nvPicPr>
          <p:blipFill>
            <a:blip r:embed="rId7"/>
            <a:srcRect l="7247" t="16023" r="81067" b="66881"/>
            <a:stretch>
              <a:fillRect/>
            </a:stretch>
          </p:blipFill>
          <p:spPr>
            <a:xfrm>
              <a:off x="16530" y="221"/>
              <a:ext cx="1851" cy="1354"/>
            </a:xfrm>
            <a:prstGeom prst="rect">
              <a:avLst/>
            </a:prstGeom>
          </p:spPr>
        </p:pic>
      </p:grpSp>
      <p:sp>
        <p:nvSpPr>
          <p:cNvPr id="18" name="文本框 186"/>
          <p:cNvSpPr txBox="1"/>
          <p:nvPr/>
        </p:nvSpPr>
        <p:spPr>
          <a:xfrm>
            <a:off x="1250359" y="1086485"/>
            <a:ext cx="10421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Tìm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hiểu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những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nghề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em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yêu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thích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4633" y="1305560"/>
            <a:ext cx="682713" cy="769441"/>
            <a:chOff x="956499" y="1716464"/>
            <a:chExt cx="682713" cy="769441"/>
          </a:xfrm>
        </p:grpSpPr>
        <p:sp>
          <p:nvSpPr>
            <p:cNvPr id="20" name="任意多边形: 形状 189"/>
            <p:cNvSpPr/>
            <p:nvPr/>
          </p:nvSpPr>
          <p:spPr>
            <a:xfrm rot="20595008">
              <a:off x="956499" y="1758749"/>
              <a:ext cx="672148" cy="684873"/>
            </a:xfrm>
            <a:custGeom>
              <a:avLst/>
              <a:gdLst>
                <a:gd name="connsiteX0" fmla="*/ 202200 w 252354"/>
                <a:gd name="connsiteY0" fmla="*/ 255238 h 257131"/>
                <a:gd name="connsiteX1" fmla="*/ 26655 w 252354"/>
                <a:gd name="connsiteY1" fmla="*/ 198850 h 257131"/>
                <a:gd name="connsiteX2" fmla="*/ 12558 w 252354"/>
                <a:gd name="connsiteY2" fmla="*/ 133889 h 257131"/>
                <a:gd name="connsiteX3" fmla="*/ 149146 w 252354"/>
                <a:gd name="connsiteY3" fmla="*/ 9969 h 257131"/>
                <a:gd name="connsiteX4" fmla="*/ 212487 w 252354"/>
                <a:gd name="connsiteY4" fmla="*/ 30257 h 257131"/>
                <a:gd name="connsiteX5" fmla="*/ 251445 w 252354"/>
                <a:gd name="connsiteY5" fmla="*/ 210470 h 257131"/>
                <a:gd name="connsiteX6" fmla="*/ 202200 w 252354"/>
                <a:gd name="connsiteY6" fmla="*/ 255238 h 2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354" h="257131">
                  <a:moveTo>
                    <a:pt x="202200" y="255238"/>
                  </a:moveTo>
                  <a:lnTo>
                    <a:pt x="26655" y="198850"/>
                  </a:lnTo>
                  <a:cubicBezTo>
                    <a:pt x="-1444" y="189801"/>
                    <a:pt x="-9255" y="153701"/>
                    <a:pt x="12558" y="133889"/>
                  </a:cubicBezTo>
                  <a:lnTo>
                    <a:pt x="149146" y="9969"/>
                  </a:lnTo>
                  <a:cubicBezTo>
                    <a:pt x="171054" y="-9843"/>
                    <a:pt x="206201" y="1397"/>
                    <a:pt x="212487" y="30257"/>
                  </a:cubicBezTo>
                  <a:lnTo>
                    <a:pt x="251445" y="210470"/>
                  </a:lnTo>
                  <a:cubicBezTo>
                    <a:pt x="257731" y="239522"/>
                    <a:pt x="230394" y="264287"/>
                    <a:pt x="202200" y="255238"/>
                  </a:cubicBezTo>
                  <a:close/>
                </a:path>
              </a:pathLst>
            </a:custGeom>
            <a:solidFill>
              <a:srgbClr val="43C1B4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sp>
          <p:nvSpPr>
            <p:cNvPr id="22" name="文本框 190"/>
            <p:cNvSpPr txBox="1"/>
            <p:nvPr/>
          </p:nvSpPr>
          <p:spPr>
            <a:xfrm>
              <a:off x="1088882" y="1716464"/>
              <a:ext cx="5503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</p:grpSp>
      <p:sp>
        <p:nvSpPr>
          <p:cNvPr id="23" name="文本框 186"/>
          <p:cNvSpPr txBox="1"/>
          <p:nvPr/>
        </p:nvSpPr>
        <p:spPr>
          <a:xfrm>
            <a:off x="547016" y="2155085"/>
            <a:ext cx="11126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Chọn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ngành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nghề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mà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em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thích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i="0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3600" baseline="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Xác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định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những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của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nghề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đó</a:t>
            </a:r>
            <a:r>
              <a:rPr lang="en-US" altLang="zh-CN" sz="36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rgbClr val="CC5B1E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6488" y="3559493"/>
            <a:ext cx="2676525" cy="1436899"/>
            <a:chOff x="2295525" y="4209520"/>
            <a:chExt cx="2676525" cy="1436899"/>
          </a:xfrm>
        </p:grpSpPr>
        <p:grpSp>
          <p:nvGrpSpPr>
            <p:cNvPr id="24" name="Group 23"/>
            <p:cNvGrpSpPr/>
            <p:nvPr/>
          </p:nvGrpSpPr>
          <p:grpSpPr>
            <a:xfrm>
              <a:off x="2295525" y="4209520"/>
              <a:ext cx="2676525" cy="1436899"/>
              <a:chOff x="340995" y="-635"/>
              <a:chExt cx="7816850" cy="5770880"/>
            </a:xfrm>
          </p:grpSpPr>
          <p:sp>
            <p:nvSpPr>
              <p:cNvPr id="25" name="圆角矩形 2"/>
              <p:cNvSpPr/>
              <p:nvPr/>
            </p:nvSpPr>
            <p:spPr>
              <a:xfrm>
                <a:off x="340995" y="1316990"/>
                <a:ext cx="7816850" cy="44532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Bold" panose="020B0800000000000000"/>
                  <a:cs typeface="+mn-cs"/>
                </a:endParaRPr>
              </a:p>
            </p:txBody>
          </p:sp>
          <p:pic>
            <p:nvPicPr>
              <p:cNvPr id="26" name="图片 17" descr="588ku_d86e2212d3e726cc7abb62f88b3a8de2_12503752"/>
              <p:cNvPicPr>
                <a:picLocks noChangeAspect="1"/>
              </p:cNvPicPr>
              <p:nvPr/>
            </p:nvPicPr>
            <p:blipFill>
              <a:blip r:embed="rId8"/>
              <a:srcRect l="12001" t="23514" r="12823" b="62445"/>
              <a:stretch>
                <a:fillRect/>
              </a:stretch>
            </p:blipFill>
            <p:spPr>
              <a:xfrm>
                <a:off x="340995" y="-635"/>
                <a:ext cx="7369175" cy="1588770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2452687" y="471243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43C1B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4000" b="1" dirty="0">
                  <a:solidFill>
                    <a:srgbClr val="43C1B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43C1B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sĩ</a:t>
              </a:r>
              <a:endParaRPr lang="en-US" sz="4000" b="1" dirty="0">
                <a:solidFill>
                  <a:srgbClr val="43C1B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58883" y="3576130"/>
            <a:ext cx="2676525" cy="1436899"/>
            <a:chOff x="2295525" y="4209520"/>
            <a:chExt cx="2676525" cy="1436899"/>
          </a:xfrm>
        </p:grpSpPr>
        <p:grpSp>
          <p:nvGrpSpPr>
            <p:cNvPr id="28" name="Group 27"/>
            <p:cNvGrpSpPr/>
            <p:nvPr/>
          </p:nvGrpSpPr>
          <p:grpSpPr>
            <a:xfrm>
              <a:off x="2295525" y="4209520"/>
              <a:ext cx="2676525" cy="1436899"/>
              <a:chOff x="340995" y="-635"/>
              <a:chExt cx="7816850" cy="5770880"/>
            </a:xfrm>
          </p:grpSpPr>
          <p:sp>
            <p:nvSpPr>
              <p:cNvPr id="30" name="圆角矩形 2"/>
              <p:cNvSpPr/>
              <p:nvPr/>
            </p:nvSpPr>
            <p:spPr>
              <a:xfrm>
                <a:off x="340995" y="1316990"/>
                <a:ext cx="7816850" cy="44532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Bold" panose="020B0800000000000000"/>
                  <a:cs typeface="+mn-cs"/>
                </a:endParaRPr>
              </a:p>
            </p:txBody>
          </p:sp>
          <p:pic>
            <p:nvPicPr>
              <p:cNvPr id="31" name="图片 17" descr="588ku_d86e2212d3e726cc7abb62f88b3a8de2_12503752"/>
              <p:cNvPicPr>
                <a:picLocks noChangeAspect="1"/>
              </p:cNvPicPr>
              <p:nvPr/>
            </p:nvPicPr>
            <p:blipFill>
              <a:blip r:embed="rId8"/>
              <a:srcRect l="12001" t="23514" r="12823" b="62445"/>
              <a:stretch>
                <a:fillRect/>
              </a:stretch>
            </p:blipFill>
            <p:spPr>
              <a:xfrm>
                <a:off x="340995" y="-635"/>
                <a:ext cx="7369175" cy="158877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2452687" y="471243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43C1B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lang="en-US" sz="4000" b="1" dirty="0">
                  <a:solidFill>
                    <a:srgbClr val="43C1B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43C1B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sát</a:t>
              </a:r>
              <a:endParaRPr lang="en-US" sz="4000" b="1" dirty="0">
                <a:solidFill>
                  <a:srgbClr val="43C1B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378039" y="4649786"/>
            <a:ext cx="1471044" cy="1471044"/>
          </a:xfrm>
          <a:prstGeom prst="ellipse">
            <a:avLst/>
          </a:prstGeom>
          <a:solidFill>
            <a:srgbClr val="43C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kiên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nhẫn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88054" y="4953014"/>
            <a:ext cx="1471044" cy="1471044"/>
          </a:xfrm>
          <a:prstGeom prst="ellipse">
            <a:avLst/>
          </a:prstGeom>
          <a:solidFill>
            <a:srgbClr val="43C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ái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81143" y="4621315"/>
            <a:ext cx="1471044" cy="1471044"/>
          </a:xfrm>
          <a:prstGeom prst="ellipse">
            <a:avLst/>
          </a:prstGeom>
          <a:solidFill>
            <a:srgbClr val="43C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4" name="Oval 33"/>
          <p:cNvSpPr/>
          <p:nvPr/>
        </p:nvSpPr>
        <p:spPr>
          <a:xfrm>
            <a:off x="6898705" y="4621315"/>
            <a:ext cx="1471044" cy="1471044"/>
          </a:xfrm>
          <a:prstGeom prst="ellipse">
            <a:avLst/>
          </a:prstGeom>
          <a:solidFill>
            <a:srgbClr val="43C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672490" y="5131230"/>
            <a:ext cx="1471044" cy="1471044"/>
          </a:xfrm>
          <a:prstGeom prst="ellipse">
            <a:avLst/>
          </a:prstGeom>
          <a:solidFill>
            <a:srgbClr val="43C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382929" y="4631488"/>
            <a:ext cx="1471044" cy="1471044"/>
          </a:xfrm>
          <a:prstGeom prst="ellipse">
            <a:avLst/>
          </a:prstGeom>
          <a:solidFill>
            <a:srgbClr val="43C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97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4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4005" y="815975"/>
            <a:ext cx="11603990" cy="5737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/>
              <a:cs typeface="Calibri" panose="020F0502020204030204" pitchFamily="34" charset="0"/>
            </a:endParaRPr>
          </a:p>
        </p:txBody>
      </p:sp>
      <p:pic>
        <p:nvPicPr>
          <p:cNvPr id="15" name="图片 14" descr="14"/>
          <p:cNvPicPr>
            <a:picLocks noChangeAspect="1"/>
          </p:cNvPicPr>
          <p:nvPr/>
        </p:nvPicPr>
        <p:blipFill>
          <a:blip r:embed="rId3"/>
          <a:srcRect l="810" t="38002" r="4497" b="35751"/>
          <a:stretch>
            <a:fillRect/>
          </a:stretch>
        </p:blipFill>
        <p:spPr>
          <a:xfrm>
            <a:off x="0" y="5093970"/>
            <a:ext cx="12191365" cy="1309370"/>
          </a:xfrm>
          <a:prstGeom prst="rect">
            <a:avLst/>
          </a:prstGeom>
        </p:spPr>
      </p:pic>
      <p:pic>
        <p:nvPicPr>
          <p:cNvPr id="9" name="图片 8" descr="10 (20)"/>
          <p:cNvPicPr>
            <a:picLocks noChangeAspect="1"/>
          </p:cNvPicPr>
          <p:nvPr/>
        </p:nvPicPr>
        <p:blipFill>
          <a:blip r:embed="rId4"/>
          <a:srcRect l="12642" t="57976"/>
          <a:stretch>
            <a:fillRect/>
          </a:stretch>
        </p:blipFill>
        <p:spPr>
          <a:xfrm>
            <a:off x="1905" y="5401945"/>
            <a:ext cx="12190095" cy="1456055"/>
          </a:xfrm>
          <a:prstGeom prst="rect">
            <a:avLst/>
          </a:prstGeom>
        </p:spPr>
      </p:pic>
      <p:pic>
        <p:nvPicPr>
          <p:cNvPr id="7" name="图片 6" descr="21"/>
          <p:cNvPicPr>
            <a:picLocks noChangeAspect="1"/>
          </p:cNvPicPr>
          <p:nvPr/>
        </p:nvPicPr>
        <p:blipFill>
          <a:blip r:embed="rId5"/>
          <a:srcRect t="61854" r="65246"/>
          <a:stretch>
            <a:fillRect/>
          </a:stretch>
        </p:blipFill>
        <p:spPr>
          <a:xfrm>
            <a:off x="1905" y="4803140"/>
            <a:ext cx="3931285" cy="2054860"/>
          </a:xfrm>
          <a:prstGeom prst="rect">
            <a:avLst/>
          </a:prstGeom>
        </p:spPr>
      </p:pic>
      <p:sp>
        <p:nvSpPr>
          <p:cNvPr id="51" name="文本框 66"/>
          <p:cNvSpPr txBox="1">
            <a:spLocks noChangeArrowheads="1"/>
          </p:cNvSpPr>
          <p:nvPr/>
        </p:nvSpPr>
        <p:spPr bwMode="auto">
          <a:xfrm>
            <a:off x="1011817" y="1667560"/>
            <a:ext cx="3478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CÙNG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CHIA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SẺ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思源黑体 CN Bold" panose="020B0800000000000000" charset="-122"/>
            </a:endParaRPr>
          </a:p>
        </p:txBody>
      </p:sp>
      <p:sp>
        <p:nvSpPr>
          <p:cNvPr id="55" name="文本框 23"/>
          <p:cNvSpPr txBox="1"/>
          <p:nvPr/>
        </p:nvSpPr>
        <p:spPr>
          <a:xfrm>
            <a:off x="6322879" y="3986629"/>
            <a:ext cx="5143974" cy="646331"/>
          </a:xfrm>
          <a:prstGeom prst="rect">
            <a:avLst/>
          </a:prstGeom>
          <a:solidFill>
            <a:srgbClr val="43C1B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Những</a:t>
            </a:r>
            <a:r>
              <a:rPr kumimoji="1" lang="en-US" altLang="zh-CN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1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đức</a:t>
            </a:r>
            <a:r>
              <a:rPr kumimoji="1" lang="en-US" altLang="zh-CN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1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tính</a:t>
            </a:r>
            <a:r>
              <a:rPr kumimoji="1" lang="en-US" altLang="zh-CN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1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cần</a:t>
            </a:r>
            <a:r>
              <a:rPr kumimoji="1" lang="en-US" altLang="zh-CN" sz="36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1" lang="en-US" altLang="zh-CN" sz="3600" b="1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có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思源黑体 CN Bold" panose="020B0800000000000000" charset="-122"/>
            </a:endParaRPr>
          </a:p>
        </p:txBody>
      </p:sp>
      <p:sp>
        <p:nvSpPr>
          <p:cNvPr id="11" name="文本框 179"/>
          <p:cNvSpPr txBox="1">
            <a:spLocks noChangeArrowheads="1"/>
          </p:cNvSpPr>
          <p:nvPr/>
        </p:nvSpPr>
        <p:spPr bwMode="auto">
          <a:xfrm flipH="1">
            <a:off x="4781923" y="3818989"/>
            <a:ext cx="1606550" cy="110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Arial" panose="020B0604020202020204" pitchFamily="34" charset="0"/>
              </a:rPr>
              <a:t>2.</a:t>
            </a:r>
          </a:p>
        </p:txBody>
      </p:sp>
      <p:sp>
        <p:nvSpPr>
          <p:cNvPr id="53" name="文本框 16"/>
          <p:cNvSpPr txBox="1"/>
          <p:nvPr/>
        </p:nvSpPr>
        <p:spPr>
          <a:xfrm>
            <a:off x="6322879" y="2022083"/>
            <a:ext cx="5143974" cy="646331"/>
          </a:xfrm>
          <a:prstGeom prst="rect">
            <a:avLst/>
          </a:prstGeom>
          <a:solidFill>
            <a:srgbClr val="43C1B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Ngành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nghề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mà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em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思源黑体 CN Bold" panose="020B0800000000000000" charset="-122"/>
              </a:rPr>
              <a:t>thích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思源黑体 CN Bold" panose="020B0800000000000000" charset="-122"/>
            </a:endParaRPr>
          </a:p>
        </p:txBody>
      </p:sp>
      <p:sp>
        <p:nvSpPr>
          <p:cNvPr id="10" name="文本框 179"/>
          <p:cNvSpPr txBox="1">
            <a:spLocks noChangeArrowheads="1"/>
          </p:cNvSpPr>
          <p:nvPr/>
        </p:nvSpPr>
        <p:spPr bwMode="auto">
          <a:xfrm flipH="1">
            <a:off x="4781923" y="1854155"/>
            <a:ext cx="1606550" cy="1108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Arial" panose="020B0604020202020204" pitchFamily="34" charset="0"/>
              </a:rPr>
              <a:t>1.</a:t>
            </a:r>
          </a:p>
        </p:txBody>
      </p:sp>
      <p:pic>
        <p:nvPicPr>
          <p:cNvPr id="16" name="图片 15" descr="千库网_矢量手绘卡通大树_元素编号11747067"/>
          <p:cNvPicPr>
            <a:picLocks noChangeAspect="1"/>
          </p:cNvPicPr>
          <p:nvPr/>
        </p:nvPicPr>
        <p:blipFill>
          <a:blip r:embed="rId6"/>
          <a:srcRect l="49104" t="18712" r="1349" b="16774"/>
          <a:stretch>
            <a:fillRect/>
          </a:stretch>
        </p:blipFill>
        <p:spPr>
          <a:xfrm>
            <a:off x="0" y="4639310"/>
            <a:ext cx="1363345" cy="2218690"/>
          </a:xfrm>
          <a:prstGeom prst="rect">
            <a:avLst/>
          </a:prstGeom>
        </p:spPr>
      </p:pic>
      <p:pic>
        <p:nvPicPr>
          <p:cNvPr id="21" name="图片 20" descr="16 (21)"/>
          <p:cNvPicPr>
            <a:picLocks noChangeAspect="1"/>
          </p:cNvPicPr>
          <p:nvPr/>
        </p:nvPicPr>
        <p:blipFill>
          <a:blip r:embed="rId7"/>
          <a:srcRect l="7247" t="16023" r="81067" b="66881"/>
          <a:stretch>
            <a:fillRect/>
          </a:stretch>
        </p:blipFill>
        <p:spPr>
          <a:xfrm>
            <a:off x="934720" y="1324610"/>
            <a:ext cx="1175385" cy="85979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789805" y="1682115"/>
            <a:ext cx="0" cy="330009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21"/>
          <p:cNvPicPr>
            <a:picLocks noChangeAspect="1"/>
          </p:cNvPicPr>
          <p:nvPr/>
        </p:nvPicPr>
        <p:blipFill>
          <a:blip r:embed="rId5"/>
          <a:srcRect l="36206" t="4879" r="15530" b="15036"/>
          <a:stretch>
            <a:fillRect/>
          </a:stretch>
        </p:blipFill>
        <p:spPr>
          <a:xfrm>
            <a:off x="9606915" y="4817110"/>
            <a:ext cx="2583180" cy="2040890"/>
          </a:xfrm>
          <a:prstGeom prst="rect">
            <a:avLst/>
          </a:prstGeom>
        </p:spPr>
      </p:pic>
      <p:pic>
        <p:nvPicPr>
          <p:cNvPr id="18" name="图片 17" descr="588ku_d86e2212d3e726cc7abb62f88b3a8de2_12503752"/>
          <p:cNvPicPr>
            <a:picLocks noChangeAspect="1"/>
          </p:cNvPicPr>
          <p:nvPr/>
        </p:nvPicPr>
        <p:blipFill>
          <a:blip r:embed="rId8"/>
          <a:srcRect l="12001" t="26402" r="12823" b="62445"/>
          <a:stretch>
            <a:fillRect/>
          </a:stretch>
        </p:blipFill>
        <p:spPr>
          <a:xfrm>
            <a:off x="1243330" y="0"/>
            <a:ext cx="9001760" cy="12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588ku_d86e2212d3e726cc7abb62f88b3a8de2_12503752"/>
          <p:cNvPicPr>
            <a:picLocks noChangeAspect="1"/>
          </p:cNvPicPr>
          <p:nvPr/>
        </p:nvPicPr>
        <p:blipFill>
          <a:blip r:embed="rId3"/>
          <a:srcRect t="26402" r="12823" b="18074"/>
          <a:stretch>
            <a:fillRect/>
          </a:stretch>
        </p:blipFill>
        <p:spPr>
          <a:xfrm>
            <a:off x="1687830" y="0"/>
            <a:ext cx="10438765" cy="6565900"/>
          </a:xfrm>
          <a:prstGeom prst="rect">
            <a:avLst/>
          </a:prstGeom>
        </p:spPr>
      </p:pic>
      <p:pic>
        <p:nvPicPr>
          <p:cNvPr id="15" name="图片 14" descr="14"/>
          <p:cNvPicPr>
            <a:picLocks noChangeAspect="1"/>
          </p:cNvPicPr>
          <p:nvPr/>
        </p:nvPicPr>
        <p:blipFill>
          <a:blip r:embed="rId4"/>
          <a:srcRect l="810" t="38002" r="4497" b="35751"/>
          <a:stretch>
            <a:fillRect/>
          </a:stretch>
        </p:blipFill>
        <p:spPr>
          <a:xfrm>
            <a:off x="0" y="5078095"/>
            <a:ext cx="12191365" cy="1309370"/>
          </a:xfrm>
          <a:prstGeom prst="rect">
            <a:avLst/>
          </a:prstGeom>
        </p:spPr>
      </p:pic>
      <p:pic>
        <p:nvPicPr>
          <p:cNvPr id="9" name="图片 8" descr="10 (20)"/>
          <p:cNvPicPr>
            <a:picLocks noChangeAspect="1"/>
          </p:cNvPicPr>
          <p:nvPr/>
        </p:nvPicPr>
        <p:blipFill>
          <a:blip r:embed="rId5"/>
          <a:srcRect l="12642" t="57976"/>
          <a:stretch>
            <a:fillRect/>
          </a:stretch>
        </p:blipFill>
        <p:spPr>
          <a:xfrm>
            <a:off x="1905" y="5401945"/>
            <a:ext cx="12190095" cy="1456055"/>
          </a:xfrm>
          <a:prstGeom prst="rect">
            <a:avLst/>
          </a:prstGeom>
        </p:spPr>
      </p:pic>
      <p:pic>
        <p:nvPicPr>
          <p:cNvPr id="13" name="图片 12" descr="21"/>
          <p:cNvPicPr>
            <a:picLocks noChangeAspect="1"/>
          </p:cNvPicPr>
          <p:nvPr/>
        </p:nvPicPr>
        <p:blipFill>
          <a:blip r:embed="rId6"/>
          <a:srcRect l="36206" t="4879" r="15530" b="15036"/>
          <a:stretch>
            <a:fillRect/>
          </a:stretch>
        </p:blipFill>
        <p:spPr>
          <a:xfrm>
            <a:off x="8856345" y="4224020"/>
            <a:ext cx="3333750" cy="2633980"/>
          </a:xfrm>
          <a:prstGeom prst="rect">
            <a:avLst/>
          </a:prstGeom>
        </p:spPr>
      </p:pic>
      <p:pic>
        <p:nvPicPr>
          <p:cNvPr id="16" name="图片 15" descr="千库网_矢量手绘卡通大树_元素编号11747067"/>
          <p:cNvPicPr>
            <a:picLocks noChangeAspect="1"/>
          </p:cNvPicPr>
          <p:nvPr/>
        </p:nvPicPr>
        <p:blipFill>
          <a:blip r:embed="rId7"/>
          <a:srcRect l="49104" t="18712" r="1349" b="16774"/>
          <a:stretch>
            <a:fillRect/>
          </a:stretch>
        </p:blipFill>
        <p:spPr>
          <a:xfrm>
            <a:off x="0" y="50800"/>
            <a:ext cx="4182745" cy="68072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929505" y="4107180"/>
            <a:ext cx="552958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16 (21)"/>
          <p:cNvPicPr>
            <a:picLocks noChangeAspect="1"/>
          </p:cNvPicPr>
          <p:nvPr/>
        </p:nvPicPr>
        <p:blipFill>
          <a:blip r:embed="rId8"/>
          <a:srcRect l="7247" t="16023" r="81067" b="66881"/>
          <a:stretch>
            <a:fillRect/>
          </a:stretch>
        </p:blipFill>
        <p:spPr>
          <a:xfrm>
            <a:off x="2223770" y="50800"/>
            <a:ext cx="1175385" cy="8597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1929110" y="326390"/>
            <a:ext cx="107950" cy="5344795"/>
            <a:chOff x="18803" y="514"/>
            <a:chExt cx="170" cy="841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8888" y="531"/>
              <a:ext cx="0" cy="840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18803" y="514"/>
              <a:ext cx="171" cy="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Bold" panose="020B0800000000000000"/>
                <a:cs typeface="+mn-cs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4067175" y="1315085"/>
            <a:ext cx="905510" cy="916305"/>
          </a:xfrm>
          <a:custGeom>
            <a:avLst/>
            <a:gdLst>
              <a:gd name="connisteX0" fmla="*/ 186888 w 905708"/>
              <a:gd name="connsiteY0" fmla="*/ 916308 h 916308"/>
              <a:gd name="connisteX1" fmla="*/ 45283 w 905708"/>
              <a:gd name="connsiteY1" fmla="*/ 88903 h 916308"/>
              <a:gd name="connisteX2" fmla="*/ 905708 w 905708"/>
              <a:gd name="connsiteY2" fmla="*/ 55883 h 91630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905709" h="916308">
                <a:moveTo>
                  <a:pt x="186889" y="916308"/>
                </a:moveTo>
                <a:cubicBezTo>
                  <a:pt x="141169" y="751208"/>
                  <a:pt x="-98226" y="260988"/>
                  <a:pt x="45284" y="88903"/>
                </a:cubicBezTo>
                <a:cubicBezTo>
                  <a:pt x="188794" y="-83182"/>
                  <a:pt x="731084" y="45723"/>
                  <a:pt x="905709" y="55883"/>
                </a:cubicBezTo>
              </a:path>
            </a:pathLst>
          </a:custGeom>
          <a:noFill/>
          <a:ln>
            <a:solidFill>
              <a:srgbClr val="43C1B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2" name="图片 11" descr="21"/>
          <p:cNvPicPr>
            <a:picLocks noChangeAspect="1"/>
          </p:cNvPicPr>
          <p:nvPr/>
        </p:nvPicPr>
        <p:blipFill>
          <a:blip r:embed="rId6"/>
          <a:srcRect t="61854" r="65246"/>
          <a:stretch>
            <a:fillRect/>
          </a:stretch>
        </p:blipFill>
        <p:spPr>
          <a:xfrm>
            <a:off x="1905" y="4803140"/>
            <a:ext cx="3931285" cy="2054860"/>
          </a:xfrm>
          <a:prstGeom prst="rect">
            <a:avLst/>
          </a:prstGeom>
        </p:spPr>
      </p:pic>
      <p:pic>
        <p:nvPicPr>
          <p:cNvPr id="29" name="图片 28" descr="21"/>
          <p:cNvPicPr>
            <a:picLocks noChangeAspect="1"/>
          </p:cNvPicPr>
          <p:nvPr/>
        </p:nvPicPr>
        <p:blipFill>
          <a:blip r:embed="rId6"/>
          <a:srcRect l="86130" t="83674" r="285"/>
          <a:stretch>
            <a:fillRect/>
          </a:stretch>
        </p:blipFill>
        <p:spPr>
          <a:xfrm>
            <a:off x="10655300" y="5978525"/>
            <a:ext cx="1536700" cy="87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6821" y="2138684"/>
            <a:ext cx="869364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0 (20)"/>
          <p:cNvPicPr>
            <a:picLocks noChangeAspect="1"/>
          </p:cNvPicPr>
          <p:nvPr/>
        </p:nvPicPr>
        <p:blipFill>
          <a:blip r:embed="rId3"/>
          <a:srcRect l="12642" t="57976"/>
          <a:stretch>
            <a:fillRect/>
          </a:stretch>
        </p:blipFill>
        <p:spPr>
          <a:xfrm>
            <a:off x="1905" y="5401945"/>
            <a:ext cx="12190095" cy="145605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40995" y="1316990"/>
            <a:ext cx="7816850" cy="44532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6" name="图片 15" descr="千库网_矢量手绘卡通大树_元素编号11747067"/>
          <p:cNvPicPr>
            <a:picLocks noChangeAspect="1"/>
          </p:cNvPicPr>
          <p:nvPr/>
        </p:nvPicPr>
        <p:blipFill>
          <a:blip r:embed="rId4"/>
          <a:srcRect l="49104" t="18712" r="1349" b="16774"/>
          <a:stretch>
            <a:fillRect/>
          </a:stretch>
        </p:blipFill>
        <p:spPr>
          <a:xfrm flipH="1">
            <a:off x="8009255" y="50800"/>
            <a:ext cx="4182745" cy="6807200"/>
          </a:xfrm>
          <a:prstGeom prst="rect">
            <a:avLst/>
          </a:prstGeom>
        </p:spPr>
      </p:pic>
      <p:pic>
        <p:nvPicPr>
          <p:cNvPr id="18" name="图片 17" descr="588ku_d86e2212d3e726cc7abb62f88b3a8de2_12503752"/>
          <p:cNvPicPr>
            <a:picLocks noChangeAspect="1"/>
          </p:cNvPicPr>
          <p:nvPr/>
        </p:nvPicPr>
        <p:blipFill>
          <a:blip r:embed="rId5"/>
          <a:srcRect l="12001" t="23514" r="12823" b="62445"/>
          <a:stretch>
            <a:fillRect/>
          </a:stretch>
        </p:blipFill>
        <p:spPr>
          <a:xfrm>
            <a:off x="340995" y="-635"/>
            <a:ext cx="7369175" cy="15887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30257" y="1445260"/>
            <a:ext cx="1612265" cy="1460500"/>
            <a:chOff x="5009" y="3383"/>
            <a:chExt cx="2539" cy="2300"/>
          </a:xfrm>
        </p:grpSpPr>
        <p:sp>
          <p:nvSpPr>
            <p:cNvPr id="40" name="文本框 179"/>
            <p:cNvSpPr txBox="1">
              <a:spLocks noChangeArrowheads="1"/>
            </p:cNvSpPr>
            <p:nvPr/>
          </p:nvSpPr>
          <p:spPr bwMode="auto">
            <a:xfrm flipH="1">
              <a:off x="5009" y="3637"/>
              <a:ext cx="2530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43C1B4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任意多边形: 形状 41"/>
            <p:cNvSpPr/>
            <p:nvPr/>
          </p:nvSpPr>
          <p:spPr>
            <a:xfrm rot="20523503">
              <a:off x="5354" y="3383"/>
              <a:ext cx="2194" cy="2300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noFill/>
            <a:ln w="19050" cap="flat">
              <a:solidFill>
                <a:srgbClr val="43C1B4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</p:grpSp>
      <p:pic>
        <p:nvPicPr>
          <p:cNvPr id="13" name="图片 12" descr="21"/>
          <p:cNvPicPr>
            <a:picLocks noChangeAspect="1"/>
          </p:cNvPicPr>
          <p:nvPr/>
        </p:nvPicPr>
        <p:blipFill>
          <a:blip r:embed="rId6"/>
          <a:srcRect l="36206" t="4879" r="19787" b="25601"/>
          <a:stretch>
            <a:fillRect/>
          </a:stretch>
        </p:blipFill>
        <p:spPr>
          <a:xfrm>
            <a:off x="7242810" y="3134995"/>
            <a:ext cx="4949190" cy="3723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11" y="3048685"/>
            <a:ext cx="757188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05" y="138430"/>
            <a:ext cx="12189460" cy="6719570"/>
            <a:chOff x="3" y="218"/>
            <a:chExt cx="19196" cy="10582"/>
          </a:xfrm>
        </p:grpSpPr>
        <p:pic>
          <p:nvPicPr>
            <p:cNvPr id="12" name="图片 11" descr="10 (20)"/>
            <p:cNvPicPr>
              <a:picLocks noChangeAspect="1"/>
            </p:cNvPicPr>
            <p:nvPr/>
          </p:nvPicPr>
          <p:blipFill>
            <a:blip r:embed="rId4"/>
            <a:srcRect l="12642" t="57976"/>
            <a:stretch>
              <a:fillRect/>
            </a:stretch>
          </p:blipFill>
          <p:spPr>
            <a:xfrm>
              <a:off x="3" y="8507"/>
              <a:ext cx="19197" cy="22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2" y="1711"/>
              <a:ext cx="18411" cy="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0" y="218"/>
              <a:ext cx="7305" cy="1356"/>
              <a:chOff x="410" y="354"/>
              <a:chExt cx="7305" cy="1356"/>
            </a:xfrm>
          </p:grpSpPr>
          <p:sp>
            <p:nvSpPr>
              <p:cNvPr id="4" name="文本框 16"/>
              <p:cNvSpPr txBox="1"/>
              <p:nvPr/>
            </p:nvSpPr>
            <p:spPr>
              <a:xfrm>
                <a:off x="2325" y="670"/>
                <a:ext cx="5390" cy="725"/>
              </a:xfrm>
              <a:prstGeom prst="rect">
                <a:avLst/>
              </a:prstGeom>
              <a:solidFill>
                <a:srgbClr val="43C1B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KHỞI</a:t>
                </a:r>
                <a:r>
                  <a:rPr kumimoji="0" lang="en-US" altLang="zh-CN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 ĐỘNG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思源黑体 CN Bold" panose="020B0800000000000000" charset="-122"/>
                </a:endParaRPr>
              </a:p>
            </p:txBody>
          </p:sp>
          <p:pic>
            <p:nvPicPr>
              <p:cNvPr id="13" name="图片 12" descr="21"/>
              <p:cNvPicPr>
                <a:picLocks noChangeAspect="1"/>
              </p:cNvPicPr>
              <p:nvPr/>
            </p:nvPicPr>
            <p:blipFill>
              <a:blip r:embed="rId5"/>
              <a:srcRect l="36206" t="4879" r="15530" b="15036"/>
              <a:stretch>
                <a:fillRect/>
              </a:stretch>
            </p:blipFill>
            <p:spPr>
              <a:xfrm>
                <a:off x="410" y="354"/>
                <a:ext cx="1717" cy="1357"/>
              </a:xfrm>
              <a:prstGeom prst="rect">
                <a:avLst/>
              </a:prstGeom>
            </p:spPr>
          </p:pic>
        </p:grpSp>
        <p:pic>
          <p:nvPicPr>
            <p:cNvPr id="14" name="图片 13" descr="千库网_矢量手绘卡通大树_元素编号11747067"/>
            <p:cNvPicPr>
              <a:picLocks noChangeAspect="1"/>
            </p:cNvPicPr>
            <p:nvPr/>
          </p:nvPicPr>
          <p:blipFill>
            <a:blip r:embed="rId6"/>
            <a:srcRect l="66718" t="18712" r="1349" b="30576"/>
            <a:stretch>
              <a:fillRect/>
            </a:stretch>
          </p:blipFill>
          <p:spPr>
            <a:xfrm>
              <a:off x="3" y="8026"/>
              <a:ext cx="1396" cy="2774"/>
            </a:xfrm>
            <a:prstGeom prst="rect">
              <a:avLst/>
            </a:prstGeom>
          </p:spPr>
        </p:pic>
        <p:pic>
          <p:nvPicPr>
            <p:cNvPr id="21" name="图片 20" descr="16 (21)"/>
            <p:cNvPicPr>
              <a:picLocks noChangeAspect="1"/>
            </p:cNvPicPr>
            <p:nvPr/>
          </p:nvPicPr>
          <p:blipFill>
            <a:blip r:embed="rId7"/>
            <a:srcRect l="7247" t="16023" r="81067" b="66881"/>
            <a:stretch>
              <a:fillRect/>
            </a:stretch>
          </p:blipFill>
          <p:spPr>
            <a:xfrm>
              <a:off x="16530" y="221"/>
              <a:ext cx="1851" cy="1354"/>
            </a:xfrm>
            <a:prstGeom prst="rect">
              <a:avLst/>
            </a:prstGeom>
          </p:spPr>
        </p:pic>
      </p:grpSp>
      <p:sp>
        <p:nvSpPr>
          <p:cNvPr id="187" name="文本框 186"/>
          <p:cNvSpPr txBox="1"/>
          <p:nvPr/>
        </p:nvSpPr>
        <p:spPr>
          <a:xfrm>
            <a:off x="445135" y="1086485"/>
            <a:ext cx="405574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Đọc</a:t>
            </a:r>
            <a:r>
              <a:rPr lang="en-US" altLang="zh-CN" sz="32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bài</a:t>
            </a:r>
            <a:r>
              <a:rPr lang="en-US" altLang="zh-CN" sz="32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đồng</a:t>
            </a:r>
            <a:r>
              <a:rPr lang="en-US" altLang="zh-CN" sz="32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dao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16" name="文本框 188"/>
          <p:cNvSpPr txBox="1"/>
          <p:nvPr/>
        </p:nvSpPr>
        <p:spPr>
          <a:xfrm>
            <a:off x="1886343" y="1734849"/>
            <a:ext cx="38292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đẹp</a:t>
            </a:r>
            <a:endParaRPr lang="en-US" altLang="zh-CN" sz="4000" b="1" dirty="0">
              <a:solidFill>
                <a:srgbClr val="007836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baseline="0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Hai</a:t>
            </a:r>
            <a:r>
              <a:rPr lang="en-US" altLang="zh-CN" sz="40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đẹp</a:t>
            </a:r>
            <a:endParaRPr lang="en-US" altLang="zh-CN" sz="4000" b="1" dirty="0">
              <a:solidFill>
                <a:srgbClr val="007836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dệt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007836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rgbClr val="007836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baseline="0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tưới</a:t>
            </a:r>
            <a:r>
              <a:rPr lang="en-US" altLang="zh-CN" sz="40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rau</a:t>
            </a:r>
            <a:endParaRPr kumimoji="0" lang="en-US" altLang="zh-CN" sz="4000" b="1" i="0" u="none" strike="noStrike" kern="1200" cap="none" spc="0" normalizeH="0" dirty="0">
              <a:ln>
                <a:noFill/>
              </a:ln>
              <a:solidFill>
                <a:srgbClr val="007836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18" name="文本框 188"/>
          <p:cNvSpPr txBox="1"/>
          <p:nvPr/>
        </p:nvSpPr>
        <p:spPr>
          <a:xfrm>
            <a:off x="2398410" y="4204603"/>
            <a:ext cx="38982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buông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câu</a:t>
            </a:r>
            <a:endParaRPr lang="en-US" altLang="zh-CN" sz="4000" b="1" dirty="0">
              <a:solidFill>
                <a:srgbClr val="008D40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chặt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củi</a:t>
            </a:r>
            <a:endParaRPr lang="en-US" altLang="zh-CN" sz="4000" b="1" dirty="0">
              <a:solidFill>
                <a:srgbClr val="008D40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đắp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núi</a:t>
            </a:r>
            <a:endParaRPr lang="en-US" altLang="zh-CN" sz="4000" b="1" dirty="0">
              <a:solidFill>
                <a:srgbClr val="008D40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đào</a:t>
            </a:r>
            <a:r>
              <a:rPr lang="en-US" altLang="zh-CN" sz="4000" b="1" dirty="0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8D4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sông</a:t>
            </a:r>
            <a:endParaRPr kumimoji="0" lang="en-US" altLang="zh-CN" sz="4000" b="1" i="0" u="none" strike="noStrike" kern="1200" cap="none" spc="0" normalizeH="0" dirty="0">
              <a:ln>
                <a:noFill/>
              </a:ln>
              <a:solidFill>
                <a:srgbClr val="008D4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19" name="文本框 188"/>
          <p:cNvSpPr txBox="1"/>
          <p:nvPr/>
        </p:nvSpPr>
        <p:spPr>
          <a:xfrm>
            <a:off x="6227673" y="1724247"/>
            <a:ext cx="37972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nuôi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trồng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hái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lượm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tạc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tượng</a:t>
            </a:r>
            <a:endParaRPr lang="en-US" altLang="zh-CN" sz="4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vẽ</a:t>
            </a: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tranh</a:t>
            </a:r>
            <a:endParaRPr kumimoji="0" lang="en-US" altLang="zh-CN" sz="4000" b="1" i="0" u="none" strike="noStrike" kern="1200" cap="none" spc="0" normalizeH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20" name="文本框 188"/>
          <p:cNvSpPr txBox="1"/>
          <p:nvPr/>
        </p:nvSpPr>
        <p:spPr>
          <a:xfrm>
            <a:off x="6692479" y="4193917"/>
            <a:ext cx="37882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nhanh</a:t>
            </a: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chập</a:t>
            </a:r>
            <a:endParaRPr lang="en-US" altLang="zh-CN" sz="4000" b="1" dirty="0">
              <a:solidFill>
                <a:schemeClr val="accent6"/>
              </a:solidFill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Đều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lao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động</a:t>
            </a:r>
            <a:endParaRPr kumimoji="0" lang="en-US" altLang="zh-CN" sz="4000" b="1" i="0" u="none" strike="noStrike" kern="1200" cap="none" spc="0" normalizeH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Điểm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tô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đời</a:t>
            </a:r>
            <a:r>
              <a:rPr lang="en-US" altLang="zh-CN" sz="4000" b="1" dirty="0">
                <a:solidFill>
                  <a:schemeClr val="accent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! </a:t>
            </a:r>
            <a:endParaRPr kumimoji="0" lang="en-US" altLang="zh-CN" sz="4000" b="1" i="0" u="none" strike="noStrike" kern="1200" cap="none" spc="0" normalizeH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0 (20)"/>
          <p:cNvPicPr>
            <a:picLocks noChangeAspect="1"/>
          </p:cNvPicPr>
          <p:nvPr/>
        </p:nvPicPr>
        <p:blipFill>
          <a:blip r:embed="rId3"/>
          <a:srcRect l="12642" t="57976"/>
          <a:stretch>
            <a:fillRect/>
          </a:stretch>
        </p:blipFill>
        <p:spPr>
          <a:xfrm>
            <a:off x="1905" y="5401945"/>
            <a:ext cx="12190095" cy="145605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40995" y="1316990"/>
            <a:ext cx="7816850" cy="44532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16" name="图片 15" descr="千库网_矢量手绘卡通大树_元素编号11747067"/>
          <p:cNvPicPr>
            <a:picLocks noChangeAspect="1"/>
          </p:cNvPicPr>
          <p:nvPr/>
        </p:nvPicPr>
        <p:blipFill>
          <a:blip r:embed="rId4"/>
          <a:srcRect l="49104" t="18712" r="1349" b="16774"/>
          <a:stretch>
            <a:fillRect/>
          </a:stretch>
        </p:blipFill>
        <p:spPr>
          <a:xfrm flipH="1">
            <a:off x="8009255" y="50800"/>
            <a:ext cx="4182745" cy="6807200"/>
          </a:xfrm>
          <a:prstGeom prst="rect">
            <a:avLst/>
          </a:prstGeom>
        </p:spPr>
      </p:pic>
      <p:pic>
        <p:nvPicPr>
          <p:cNvPr id="18" name="图片 17" descr="588ku_d86e2212d3e726cc7abb62f88b3a8de2_12503752"/>
          <p:cNvPicPr>
            <a:picLocks noChangeAspect="1"/>
          </p:cNvPicPr>
          <p:nvPr/>
        </p:nvPicPr>
        <p:blipFill>
          <a:blip r:embed="rId5"/>
          <a:srcRect l="12001" t="23514" r="12823" b="62445"/>
          <a:stretch>
            <a:fillRect/>
          </a:stretch>
        </p:blipFill>
        <p:spPr>
          <a:xfrm>
            <a:off x="340995" y="-635"/>
            <a:ext cx="7369175" cy="15887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30257" y="1445260"/>
            <a:ext cx="1612265" cy="1460500"/>
            <a:chOff x="5009" y="3383"/>
            <a:chExt cx="2539" cy="2300"/>
          </a:xfrm>
        </p:grpSpPr>
        <p:sp>
          <p:nvSpPr>
            <p:cNvPr id="40" name="文本框 179"/>
            <p:cNvSpPr txBox="1">
              <a:spLocks noChangeArrowheads="1"/>
            </p:cNvSpPr>
            <p:nvPr/>
          </p:nvSpPr>
          <p:spPr bwMode="auto">
            <a:xfrm flipH="1">
              <a:off x="5009" y="3637"/>
              <a:ext cx="2530" cy="1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43C1B4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42" name="任意多边形: 形状 41"/>
            <p:cNvSpPr/>
            <p:nvPr/>
          </p:nvSpPr>
          <p:spPr>
            <a:xfrm rot="20523503">
              <a:off x="5354" y="3383"/>
              <a:ext cx="2194" cy="2300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noFill/>
            <a:ln w="19050" cap="flat">
              <a:solidFill>
                <a:srgbClr val="43C1B4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</p:grpSp>
      <p:pic>
        <p:nvPicPr>
          <p:cNvPr id="13" name="图片 12" descr="21"/>
          <p:cNvPicPr>
            <a:picLocks noChangeAspect="1"/>
          </p:cNvPicPr>
          <p:nvPr/>
        </p:nvPicPr>
        <p:blipFill>
          <a:blip r:embed="rId6"/>
          <a:srcRect l="36206" t="4879" r="19787" b="25601"/>
          <a:stretch>
            <a:fillRect/>
          </a:stretch>
        </p:blipFill>
        <p:spPr>
          <a:xfrm>
            <a:off x="7242810" y="3134995"/>
            <a:ext cx="4949190" cy="3723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995" y="2828639"/>
            <a:ext cx="8080198" cy="27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05" y="138430"/>
            <a:ext cx="12190095" cy="6719570"/>
            <a:chOff x="3" y="218"/>
            <a:chExt cx="19197" cy="10582"/>
          </a:xfrm>
        </p:grpSpPr>
        <p:pic>
          <p:nvPicPr>
            <p:cNvPr id="12" name="图片 11" descr="10 (20)"/>
            <p:cNvPicPr>
              <a:picLocks noChangeAspect="1"/>
            </p:cNvPicPr>
            <p:nvPr/>
          </p:nvPicPr>
          <p:blipFill>
            <a:blip r:embed="rId3"/>
            <a:srcRect l="12642" t="57976"/>
            <a:stretch>
              <a:fillRect/>
            </a:stretch>
          </p:blipFill>
          <p:spPr>
            <a:xfrm>
              <a:off x="3" y="8507"/>
              <a:ext cx="19197" cy="22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2" y="1396"/>
              <a:ext cx="18411" cy="9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0" y="218"/>
              <a:ext cx="7305" cy="1356"/>
              <a:chOff x="410" y="354"/>
              <a:chExt cx="7305" cy="1356"/>
            </a:xfrm>
          </p:grpSpPr>
          <p:sp>
            <p:nvSpPr>
              <p:cNvPr id="13" name="文本框 16"/>
              <p:cNvSpPr txBox="1"/>
              <p:nvPr/>
            </p:nvSpPr>
            <p:spPr>
              <a:xfrm>
                <a:off x="2325" y="670"/>
                <a:ext cx="5390" cy="725"/>
              </a:xfrm>
              <a:prstGeom prst="rect">
                <a:avLst/>
              </a:prstGeom>
              <a:solidFill>
                <a:srgbClr val="43C1B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KHÁM</a:t>
                </a:r>
                <a:r>
                  <a:rPr kumimoji="0" lang="en-US" altLang="zh-CN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 PHÁ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思源黑体 CN Bold" panose="020B0800000000000000" charset="-122"/>
                </a:endParaRPr>
              </a:p>
            </p:txBody>
          </p:sp>
          <p:pic>
            <p:nvPicPr>
              <p:cNvPr id="14" name="图片 13" descr="21"/>
              <p:cNvPicPr>
                <a:picLocks noChangeAspect="1"/>
              </p:cNvPicPr>
              <p:nvPr/>
            </p:nvPicPr>
            <p:blipFill>
              <a:blip r:embed="rId4"/>
              <a:srcRect l="36206" t="4879" r="15530" b="15036"/>
              <a:stretch>
                <a:fillRect/>
              </a:stretch>
            </p:blipFill>
            <p:spPr>
              <a:xfrm>
                <a:off x="410" y="354"/>
                <a:ext cx="1717" cy="1357"/>
              </a:xfrm>
              <a:prstGeom prst="rect">
                <a:avLst/>
              </a:prstGeom>
            </p:spPr>
          </p:pic>
        </p:grpSp>
        <p:pic>
          <p:nvPicPr>
            <p:cNvPr id="16" name="图片 15" descr="千库网_矢量手绘卡通大树_元素编号11747067"/>
            <p:cNvPicPr>
              <a:picLocks noChangeAspect="1"/>
            </p:cNvPicPr>
            <p:nvPr/>
          </p:nvPicPr>
          <p:blipFill>
            <a:blip r:embed="rId5"/>
            <a:srcRect l="66718" t="18712" r="1349" b="30576"/>
            <a:stretch>
              <a:fillRect/>
            </a:stretch>
          </p:blipFill>
          <p:spPr>
            <a:xfrm>
              <a:off x="3" y="8026"/>
              <a:ext cx="1396" cy="2774"/>
            </a:xfrm>
            <a:prstGeom prst="rect">
              <a:avLst/>
            </a:prstGeom>
          </p:spPr>
        </p:pic>
        <p:pic>
          <p:nvPicPr>
            <p:cNvPr id="21" name="图片 20" descr="16 (21)"/>
            <p:cNvPicPr>
              <a:picLocks noChangeAspect="1"/>
            </p:cNvPicPr>
            <p:nvPr/>
          </p:nvPicPr>
          <p:blipFill>
            <a:blip r:embed="rId6"/>
            <a:srcRect l="7247" t="16023" r="81067" b="66881"/>
            <a:stretch>
              <a:fillRect/>
            </a:stretch>
          </p:blipFill>
          <p:spPr>
            <a:xfrm>
              <a:off x="16530" y="221"/>
              <a:ext cx="1851" cy="1354"/>
            </a:xfrm>
            <a:prstGeom prst="rect">
              <a:avLst/>
            </a:prstGeom>
          </p:spPr>
        </p:pic>
      </p:grpSp>
      <p:sp>
        <p:nvSpPr>
          <p:cNvPr id="187" name="文本框 186"/>
          <p:cNvSpPr txBox="1"/>
          <p:nvPr/>
        </p:nvSpPr>
        <p:spPr>
          <a:xfrm>
            <a:off x="1250359" y="916642"/>
            <a:ext cx="10421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Tham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gia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diễn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kịch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tương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Xưởng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may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ấm</a:t>
            </a:r>
            <a:r>
              <a:rPr kumimoji="0" lang="en-US" altLang="zh-CN" sz="3600" b="1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nhà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văn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Võ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Quảng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351066" y="2052054"/>
            <a:ext cx="114917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   </a:t>
            </a:r>
            <a:r>
              <a:rPr kumimoji="0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Trong</a:t>
            </a: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xưởng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may,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ai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nấy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đều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việc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say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sưa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và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vui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vẻ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Ốc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sên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kẻ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đường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vạch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Bọ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ngựa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cắt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đúng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kiểu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đúng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mốt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Nhím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chắp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dùi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lỗi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Tằm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luôn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xe</a:t>
            </a:r>
            <a:r>
              <a:rPr lang="en-US" altLang="zh-CN" sz="3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chỉ</a:t>
            </a:r>
            <a:endParaRPr kumimoji="0" lang="zh-CN" alt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140" y="1105151"/>
            <a:ext cx="682713" cy="769441"/>
            <a:chOff x="956499" y="1716464"/>
            <a:chExt cx="682713" cy="769441"/>
          </a:xfrm>
        </p:grpSpPr>
        <p:sp>
          <p:nvSpPr>
            <p:cNvPr id="190" name="任意多边形: 形状 189"/>
            <p:cNvSpPr/>
            <p:nvPr/>
          </p:nvSpPr>
          <p:spPr>
            <a:xfrm rot="20595008">
              <a:off x="956499" y="1758749"/>
              <a:ext cx="672148" cy="684873"/>
            </a:xfrm>
            <a:custGeom>
              <a:avLst/>
              <a:gdLst>
                <a:gd name="connsiteX0" fmla="*/ 202200 w 252354"/>
                <a:gd name="connsiteY0" fmla="*/ 255238 h 257131"/>
                <a:gd name="connsiteX1" fmla="*/ 26655 w 252354"/>
                <a:gd name="connsiteY1" fmla="*/ 198850 h 257131"/>
                <a:gd name="connsiteX2" fmla="*/ 12558 w 252354"/>
                <a:gd name="connsiteY2" fmla="*/ 133889 h 257131"/>
                <a:gd name="connsiteX3" fmla="*/ 149146 w 252354"/>
                <a:gd name="connsiteY3" fmla="*/ 9969 h 257131"/>
                <a:gd name="connsiteX4" fmla="*/ 212487 w 252354"/>
                <a:gd name="connsiteY4" fmla="*/ 30257 h 257131"/>
                <a:gd name="connsiteX5" fmla="*/ 251445 w 252354"/>
                <a:gd name="connsiteY5" fmla="*/ 210470 h 257131"/>
                <a:gd name="connsiteX6" fmla="*/ 202200 w 252354"/>
                <a:gd name="connsiteY6" fmla="*/ 255238 h 2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354" h="257131">
                  <a:moveTo>
                    <a:pt x="202200" y="255238"/>
                  </a:moveTo>
                  <a:lnTo>
                    <a:pt x="26655" y="198850"/>
                  </a:lnTo>
                  <a:cubicBezTo>
                    <a:pt x="-1444" y="189801"/>
                    <a:pt x="-9255" y="153701"/>
                    <a:pt x="12558" y="133889"/>
                  </a:cubicBezTo>
                  <a:lnTo>
                    <a:pt x="149146" y="9969"/>
                  </a:lnTo>
                  <a:cubicBezTo>
                    <a:pt x="171054" y="-9843"/>
                    <a:pt x="206201" y="1397"/>
                    <a:pt x="212487" y="30257"/>
                  </a:cubicBezTo>
                  <a:lnTo>
                    <a:pt x="251445" y="210470"/>
                  </a:lnTo>
                  <a:cubicBezTo>
                    <a:pt x="257731" y="239522"/>
                    <a:pt x="230394" y="264287"/>
                    <a:pt x="202200" y="255238"/>
                  </a:cubicBezTo>
                  <a:close/>
                </a:path>
              </a:pathLst>
            </a:custGeom>
            <a:solidFill>
              <a:srgbClr val="43C1B4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1088882" y="1716464"/>
              <a:ext cx="5503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dirty="0">
                  <a:solidFill>
                    <a:prstClr val="white"/>
                  </a:solidFill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545" y="3401269"/>
            <a:ext cx="11492292" cy="3411318"/>
            <a:chOff x="350545" y="3401269"/>
            <a:chExt cx="11492292" cy="3411318"/>
          </a:xfrm>
        </p:grpSpPr>
        <p:sp>
          <p:nvSpPr>
            <p:cNvPr id="5" name="Rectangle 4"/>
            <p:cNvSpPr/>
            <p:nvPr/>
          </p:nvSpPr>
          <p:spPr>
            <a:xfrm>
              <a:off x="350545" y="3401269"/>
              <a:ext cx="1149229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>
                <a:buFontTx/>
                <a:buChar char="-"/>
                <a:defRPr/>
              </a:pP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Dùng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động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tác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của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cơ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thể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để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thể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hiện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công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việc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của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mỗi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nhân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vật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.</a:t>
              </a:r>
            </a:p>
            <a:p>
              <a:pPr lvl="0">
                <a:defRPr/>
              </a:pPr>
              <a:endPara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endParaRPr>
            </a:p>
            <a:p>
              <a:pPr lvl="0">
                <a:defRPr/>
              </a:pPr>
              <a:endPara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endParaRPr>
            </a:p>
            <a:p>
              <a:pPr marL="457200" lvl="0" indent="-457200">
                <a:buFontTx/>
                <a:buChar char="-"/>
                <a:defRPr/>
              </a:pP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Đoán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đức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tính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của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mỗi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nhân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vật</a:t>
              </a:r>
              <a:r>
                <a:rPr lang="en-US" altLang="zh-CN" sz="3200" dirty="0">
                  <a:solidFill>
                    <a:srgbClr val="CC5B1E"/>
                  </a:solidFill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</a:rPr>
                <a:t>.</a:t>
              </a:r>
              <a:endParaRPr lang="zh-CN" altLang="en-US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5881" y="3910070"/>
              <a:ext cx="4878155" cy="995942"/>
            </a:xfrm>
            <a:prstGeom prst="rect">
              <a:avLst/>
            </a:prstGeom>
          </p:spPr>
        </p:pic>
        <p:sp>
          <p:nvSpPr>
            <p:cNvPr id="18" name="任意多边形: 形状 41"/>
            <p:cNvSpPr/>
            <p:nvPr/>
          </p:nvSpPr>
          <p:spPr>
            <a:xfrm>
              <a:off x="1610139" y="5390694"/>
              <a:ext cx="2093643" cy="1421893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solidFill>
              <a:srgbClr val="43C1B4"/>
            </a:solidFill>
            <a:ln w="19050" cap="flat">
              <a:solidFill>
                <a:srgbClr val="43C1B4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cẩn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thận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sp>
          <p:nvSpPr>
            <p:cNvPr id="19" name="任意多边形: 形状 41"/>
            <p:cNvSpPr/>
            <p:nvPr/>
          </p:nvSpPr>
          <p:spPr>
            <a:xfrm>
              <a:off x="3852203" y="5361210"/>
              <a:ext cx="2093643" cy="1421893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solidFill>
              <a:srgbClr val="43C1B4"/>
            </a:solidFill>
            <a:ln w="19050" cap="flat">
              <a:solidFill>
                <a:srgbClr val="43C1B4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chăm</a:t>
              </a:r>
              <a:r>
                <a:rPr kumimoji="0" lang="en-US" altLang="zh-CN" sz="28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chỉ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sp>
          <p:nvSpPr>
            <p:cNvPr id="20" name="任意多边形: 形状 41"/>
            <p:cNvSpPr/>
            <p:nvPr/>
          </p:nvSpPr>
          <p:spPr>
            <a:xfrm>
              <a:off x="6325303" y="5382666"/>
              <a:ext cx="2093643" cy="1421893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solidFill>
              <a:srgbClr val="43C1B4"/>
            </a:solidFill>
            <a:ln w="19050" cap="flat">
              <a:solidFill>
                <a:srgbClr val="43C1B4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mạnh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mẽ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sp>
          <p:nvSpPr>
            <p:cNvPr id="22" name="任意多边形: 形状 41"/>
            <p:cNvSpPr/>
            <p:nvPr/>
          </p:nvSpPr>
          <p:spPr>
            <a:xfrm>
              <a:off x="8678661" y="5325777"/>
              <a:ext cx="2093643" cy="1421893"/>
            </a:xfrm>
            <a:custGeom>
              <a:avLst/>
              <a:gdLst>
                <a:gd name="connsiteX0" fmla="*/ 124837 w 188201"/>
                <a:gd name="connsiteY0" fmla="*/ 9654 h 196812"/>
                <a:gd name="connsiteX1" fmla="*/ 131885 w 188201"/>
                <a:gd name="connsiteY1" fmla="*/ 58232 h 196812"/>
                <a:gd name="connsiteX2" fmla="*/ 137981 w 188201"/>
                <a:gd name="connsiteY2" fmla="*/ 66709 h 196812"/>
                <a:gd name="connsiteX3" fmla="*/ 181987 w 188201"/>
                <a:gd name="connsiteY3" fmla="*/ 88426 h 196812"/>
                <a:gd name="connsiteX4" fmla="*/ 181987 w 188201"/>
                <a:gd name="connsiteY4" fmla="*/ 108524 h 196812"/>
                <a:gd name="connsiteX5" fmla="*/ 137981 w 188201"/>
                <a:gd name="connsiteY5" fmla="*/ 130145 h 196812"/>
                <a:gd name="connsiteX6" fmla="*/ 131885 w 188201"/>
                <a:gd name="connsiteY6" fmla="*/ 138623 h 196812"/>
                <a:gd name="connsiteX7" fmla="*/ 124741 w 188201"/>
                <a:gd name="connsiteY7" fmla="*/ 187200 h 196812"/>
                <a:gd name="connsiteX8" fmla="*/ 105596 w 188201"/>
                <a:gd name="connsiteY8" fmla="*/ 193391 h 196812"/>
                <a:gd name="connsiteX9" fmla="*/ 71401 w 188201"/>
                <a:gd name="connsiteY9" fmla="*/ 158244 h 196812"/>
                <a:gd name="connsiteX10" fmla="*/ 61495 w 188201"/>
                <a:gd name="connsiteY10" fmla="*/ 155006 h 196812"/>
                <a:gd name="connsiteX11" fmla="*/ 13108 w 188201"/>
                <a:gd name="connsiteY11" fmla="*/ 163292 h 196812"/>
                <a:gd name="connsiteX12" fmla="*/ 1297 w 188201"/>
                <a:gd name="connsiteY12" fmla="*/ 147005 h 196812"/>
                <a:gd name="connsiteX13" fmla="*/ 24157 w 188201"/>
                <a:gd name="connsiteY13" fmla="*/ 103571 h 196812"/>
                <a:gd name="connsiteX14" fmla="*/ 24157 w 188201"/>
                <a:gd name="connsiteY14" fmla="*/ 93093 h 196812"/>
                <a:gd name="connsiteX15" fmla="*/ 1392 w 188201"/>
                <a:gd name="connsiteY15" fmla="*/ 49659 h 196812"/>
                <a:gd name="connsiteX16" fmla="*/ 13204 w 188201"/>
                <a:gd name="connsiteY16" fmla="*/ 33371 h 196812"/>
                <a:gd name="connsiteX17" fmla="*/ 61590 w 188201"/>
                <a:gd name="connsiteY17" fmla="*/ 41753 h 196812"/>
                <a:gd name="connsiteX18" fmla="*/ 71497 w 188201"/>
                <a:gd name="connsiteY18" fmla="*/ 38515 h 196812"/>
                <a:gd name="connsiteX19" fmla="*/ 105787 w 188201"/>
                <a:gd name="connsiteY19" fmla="*/ 3463 h 196812"/>
                <a:gd name="connsiteX20" fmla="*/ 124837 w 188201"/>
                <a:gd name="connsiteY20" fmla="*/ 9654 h 19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8201" h="196812">
                  <a:moveTo>
                    <a:pt x="124837" y="9654"/>
                  </a:moveTo>
                  <a:lnTo>
                    <a:pt x="131885" y="58232"/>
                  </a:lnTo>
                  <a:cubicBezTo>
                    <a:pt x="132456" y="61851"/>
                    <a:pt x="134742" y="65090"/>
                    <a:pt x="137981" y="66709"/>
                  </a:cubicBezTo>
                  <a:lnTo>
                    <a:pt x="181987" y="88426"/>
                  </a:lnTo>
                  <a:cubicBezTo>
                    <a:pt x="190273" y="92522"/>
                    <a:pt x="190273" y="104428"/>
                    <a:pt x="181987" y="108524"/>
                  </a:cubicBezTo>
                  <a:lnTo>
                    <a:pt x="137981" y="130145"/>
                  </a:lnTo>
                  <a:cubicBezTo>
                    <a:pt x="134647" y="131765"/>
                    <a:pt x="132361" y="134908"/>
                    <a:pt x="131885" y="138623"/>
                  </a:cubicBezTo>
                  <a:lnTo>
                    <a:pt x="124741" y="187200"/>
                  </a:lnTo>
                  <a:cubicBezTo>
                    <a:pt x="123408" y="196439"/>
                    <a:pt x="112073" y="200059"/>
                    <a:pt x="105596" y="193391"/>
                  </a:cubicBezTo>
                  <a:lnTo>
                    <a:pt x="71401" y="158244"/>
                  </a:lnTo>
                  <a:cubicBezTo>
                    <a:pt x="68830" y="155577"/>
                    <a:pt x="65115" y="154434"/>
                    <a:pt x="61495" y="155006"/>
                  </a:cubicBezTo>
                  <a:lnTo>
                    <a:pt x="13108" y="163292"/>
                  </a:lnTo>
                  <a:cubicBezTo>
                    <a:pt x="3964" y="164816"/>
                    <a:pt x="-2989" y="155196"/>
                    <a:pt x="1297" y="147005"/>
                  </a:cubicBezTo>
                  <a:lnTo>
                    <a:pt x="24157" y="103571"/>
                  </a:lnTo>
                  <a:cubicBezTo>
                    <a:pt x="25872" y="100332"/>
                    <a:pt x="25872" y="96427"/>
                    <a:pt x="24157" y="93093"/>
                  </a:cubicBezTo>
                  <a:lnTo>
                    <a:pt x="1392" y="49659"/>
                  </a:lnTo>
                  <a:cubicBezTo>
                    <a:pt x="-2894" y="41468"/>
                    <a:pt x="4059" y="31847"/>
                    <a:pt x="13204" y="33371"/>
                  </a:cubicBezTo>
                  <a:lnTo>
                    <a:pt x="61590" y="41753"/>
                  </a:lnTo>
                  <a:cubicBezTo>
                    <a:pt x="65210" y="42420"/>
                    <a:pt x="68925" y="41182"/>
                    <a:pt x="71497" y="38515"/>
                  </a:cubicBezTo>
                  <a:lnTo>
                    <a:pt x="105787" y="3463"/>
                  </a:lnTo>
                  <a:cubicBezTo>
                    <a:pt x="112168" y="-3300"/>
                    <a:pt x="123503" y="415"/>
                    <a:pt x="124837" y="9654"/>
                  </a:cubicBezTo>
                  <a:close/>
                </a:path>
              </a:pathLst>
            </a:custGeom>
            <a:solidFill>
              <a:srgbClr val="43C1B4"/>
            </a:solidFill>
            <a:ln w="19050" cap="flat">
              <a:solidFill>
                <a:srgbClr val="43C1B4">
                  <a:alpha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/>
                  <a:cs typeface="Calibri" panose="020F0502020204030204" pitchFamily="34" charset="0"/>
                </a:rPr>
                <a:t>….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05" y="138430"/>
            <a:ext cx="12190095" cy="6719570"/>
            <a:chOff x="3" y="218"/>
            <a:chExt cx="19197" cy="10582"/>
          </a:xfrm>
        </p:grpSpPr>
        <p:pic>
          <p:nvPicPr>
            <p:cNvPr id="12" name="图片 11" descr="10 (20)"/>
            <p:cNvPicPr>
              <a:picLocks noChangeAspect="1"/>
            </p:cNvPicPr>
            <p:nvPr/>
          </p:nvPicPr>
          <p:blipFill>
            <a:blip r:embed="rId3"/>
            <a:srcRect l="12642" t="57976"/>
            <a:stretch>
              <a:fillRect/>
            </a:stretch>
          </p:blipFill>
          <p:spPr>
            <a:xfrm>
              <a:off x="3" y="8507"/>
              <a:ext cx="19197" cy="22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2" y="1396"/>
              <a:ext cx="18411" cy="9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0" y="218"/>
              <a:ext cx="7305" cy="1356"/>
              <a:chOff x="410" y="354"/>
              <a:chExt cx="7305" cy="1356"/>
            </a:xfrm>
          </p:grpSpPr>
          <p:sp>
            <p:nvSpPr>
              <p:cNvPr id="13" name="文本框 16"/>
              <p:cNvSpPr txBox="1"/>
              <p:nvPr/>
            </p:nvSpPr>
            <p:spPr>
              <a:xfrm>
                <a:off x="2325" y="670"/>
                <a:ext cx="5390" cy="725"/>
              </a:xfrm>
              <a:prstGeom prst="rect">
                <a:avLst/>
              </a:prstGeom>
              <a:solidFill>
                <a:srgbClr val="43C1B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KHÁM</a:t>
                </a:r>
                <a:r>
                  <a:rPr kumimoji="0" lang="en-US" altLang="zh-CN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 PHÁ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思源黑体 CN Bold" panose="020B0800000000000000" charset="-122"/>
                </a:endParaRPr>
              </a:p>
            </p:txBody>
          </p:sp>
          <p:pic>
            <p:nvPicPr>
              <p:cNvPr id="14" name="图片 13" descr="21"/>
              <p:cNvPicPr>
                <a:picLocks noChangeAspect="1"/>
              </p:cNvPicPr>
              <p:nvPr/>
            </p:nvPicPr>
            <p:blipFill>
              <a:blip r:embed="rId4"/>
              <a:srcRect l="36206" t="4879" r="15530" b="15036"/>
              <a:stretch>
                <a:fillRect/>
              </a:stretch>
            </p:blipFill>
            <p:spPr>
              <a:xfrm>
                <a:off x="410" y="354"/>
                <a:ext cx="1717" cy="1357"/>
              </a:xfrm>
              <a:prstGeom prst="rect">
                <a:avLst/>
              </a:prstGeom>
            </p:spPr>
          </p:pic>
        </p:grpSp>
        <p:pic>
          <p:nvPicPr>
            <p:cNvPr id="16" name="图片 15" descr="千库网_矢量手绘卡通大树_元素编号11747067"/>
            <p:cNvPicPr>
              <a:picLocks noChangeAspect="1"/>
            </p:cNvPicPr>
            <p:nvPr/>
          </p:nvPicPr>
          <p:blipFill>
            <a:blip r:embed="rId5"/>
            <a:srcRect l="66718" t="18712" r="1349" b="30576"/>
            <a:stretch>
              <a:fillRect/>
            </a:stretch>
          </p:blipFill>
          <p:spPr>
            <a:xfrm>
              <a:off x="3" y="8026"/>
              <a:ext cx="1396" cy="2774"/>
            </a:xfrm>
            <a:prstGeom prst="rect">
              <a:avLst/>
            </a:prstGeom>
          </p:spPr>
        </p:pic>
        <p:pic>
          <p:nvPicPr>
            <p:cNvPr id="21" name="图片 20" descr="16 (21)"/>
            <p:cNvPicPr>
              <a:picLocks noChangeAspect="1"/>
            </p:cNvPicPr>
            <p:nvPr/>
          </p:nvPicPr>
          <p:blipFill>
            <a:blip r:embed="rId6"/>
            <a:srcRect l="7247" t="16023" r="81067" b="66881"/>
            <a:stretch>
              <a:fillRect/>
            </a:stretch>
          </p:blipFill>
          <p:spPr>
            <a:xfrm>
              <a:off x="16530" y="221"/>
              <a:ext cx="1851" cy="1354"/>
            </a:xfrm>
            <a:prstGeom prst="rect">
              <a:avLst/>
            </a:prstGeom>
          </p:spPr>
        </p:pic>
      </p:grpSp>
      <p:sp>
        <p:nvSpPr>
          <p:cNvPr id="189" name="文本框 188"/>
          <p:cNvSpPr txBox="1"/>
          <p:nvPr/>
        </p:nvSpPr>
        <p:spPr>
          <a:xfrm>
            <a:off x="460834" y="1696129"/>
            <a:ext cx="114917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  </a:t>
            </a:r>
            <a:r>
              <a:rPr kumimoji="0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Trời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gió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rét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căm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căm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Thỏ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thấy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rét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quá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lạnh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quá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mà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ấm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Chú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run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cập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  </a:t>
            </a:r>
            <a:r>
              <a:rPr kumimoji="0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Thế</a:t>
            </a: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rồi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mảnh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quấn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cho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đỡ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rét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cơn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gió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nổi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lên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giật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tung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mảnh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ra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bay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vùn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vụt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,…</a:t>
            </a:r>
            <a:endParaRPr kumimoji="0" lang="en-US" altLang="zh-CN" sz="3200" b="0" i="1" u="none" strike="noStrike" kern="1200" cap="none" spc="0" normalizeH="0" baseline="0" noProof="0" dirty="0" err="1">
              <a:ln>
                <a:noFill/>
              </a:ln>
              <a:solidFill>
                <a:srgbClr val="CC5B1E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23" name="文本框 186"/>
          <p:cNvSpPr txBox="1"/>
          <p:nvPr/>
        </p:nvSpPr>
        <p:spPr>
          <a:xfrm>
            <a:off x="1350645" y="1029592"/>
            <a:ext cx="1042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Nhân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vật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Thỏ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diễn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theo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dẫn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365" y="3919582"/>
            <a:ext cx="1047403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Như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vậy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thể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khoác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ra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đường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mà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phải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gì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00783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8365" y="4863336"/>
            <a:ext cx="1047403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À,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ấm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mảnh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này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Theo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ai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chú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thỏ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007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23" grpId="0"/>
      <p:bldP spid="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05" y="138430"/>
            <a:ext cx="12190095" cy="6719570"/>
            <a:chOff x="3" y="218"/>
            <a:chExt cx="19197" cy="10582"/>
          </a:xfrm>
        </p:grpSpPr>
        <p:pic>
          <p:nvPicPr>
            <p:cNvPr id="12" name="图片 11" descr="10 (20)"/>
            <p:cNvPicPr>
              <a:picLocks noChangeAspect="1"/>
            </p:cNvPicPr>
            <p:nvPr/>
          </p:nvPicPr>
          <p:blipFill>
            <a:blip r:embed="rId3"/>
            <a:srcRect l="12642" t="57976"/>
            <a:stretch>
              <a:fillRect/>
            </a:stretch>
          </p:blipFill>
          <p:spPr>
            <a:xfrm>
              <a:off x="3" y="8507"/>
              <a:ext cx="19197" cy="22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2" y="1396"/>
              <a:ext cx="18411" cy="9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0" y="218"/>
              <a:ext cx="7305" cy="1356"/>
              <a:chOff x="410" y="354"/>
              <a:chExt cx="7305" cy="1356"/>
            </a:xfrm>
          </p:grpSpPr>
          <p:sp>
            <p:nvSpPr>
              <p:cNvPr id="13" name="文本框 16"/>
              <p:cNvSpPr txBox="1"/>
              <p:nvPr/>
            </p:nvSpPr>
            <p:spPr>
              <a:xfrm>
                <a:off x="2325" y="670"/>
                <a:ext cx="5390" cy="725"/>
              </a:xfrm>
              <a:prstGeom prst="rect">
                <a:avLst/>
              </a:prstGeom>
              <a:solidFill>
                <a:srgbClr val="43C1B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KHÁM</a:t>
                </a:r>
                <a:r>
                  <a:rPr kumimoji="0" lang="en-US" altLang="zh-CN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 PHÁ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思源黑体 CN Bold" panose="020B0800000000000000" charset="-122"/>
                </a:endParaRPr>
              </a:p>
            </p:txBody>
          </p:sp>
          <p:pic>
            <p:nvPicPr>
              <p:cNvPr id="14" name="图片 13" descr="21"/>
              <p:cNvPicPr>
                <a:picLocks noChangeAspect="1"/>
              </p:cNvPicPr>
              <p:nvPr/>
            </p:nvPicPr>
            <p:blipFill>
              <a:blip r:embed="rId4"/>
              <a:srcRect l="36206" t="4879" r="15530" b="15036"/>
              <a:stretch>
                <a:fillRect/>
              </a:stretch>
            </p:blipFill>
            <p:spPr>
              <a:xfrm>
                <a:off x="410" y="354"/>
                <a:ext cx="1717" cy="1357"/>
              </a:xfrm>
              <a:prstGeom prst="rect">
                <a:avLst/>
              </a:prstGeom>
            </p:spPr>
          </p:pic>
        </p:grpSp>
        <p:pic>
          <p:nvPicPr>
            <p:cNvPr id="16" name="图片 15" descr="千库网_矢量手绘卡通大树_元素编号11747067"/>
            <p:cNvPicPr>
              <a:picLocks noChangeAspect="1"/>
            </p:cNvPicPr>
            <p:nvPr/>
          </p:nvPicPr>
          <p:blipFill>
            <a:blip r:embed="rId5"/>
            <a:srcRect l="66718" t="18712" r="1349" b="30576"/>
            <a:stretch>
              <a:fillRect/>
            </a:stretch>
          </p:blipFill>
          <p:spPr>
            <a:xfrm>
              <a:off x="3" y="8026"/>
              <a:ext cx="1396" cy="2774"/>
            </a:xfrm>
            <a:prstGeom prst="rect">
              <a:avLst/>
            </a:prstGeom>
          </p:spPr>
        </p:pic>
        <p:pic>
          <p:nvPicPr>
            <p:cNvPr id="21" name="图片 20" descr="16 (21)"/>
            <p:cNvPicPr>
              <a:picLocks noChangeAspect="1"/>
            </p:cNvPicPr>
            <p:nvPr/>
          </p:nvPicPr>
          <p:blipFill>
            <a:blip r:embed="rId6"/>
            <a:srcRect l="7247" t="16023" r="81067" b="66881"/>
            <a:stretch>
              <a:fillRect/>
            </a:stretch>
          </p:blipFill>
          <p:spPr>
            <a:xfrm>
              <a:off x="16530" y="221"/>
              <a:ext cx="1851" cy="1354"/>
            </a:xfrm>
            <a:prstGeom prst="rect">
              <a:avLst/>
            </a:prstGeom>
          </p:spPr>
        </p:pic>
      </p:grpSp>
      <p:sp>
        <p:nvSpPr>
          <p:cNvPr id="189" name="文本框 188"/>
          <p:cNvSpPr txBox="1"/>
          <p:nvPr/>
        </p:nvSpPr>
        <p:spPr>
          <a:xfrm>
            <a:off x="580531" y="1785918"/>
            <a:ext cx="114917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u="none" strike="noStrike" kern="1200" cap="none" spc="0" normalizeH="0" baseline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 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Nhưng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ở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trong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rừng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thợ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may,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vì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thế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chú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thỏ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phải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tìm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đến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các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bạn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muông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thú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côn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trùng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trong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rừng</a:t>
            </a:r>
            <a:r>
              <a:rPr lang="en-US" altLang="zh-CN" sz="3200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</a:t>
            </a:r>
            <a:endParaRPr kumimoji="0" lang="en-US" altLang="zh-CN" sz="3200" b="0" u="none" strike="noStrike" kern="1200" cap="none" spc="0" normalizeH="0" baseline="0" noProof="0" dirty="0" err="1">
              <a:ln>
                <a:noFill/>
              </a:ln>
              <a:solidFill>
                <a:srgbClr val="CC5B1E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23" name="文本框 186"/>
          <p:cNvSpPr txBox="1"/>
          <p:nvPr/>
        </p:nvSpPr>
        <p:spPr>
          <a:xfrm>
            <a:off x="1350645" y="1132586"/>
            <a:ext cx="1042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Ốc</a:t>
            </a:r>
            <a:r>
              <a:rPr lang="en-US" altLang="zh-CN" sz="3600" b="1" noProof="0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noProof="0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sên</a:t>
            </a:r>
            <a:r>
              <a:rPr lang="en-US" altLang="zh-CN" sz="3600" b="1" noProof="0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600" b="1" noProof="0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bọ</a:t>
            </a:r>
            <a:r>
              <a:rPr lang="en-US" altLang="zh-CN" sz="3600" b="1" noProof="0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noProof="0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ngựa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nhim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chim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tằm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ra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sân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khấu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5496" y="3178337"/>
            <a:ext cx="1047403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Mời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đoán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xem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phải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tiếp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00783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5496" y="4644501"/>
            <a:ext cx="1047403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đoán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tiếp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xem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đây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họ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cụ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endParaRPr lang="en-US" b="1" dirty="0">
              <a:solidFill>
                <a:srgbClr val="007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23" grpId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05" y="138430"/>
            <a:ext cx="12190095" cy="6719570"/>
            <a:chOff x="3" y="218"/>
            <a:chExt cx="19197" cy="10582"/>
          </a:xfrm>
        </p:grpSpPr>
        <p:pic>
          <p:nvPicPr>
            <p:cNvPr id="12" name="图片 11" descr="10 (20)"/>
            <p:cNvPicPr>
              <a:picLocks noChangeAspect="1"/>
            </p:cNvPicPr>
            <p:nvPr/>
          </p:nvPicPr>
          <p:blipFill>
            <a:blip r:embed="rId3"/>
            <a:srcRect l="12642" t="57976"/>
            <a:stretch>
              <a:fillRect/>
            </a:stretch>
          </p:blipFill>
          <p:spPr>
            <a:xfrm>
              <a:off x="3" y="8507"/>
              <a:ext cx="19197" cy="22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2" y="1396"/>
              <a:ext cx="18411" cy="9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0" y="218"/>
              <a:ext cx="7305" cy="1356"/>
              <a:chOff x="410" y="354"/>
              <a:chExt cx="7305" cy="1356"/>
            </a:xfrm>
          </p:grpSpPr>
          <p:sp>
            <p:nvSpPr>
              <p:cNvPr id="13" name="文本框 16"/>
              <p:cNvSpPr txBox="1"/>
              <p:nvPr/>
            </p:nvSpPr>
            <p:spPr>
              <a:xfrm>
                <a:off x="2325" y="670"/>
                <a:ext cx="5390" cy="725"/>
              </a:xfrm>
              <a:prstGeom prst="rect">
                <a:avLst/>
              </a:prstGeom>
              <a:solidFill>
                <a:srgbClr val="43C1B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KHÁM</a:t>
                </a:r>
                <a:r>
                  <a:rPr kumimoji="0" lang="en-US" altLang="zh-CN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 PHÁ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思源黑体 CN Bold" panose="020B0800000000000000" charset="-122"/>
                </a:endParaRPr>
              </a:p>
            </p:txBody>
          </p:sp>
          <p:pic>
            <p:nvPicPr>
              <p:cNvPr id="14" name="图片 13" descr="21"/>
              <p:cNvPicPr>
                <a:picLocks noChangeAspect="1"/>
              </p:cNvPicPr>
              <p:nvPr/>
            </p:nvPicPr>
            <p:blipFill>
              <a:blip r:embed="rId4"/>
              <a:srcRect l="36206" t="4879" r="15530" b="15036"/>
              <a:stretch>
                <a:fillRect/>
              </a:stretch>
            </p:blipFill>
            <p:spPr>
              <a:xfrm>
                <a:off x="410" y="354"/>
                <a:ext cx="1717" cy="1357"/>
              </a:xfrm>
              <a:prstGeom prst="rect">
                <a:avLst/>
              </a:prstGeom>
            </p:spPr>
          </p:pic>
        </p:grpSp>
        <p:pic>
          <p:nvPicPr>
            <p:cNvPr id="16" name="图片 15" descr="千库网_矢量手绘卡通大树_元素编号11747067"/>
            <p:cNvPicPr>
              <a:picLocks noChangeAspect="1"/>
            </p:cNvPicPr>
            <p:nvPr/>
          </p:nvPicPr>
          <p:blipFill>
            <a:blip r:embed="rId5"/>
            <a:srcRect l="66718" t="18712" r="1349" b="30576"/>
            <a:stretch>
              <a:fillRect/>
            </a:stretch>
          </p:blipFill>
          <p:spPr>
            <a:xfrm>
              <a:off x="3" y="8026"/>
              <a:ext cx="1396" cy="2774"/>
            </a:xfrm>
            <a:prstGeom prst="rect">
              <a:avLst/>
            </a:prstGeom>
          </p:spPr>
        </p:pic>
        <p:pic>
          <p:nvPicPr>
            <p:cNvPr id="21" name="图片 20" descr="16 (21)"/>
            <p:cNvPicPr>
              <a:picLocks noChangeAspect="1"/>
            </p:cNvPicPr>
            <p:nvPr/>
          </p:nvPicPr>
          <p:blipFill>
            <a:blip r:embed="rId6"/>
            <a:srcRect l="7247" t="16023" r="81067" b="66881"/>
            <a:stretch>
              <a:fillRect/>
            </a:stretch>
          </p:blipFill>
          <p:spPr>
            <a:xfrm>
              <a:off x="16530" y="221"/>
              <a:ext cx="1851" cy="1354"/>
            </a:xfrm>
            <a:prstGeom prst="rect">
              <a:avLst/>
            </a:prstGeom>
          </p:spPr>
        </p:pic>
      </p:grpSp>
      <p:sp>
        <p:nvSpPr>
          <p:cNvPr id="23" name="文本框 186"/>
          <p:cNvSpPr txBox="1"/>
          <p:nvPr/>
        </p:nvSpPr>
        <p:spPr>
          <a:xfrm>
            <a:off x="451418" y="1037201"/>
            <a:ext cx="11311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Đoán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thử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thiết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để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công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việc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nói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trên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8982" y="1721393"/>
            <a:ext cx="1047403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vẽ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lên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nhầm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lẫn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luôn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chính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xác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Nếu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nhầm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hại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như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thế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00783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8981" y="3004129"/>
            <a:ext cx="1047403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chính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xác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nham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nhở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xấu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xí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kéo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nặng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mỏi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tay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00783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8982" y="4283898"/>
            <a:ext cx="10485148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khâu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đẹp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xô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lệch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chứ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khâu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lâu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lắm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khâu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phải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nữa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chán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nản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bỏ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cuộc</a:t>
            </a:r>
            <a:r>
              <a:rPr lang="en-US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?</a:t>
            </a:r>
            <a:endParaRPr lang="en-US" b="1" dirty="0">
              <a:solidFill>
                <a:srgbClr val="007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905" y="138430"/>
            <a:ext cx="12190095" cy="6719570"/>
            <a:chOff x="3" y="218"/>
            <a:chExt cx="19197" cy="10582"/>
          </a:xfrm>
        </p:grpSpPr>
        <p:pic>
          <p:nvPicPr>
            <p:cNvPr id="12" name="图片 11" descr="10 (20)"/>
            <p:cNvPicPr>
              <a:picLocks noChangeAspect="1"/>
            </p:cNvPicPr>
            <p:nvPr/>
          </p:nvPicPr>
          <p:blipFill>
            <a:blip r:embed="rId3"/>
            <a:srcRect l="12642" t="57976"/>
            <a:stretch>
              <a:fillRect/>
            </a:stretch>
          </p:blipFill>
          <p:spPr>
            <a:xfrm>
              <a:off x="3" y="8507"/>
              <a:ext cx="19197" cy="229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412" y="1396"/>
              <a:ext cx="18411" cy="9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/>
                <a:cs typeface="Calibri" panose="020F050202020403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10" y="218"/>
              <a:ext cx="7305" cy="1356"/>
              <a:chOff x="410" y="354"/>
              <a:chExt cx="7305" cy="1356"/>
            </a:xfrm>
          </p:grpSpPr>
          <p:sp>
            <p:nvSpPr>
              <p:cNvPr id="13" name="文本框 16"/>
              <p:cNvSpPr txBox="1"/>
              <p:nvPr/>
            </p:nvSpPr>
            <p:spPr>
              <a:xfrm>
                <a:off x="2325" y="670"/>
                <a:ext cx="5390" cy="725"/>
              </a:xfrm>
              <a:prstGeom prst="rect">
                <a:avLst/>
              </a:prstGeom>
              <a:solidFill>
                <a:srgbClr val="43C1B4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KHÁM</a:t>
                </a:r>
                <a:r>
                  <a:rPr kumimoji="0" lang="en-US" altLang="zh-CN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 Bold" panose="020B0800000000000000" charset="-122"/>
                    <a:cs typeface="Calibri" panose="020F0502020204030204" pitchFamily="34" charset="0"/>
                    <a:sym typeface="思源黑体 CN Bold" panose="020B0800000000000000" charset="-122"/>
                  </a:rPr>
                  <a:t> PHÁ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Bold" panose="020B0800000000000000" charset="-122"/>
                  <a:cs typeface="Calibri" panose="020F0502020204030204" pitchFamily="34" charset="0"/>
                  <a:sym typeface="思源黑体 CN Bold" panose="020B0800000000000000" charset="-122"/>
                </a:endParaRPr>
              </a:p>
            </p:txBody>
          </p:sp>
          <p:pic>
            <p:nvPicPr>
              <p:cNvPr id="14" name="图片 13" descr="21"/>
              <p:cNvPicPr>
                <a:picLocks noChangeAspect="1"/>
              </p:cNvPicPr>
              <p:nvPr/>
            </p:nvPicPr>
            <p:blipFill>
              <a:blip r:embed="rId4"/>
              <a:srcRect l="36206" t="4879" r="15530" b="15036"/>
              <a:stretch>
                <a:fillRect/>
              </a:stretch>
            </p:blipFill>
            <p:spPr>
              <a:xfrm>
                <a:off x="410" y="354"/>
                <a:ext cx="1717" cy="1357"/>
              </a:xfrm>
              <a:prstGeom prst="rect">
                <a:avLst/>
              </a:prstGeom>
            </p:spPr>
          </p:pic>
        </p:grpSp>
        <p:pic>
          <p:nvPicPr>
            <p:cNvPr id="16" name="图片 15" descr="千库网_矢量手绘卡通大树_元素编号11747067"/>
            <p:cNvPicPr>
              <a:picLocks noChangeAspect="1"/>
            </p:cNvPicPr>
            <p:nvPr/>
          </p:nvPicPr>
          <p:blipFill>
            <a:blip r:embed="rId5"/>
            <a:srcRect l="66718" t="18712" r="1349" b="30576"/>
            <a:stretch>
              <a:fillRect/>
            </a:stretch>
          </p:blipFill>
          <p:spPr>
            <a:xfrm>
              <a:off x="3" y="8026"/>
              <a:ext cx="1396" cy="2774"/>
            </a:xfrm>
            <a:prstGeom prst="rect">
              <a:avLst/>
            </a:prstGeom>
          </p:spPr>
        </p:pic>
        <p:pic>
          <p:nvPicPr>
            <p:cNvPr id="21" name="图片 20" descr="16 (21)"/>
            <p:cNvPicPr>
              <a:picLocks noChangeAspect="1"/>
            </p:cNvPicPr>
            <p:nvPr/>
          </p:nvPicPr>
          <p:blipFill>
            <a:blip r:embed="rId6"/>
            <a:srcRect l="7247" t="16023" r="81067" b="66881"/>
            <a:stretch>
              <a:fillRect/>
            </a:stretch>
          </p:blipFill>
          <p:spPr>
            <a:xfrm>
              <a:off x="16530" y="221"/>
              <a:ext cx="1851" cy="1354"/>
            </a:xfrm>
            <a:prstGeom prst="rect">
              <a:avLst/>
            </a:prstGeom>
          </p:spPr>
        </p:pic>
      </p:grpSp>
      <p:sp>
        <p:nvSpPr>
          <p:cNvPr id="189" name="文本框 188"/>
          <p:cNvSpPr txBox="1"/>
          <p:nvPr/>
        </p:nvSpPr>
        <p:spPr>
          <a:xfrm>
            <a:off x="445135" y="1573876"/>
            <a:ext cx="114917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  </a:t>
            </a:r>
            <a:r>
              <a:rPr kumimoji="0" lang="en-US" altLang="zh-CN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Thế</a:t>
            </a:r>
            <a:r>
              <a:rPr kumimoji="0" lang="en-US" altLang="zh-CN" sz="3200" b="0" i="1" u="none" strike="noStrike" kern="1200" cap="none" spc="0" normalizeH="0" noProof="0" dirty="0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1" u="none" strike="noStrike" kern="1200" cap="none" spc="0" normalizeH="0" noProof="0" dirty="0" err="1">
                <a:ln>
                  <a:noFill/>
                </a:ln>
                <a:solidFill>
                  <a:srgbClr val="CC5B1E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trong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khu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rừng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xuất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hiện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xưởng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may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ấm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may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áo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cho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các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loài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vật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trong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rừng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Mỗi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việc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: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thỏ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nhận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nhận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đặt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hàng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;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ốc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sên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đo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và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kẻ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;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bọ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ngựa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cắt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vải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,;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chim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nhím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tằm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cùng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i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khâu</a:t>
            </a:r>
            <a:r>
              <a:rPr lang="en-US" altLang="zh-CN" sz="3200" i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;… </a:t>
            </a:r>
            <a:endParaRPr kumimoji="0" lang="en-US" altLang="zh-CN" sz="3200" b="0" i="1" u="none" strike="noStrike" kern="1200" cap="none" spc="0" normalizeH="0" baseline="0" noProof="0" dirty="0" err="1">
              <a:ln>
                <a:noFill/>
              </a:ln>
              <a:solidFill>
                <a:srgbClr val="CC5B1E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23" name="文本框 186"/>
          <p:cNvSpPr txBox="1"/>
          <p:nvPr/>
        </p:nvSpPr>
        <p:spPr>
          <a:xfrm>
            <a:off x="1350645" y="953291"/>
            <a:ext cx="1042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buClrTx/>
              <a:buSzTx/>
              <a:buFontTx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 Medium" panose="00000600000000000000" charset="-122"/>
                <a:ea typeface="HarmonyOS Sans SC Medium" panose="00000600000000000000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Các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nhân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vật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diễn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theo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>
                  <a:noFill/>
                </a:ln>
                <a:solidFill>
                  <a:srgbClr val="43C1B4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dẫn</a:t>
            </a:r>
            <a:r>
              <a:rPr lang="en-US" altLang="zh-CN" sz="3600" b="1" dirty="0">
                <a:solidFill>
                  <a:srgbClr val="43C1B4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3C1B4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04" y="3629562"/>
            <a:ext cx="1116201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Mỗi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con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vật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một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cách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khác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nhau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,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nhưng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họ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giống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nhau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ở </a:t>
            </a:r>
            <a:r>
              <a:rPr lang="en-US" altLang="zh-CN" sz="3200" b="1" dirty="0" err="1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chỗ</a:t>
            </a:r>
            <a:r>
              <a:rPr lang="en-US" altLang="zh-CN" sz="3200" b="1" dirty="0">
                <a:solidFill>
                  <a:srgbClr val="007836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…..</a:t>
            </a:r>
            <a:endParaRPr lang="en-US" b="1" dirty="0">
              <a:solidFill>
                <a:srgbClr val="007836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104" y="4881089"/>
            <a:ext cx="1114583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nghề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nghiệp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đều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thiết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thợ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nghề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công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đức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nghề</a:t>
            </a:r>
            <a:r>
              <a:rPr lang="en-US" sz="3200" b="1" dirty="0">
                <a:solidFill>
                  <a:srgbClr val="CC5B1E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</a:rPr>
              <a:t>.</a:t>
            </a:r>
            <a:endParaRPr lang="en-US" b="1" dirty="0">
              <a:solidFill>
                <a:srgbClr val="CC5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23" grpId="0"/>
      <p:bldP spid="6" grpId="0" animBg="1"/>
      <p:bldP spid="2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790</Words>
  <Application>Microsoft Office PowerPoint</Application>
  <PresentationFormat>Widescreen</PresentationFormat>
  <Paragraphs>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Times New Roman</vt:lpstr>
      <vt:lpstr>Calibri</vt:lpstr>
      <vt:lpstr>思源黑体 CN Bold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ADMIN</cp:lastModifiedBy>
  <cp:revision>35</cp:revision>
  <dcterms:created xsi:type="dcterms:W3CDTF">2023-04-15T13:55:24Z</dcterms:created>
  <dcterms:modified xsi:type="dcterms:W3CDTF">2025-04-28T00:30:39Z</dcterms:modified>
</cp:coreProperties>
</file>