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764" r:id="rId2"/>
    <p:sldId id="470" r:id="rId3"/>
    <p:sldId id="494" r:id="rId4"/>
    <p:sldId id="311" r:id="rId5"/>
    <p:sldId id="499" r:id="rId6"/>
    <p:sldId id="514" r:id="rId7"/>
    <p:sldId id="515" r:id="rId8"/>
    <p:sldId id="516" r:id="rId9"/>
    <p:sldId id="517" r:id="rId10"/>
    <p:sldId id="518" r:id="rId11"/>
    <p:sldId id="29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3EBE0-CE68-409B-9B91-7BF6CBA8C23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B2FCF-55BF-45BF-B503-6C47F87F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022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04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584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865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12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582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6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7"/>
            <a:ext cx="12265679" cy="1314794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4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8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8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1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4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6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1" y="116802"/>
            <a:ext cx="1395050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314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9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2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E4103-3113-B3CE-760D-6CF7453E4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3570D1-0CF9-7E9D-652F-D7CE256C8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946" y="2072163"/>
            <a:ext cx="6088499" cy="1141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7DCD83-92C0-2F05-4CCF-D2027C475DF9}"/>
              </a:ext>
            </a:extLst>
          </p:cNvPr>
          <p:cNvSpPr txBox="1"/>
          <p:nvPr/>
        </p:nvSpPr>
        <p:spPr>
          <a:xfrm>
            <a:off x="3317132" y="3064213"/>
            <a:ext cx="5496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XE ĐỒ CHƠI</a:t>
            </a:r>
            <a:endParaRPr lang="en-ID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CEF5C-A749-9BD7-BEDA-2E7D513DA4BA}"/>
              </a:ext>
            </a:extLst>
          </p:cNvPr>
          <p:cNvSpPr txBox="1"/>
          <p:nvPr/>
        </p:nvSpPr>
        <p:spPr>
          <a:xfrm>
            <a:off x="3347936" y="3821640"/>
            <a:ext cx="5496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ID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984EB96E-51E6-FFD3-7087-26C615E22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1" y="242799"/>
            <a:ext cx="1360528" cy="1283650"/>
          </a:xfrm>
          <a:prstGeom prst="ellipse">
            <a:avLst/>
          </a:prstGeom>
        </p:spPr>
      </p:pic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0C08FE63-8D29-B8C3-9047-180894518644}"/>
              </a:ext>
            </a:extLst>
          </p:cNvPr>
          <p:cNvSpPr txBox="1"/>
          <p:nvPr/>
        </p:nvSpPr>
        <p:spPr>
          <a:xfrm>
            <a:off x="2340571" y="1124349"/>
            <a:ext cx="75063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149719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421AA9-9FAE-452A-B34A-0009D3378AAE}"/>
              </a:ext>
            </a:extLst>
          </p:cNvPr>
          <p:cNvGrpSpPr/>
          <p:nvPr/>
        </p:nvGrpSpPr>
        <p:grpSpPr>
          <a:xfrm>
            <a:off x="1743074" y="502437"/>
            <a:ext cx="8982075" cy="1535913"/>
            <a:chOff x="674228" y="4862098"/>
            <a:chExt cx="5343799" cy="126154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8AC6518-49A7-41A5-8F26-CAB6565434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45D868-977C-47E1-A41B-C1C93ACB7714}"/>
                </a:ext>
              </a:extLst>
            </p:cNvPr>
            <p:cNvSpPr txBox="1"/>
            <p:nvPr/>
          </p:nvSpPr>
          <p:spPr>
            <a:xfrm>
              <a:off x="839521" y="4987564"/>
              <a:ext cx="5115750" cy="1136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ề nhà suy nghĩ lắp thêm bộ phận giúp xe đồ chơi tự chuyển động được.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151260F-89A6-4636-B0C7-34CEC41B7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0" y="2151413"/>
            <a:ext cx="4291012" cy="419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5A1A7D-5A17-FE83-018C-3EF2C3422A95}"/>
              </a:ext>
            </a:extLst>
          </p:cNvPr>
          <p:cNvSpPr txBox="1"/>
          <p:nvPr/>
        </p:nvSpPr>
        <p:spPr>
          <a:xfrm>
            <a:off x="2910853" y="1678486"/>
            <a:ext cx="6370295" cy="230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713"/>
            <a:r>
              <a:rPr lang="en-US" sz="7199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TẠM </a:t>
            </a:r>
            <a:r>
              <a:rPr lang="en-US" sz="7199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BIỆT VÀ </a:t>
            </a:r>
            <a:endParaRPr lang="en-US" sz="7199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01B3C5">
                  <a:lumMod val="60000"/>
                  <a:lumOff val="40000"/>
                </a:srgbClr>
              </a:solidFill>
              <a:latin typeface="iCiel Cadena" panose="02000503000000020004" pitchFamily="50" charset="0"/>
            </a:endParaRPr>
          </a:p>
          <a:p>
            <a:pPr algn="ctr" defTabSz="1218713"/>
            <a:r>
              <a:rPr lang="en-US" sz="7199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3E213F0-5C97-4599-9265-5E2D0DBC4B4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05C1FB-E46E-4DF2-84D0-F8A2207EF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1433" y="2396051"/>
            <a:ext cx="731583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177CF577-48E3-4A6A-B1CB-025F1B054FF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CE03FB-9D1F-4E07-AFF3-FF43ADD6BA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3808" y="2586171"/>
            <a:ext cx="731583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3" y="-36992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6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Làm bánh xe và trục bánh xe:</a:t>
              </a:r>
              <a:endParaRPr lang="en-US" sz="32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tấm</a:t>
            </a:r>
            <a:r>
              <a:rPr lang="en-US" sz="3200" dirty="0"/>
              <a:t> pho-</a:t>
            </a:r>
            <a:r>
              <a:rPr lang="en-US" sz="3200" dirty="0" err="1"/>
              <a:t>mếch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4 cm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mô</a:t>
            </a:r>
            <a:r>
              <a:rPr lang="en-US" sz="3200" dirty="0"/>
              <a:t> </a:t>
            </a:r>
            <a:r>
              <a:rPr lang="en-US" sz="3200" dirty="0" err="1"/>
              <a:t>tả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5</a:t>
            </a:r>
          </a:p>
          <a:p>
            <a:r>
              <a:rPr lang="en-US" sz="3200" dirty="0"/>
              <a:t>+ Trang </a:t>
            </a:r>
            <a:r>
              <a:rPr lang="en-US" sz="3200" dirty="0" err="1"/>
              <a:t>trí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cahs</a:t>
            </a:r>
            <a:r>
              <a:rPr lang="en-US" sz="3200" dirty="0"/>
              <a:t> </a:t>
            </a:r>
            <a:r>
              <a:rPr lang="en-US" sz="3200" dirty="0" err="1"/>
              <a:t>tô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r>
              <a:rPr lang="en-US" sz="32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F77C0C-6E96-4241-A4CB-413B426F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745" y="1643062"/>
            <a:ext cx="3967580" cy="32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Dùng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compa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tạo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lỗ</a:t>
            </a:r>
            <a:r>
              <a:rPr lang="en-US" sz="3200" dirty="0">
                <a:solidFill>
                  <a:srgbClr val="000000"/>
                </a:solidFill>
              </a:rPr>
              <a:t> ở </a:t>
            </a:r>
            <a:r>
              <a:rPr lang="en-US" sz="3200" dirty="0" err="1">
                <a:solidFill>
                  <a:srgbClr val="000000"/>
                </a:solidFill>
              </a:rPr>
              <a:t>giữa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Luồn</a:t>
            </a:r>
            <a:r>
              <a:rPr lang="en-US" sz="3200" dirty="0">
                <a:solidFill>
                  <a:srgbClr val="000000"/>
                </a:solidFill>
              </a:rPr>
              <a:t> que </a:t>
            </a:r>
            <a:r>
              <a:rPr lang="en-US" sz="3200" dirty="0" err="1">
                <a:solidFill>
                  <a:srgbClr val="000000"/>
                </a:solidFill>
              </a:rPr>
              <a:t>tre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vào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ống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hút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giấy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để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tạo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trục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Lắp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trục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mô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tả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trong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hình</a:t>
            </a:r>
            <a:r>
              <a:rPr lang="en-US" sz="3200" dirty="0">
                <a:solidFill>
                  <a:srgbClr val="000000"/>
                </a:solidFill>
              </a:rPr>
              <a:t> 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50171-C997-4A77-A8A8-0D1A08665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837" y="1671637"/>
            <a:ext cx="3681413" cy="33898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7B3C24-155C-47A9-9F08-599A59E2D204}"/>
              </a:ext>
            </a:extLst>
          </p:cNvPr>
          <p:cNvSpPr/>
          <p:nvPr/>
        </p:nvSpPr>
        <p:spPr>
          <a:xfrm>
            <a:off x="1333499" y="4619625"/>
            <a:ext cx="64103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</a:rPr>
              <a:t>Lưu</a:t>
            </a:r>
            <a:r>
              <a:rPr lang="en-US" sz="2400" b="1" i="1" dirty="0">
                <a:solidFill>
                  <a:srgbClr val="FF0000"/>
                </a:solidFill>
              </a:rPr>
              <a:t> ý: </a:t>
            </a:r>
            <a:r>
              <a:rPr lang="en-US" sz="2400" b="1" dirty="0" err="1">
                <a:solidFill>
                  <a:srgbClr val="FF0000"/>
                </a:solidFill>
              </a:rPr>
              <a:t>Đảm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bảo</a:t>
            </a:r>
            <a:r>
              <a:rPr lang="en-US" sz="2400" b="1" dirty="0">
                <a:solidFill>
                  <a:srgbClr val="FF0000"/>
                </a:solidFill>
              </a:rPr>
              <a:t> an </a:t>
            </a:r>
            <a:r>
              <a:rPr lang="en-US" sz="2400" b="1" dirty="0" err="1">
                <a:solidFill>
                  <a:srgbClr val="FF0000"/>
                </a:solidFill>
              </a:rPr>
              <a:t>toàn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lắp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xe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trục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782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Làm thân xe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Calibri"/>
              </a:rPr>
              <a:t>+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Dùng tấm pho-mếch hình chữ nhật có chiều dài 15cm và chiều rộng 10cm để làm thân xe như Hình 7.</a:t>
            </a:r>
            <a:endParaRPr lang="en-US" sz="3200" dirty="0">
              <a:solidFill>
                <a:srgbClr val="000000"/>
              </a:solidFill>
              <a:latin typeface="Calibri"/>
            </a:endParaRPr>
          </a:p>
          <a:p>
            <a:pPr lvl="0" algn="just"/>
            <a:r>
              <a:rPr lang="en-US" sz="3200" dirty="0">
                <a:solidFill>
                  <a:srgbClr val="000000"/>
                </a:solidFill>
              </a:rPr>
              <a:t>+ Trang </a:t>
            </a:r>
            <a:r>
              <a:rPr lang="en-US" sz="3200" dirty="0" err="1">
                <a:solidFill>
                  <a:srgbClr val="000000"/>
                </a:solidFill>
              </a:rPr>
              <a:t>trí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thân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mẫu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E9F58-C621-484A-AE18-C9D45050A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112" y="1528762"/>
            <a:ext cx="3843338" cy="32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Hoàn thiện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0000"/>
                </a:solidFill>
                <a:latin typeface="Calibri"/>
              </a:rPr>
              <a:t>+ Dùng băng dính gắn trục bánh xe vào thân xe như Hình 8.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libri"/>
              </a:rPr>
              <a:t>+ Kiểm tra và điều chỉnh lại sản phẩm (nếu cần).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76419-C07D-4927-90F4-77CF3380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481137"/>
            <a:ext cx="3867150" cy="34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226</Words>
  <Application>Microsoft Office PowerPoint</Application>
  <PresentationFormat>Widescreen</PresentationFormat>
  <Paragraphs>32</Paragraphs>
  <Slides>11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Arial</vt:lpstr>
      <vt:lpstr>Calibri</vt:lpstr>
      <vt:lpstr>Cambria</vt:lpstr>
      <vt:lpstr>iCiel Cadena</vt:lpstr>
      <vt:lpstr>ITC Avant Garde Std Bk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2023-01-18T07:24:56Z</dcterms:created>
  <dcterms:modified xsi:type="dcterms:W3CDTF">2025-04-28T00:09:27Z</dcterms:modified>
</cp:coreProperties>
</file>