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3" r:id="rId3"/>
  </p:sldMasterIdLst>
  <p:notesMasterIdLst>
    <p:notesMasterId r:id="rId24"/>
  </p:notesMasterIdLst>
  <p:sldIdLst>
    <p:sldId id="257" r:id="rId4"/>
    <p:sldId id="258" r:id="rId5"/>
    <p:sldId id="259" r:id="rId6"/>
    <p:sldId id="265" r:id="rId7"/>
    <p:sldId id="266" r:id="rId8"/>
    <p:sldId id="267" r:id="rId9"/>
    <p:sldId id="270" r:id="rId10"/>
    <p:sldId id="273" r:id="rId11"/>
    <p:sldId id="285" r:id="rId12"/>
    <p:sldId id="269" r:id="rId13"/>
    <p:sldId id="282" r:id="rId14"/>
    <p:sldId id="283" r:id="rId15"/>
    <p:sldId id="284" r:id="rId16"/>
    <p:sldId id="286" r:id="rId17"/>
    <p:sldId id="279" r:id="rId18"/>
    <p:sldId id="260" r:id="rId19"/>
    <p:sldId id="294" r:id="rId20"/>
    <p:sldId id="295" r:id="rId21"/>
    <p:sldId id="348"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4915C-503E-4F96-9DBC-976BF27087AF}" type="datetimeFigureOut">
              <a:rPr lang="en-US" smtClean="0"/>
              <a:t>4/20/2025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BE312-6AA9-4DEF-AE04-F7431204C8DA}" type="slidenum">
              <a:rPr lang="en-US" smtClean="0"/>
              <a:t>‹#›</a:t>
            </a:fld>
            <a:endParaRPr lang="en-US"/>
          </a:p>
        </p:txBody>
      </p:sp>
    </p:spTree>
    <p:extLst>
      <p:ext uri="{BB962C8B-B14F-4D97-AF65-F5344CB8AC3E}">
        <p14:creationId xmlns:p14="http://schemas.microsoft.com/office/powerpoint/2010/main" val="368768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36224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04407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321044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293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1762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58955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64171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86312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06539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6789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179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39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401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3326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99079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58986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421777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74600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171345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903DB76-30C4-4720-B253-289AC9936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9" name="组合 8">
            <a:extLst>
              <a:ext uri="{FF2B5EF4-FFF2-40B4-BE49-F238E27FC236}">
                <a16:creationId xmlns:a16="http://schemas.microsoft.com/office/drawing/2014/main" id="{D646DB4F-9445-47D1-B565-1C2C141FBE7C}"/>
              </a:ext>
            </a:extLst>
          </p:cNvPr>
          <p:cNvGrpSpPr/>
          <p:nvPr userDrawn="1"/>
        </p:nvGrpSpPr>
        <p:grpSpPr>
          <a:xfrm>
            <a:off x="2313320" y="1513482"/>
            <a:ext cx="7565360" cy="3101180"/>
            <a:chOff x="3100251" y="1601912"/>
            <a:chExt cx="7565360" cy="3101180"/>
          </a:xfrm>
        </p:grpSpPr>
        <p:sp>
          <p:nvSpPr>
            <p:cNvPr id="10" name="矩形: 圆角 9">
              <a:extLst>
                <a:ext uri="{FF2B5EF4-FFF2-40B4-BE49-F238E27FC236}">
                  <a16:creationId xmlns:a16="http://schemas.microsoft.com/office/drawing/2014/main" id="{02EE1CCC-E485-4DC4-BA28-2F3E83BD1E6B}"/>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2" name="矩形: 圆角 11">
              <a:extLst>
                <a:ext uri="{FF2B5EF4-FFF2-40B4-BE49-F238E27FC236}">
                  <a16:creationId xmlns:a16="http://schemas.microsoft.com/office/drawing/2014/main" id="{BABF6A00-01BF-4B9F-8A63-534A0CDA5875}"/>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4" name="图片 3" descr="图片包含 物体, 时钟&#10;&#10;描述已自动生成">
            <a:extLst>
              <a:ext uri="{FF2B5EF4-FFF2-40B4-BE49-F238E27FC236}">
                <a16:creationId xmlns:a16="http://schemas.microsoft.com/office/drawing/2014/main" id="{6099520C-3C65-424E-96CE-39DD9650BB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8" name="图片 7" descr="图片包含 玩具, LEGO&#10;&#10;描述已自动生成">
            <a:extLst>
              <a:ext uri="{FF2B5EF4-FFF2-40B4-BE49-F238E27FC236}">
                <a16:creationId xmlns:a16="http://schemas.microsoft.com/office/drawing/2014/main" id="{6AAD9AB6-64DF-4326-AD51-14AACB8918E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4BDF95A9-A903-4CE7-BCCC-4F4D71713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1" name="图片 20">
            <a:extLst>
              <a:ext uri="{FF2B5EF4-FFF2-40B4-BE49-F238E27FC236}">
                <a16:creationId xmlns:a16="http://schemas.microsoft.com/office/drawing/2014/main" id="{33C327DB-3B6C-424D-8382-46C26CC494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16" name="图片 15" descr="图片包含 玩具, LEGO&#10;&#10;描述已自动生成">
            <a:extLst>
              <a:ext uri="{FF2B5EF4-FFF2-40B4-BE49-F238E27FC236}">
                <a16:creationId xmlns:a16="http://schemas.microsoft.com/office/drawing/2014/main" id="{97672051-B3FB-4DD2-9966-403692C9DAF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38812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4340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9099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35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396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0921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175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27631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684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0504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17019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图片包含 物体&#10;&#10;描述已自动生成">
            <a:extLst>
              <a:ext uri="{FF2B5EF4-FFF2-40B4-BE49-F238E27FC236}">
                <a16:creationId xmlns:a16="http://schemas.microsoft.com/office/drawing/2014/main" id="{0919D8C2-4805-4CB3-AA2C-B9529C681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514" y="2914650"/>
            <a:ext cx="2788628" cy="2880359"/>
          </a:xfrm>
          <a:prstGeom prst="rect">
            <a:avLst/>
          </a:prstGeom>
        </p:spPr>
      </p:pic>
      <p:pic>
        <p:nvPicPr>
          <p:cNvPr id="20" name="图片 19">
            <a:extLst>
              <a:ext uri="{FF2B5EF4-FFF2-40B4-BE49-F238E27FC236}">
                <a16:creationId xmlns:a16="http://schemas.microsoft.com/office/drawing/2014/main" id="{3D2665C0-00FF-47E3-B4E0-0FBB1B5B8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49273" y="3304267"/>
            <a:ext cx="3895757" cy="804782"/>
          </a:xfrm>
          <a:prstGeom prst="rect">
            <a:avLst/>
          </a:prstGeom>
        </p:spPr>
      </p:pic>
      <p:pic>
        <p:nvPicPr>
          <p:cNvPr id="21" name="图片 20">
            <a:extLst>
              <a:ext uri="{FF2B5EF4-FFF2-40B4-BE49-F238E27FC236}">
                <a16:creationId xmlns:a16="http://schemas.microsoft.com/office/drawing/2014/main" id="{935417FE-BB98-4CC3-9A20-3B51D571E8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7445" y="4471944"/>
            <a:ext cx="1403589" cy="1532162"/>
          </a:xfrm>
          <a:prstGeom prst="rect">
            <a:avLst/>
          </a:prstGeom>
        </p:spPr>
      </p:pic>
      <p:pic>
        <p:nvPicPr>
          <p:cNvPr id="31" name="图片 30">
            <a:extLst>
              <a:ext uri="{FF2B5EF4-FFF2-40B4-BE49-F238E27FC236}">
                <a16:creationId xmlns:a16="http://schemas.microsoft.com/office/drawing/2014/main" id="{F37A9D97-35AF-4DE0-85DB-91728533F1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86096" y="5197734"/>
            <a:ext cx="983624" cy="1000682"/>
          </a:xfrm>
          <a:prstGeom prst="rect">
            <a:avLst/>
          </a:prstGeom>
        </p:spPr>
      </p:pic>
      <p:pic>
        <p:nvPicPr>
          <p:cNvPr id="32" name="图片 31" descr="图片包含 玩具, LEGO&#10;&#10;描述已自动生成">
            <a:extLst>
              <a:ext uri="{FF2B5EF4-FFF2-40B4-BE49-F238E27FC236}">
                <a16:creationId xmlns:a16="http://schemas.microsoft.com/office/drawing/2014/main" id="{157A67A9-988C-4C18-8935-8D4D6BE40F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7678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71374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185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780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b="0" i="0">
                <a:solidFill>
                  <a:schemeClr val="tx1">
                    <a:tint val="75000"/>
                  </a:schemeClr>
                </a:solidFill>
                <a:latin typeface="inpin heiti" charset="-122"/>
                <a:ea typeface="inpin heiti"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2025/4/20</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7189304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2025/4/20</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457960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7A9C0ECC-301A-45B7-B17A-C3B2094ADEF1}"/>
              </a:ext>
            </a:extLst>
          </p:cNvPr>
          <p:cNvGrpSpPr/>
          <p:nvPr userDrawn="1"/>
        </p:nvGrpSpPr>
        <p:grpSpPr>
          <a:xfrm>
            <a:off x="4123562" y="1456562"/>
            <a:ext cx="3944875" cy="3944875"/>
            <a:chOff x="4123562" y="1456562"/>
            <a:chExt cx="3944875" cy="3944875"/>
          </a:xfrm>
        </p:grpSpPr>
        <p:sp>
          <p:nvSpPr>
            <p:cNvPr id="17" name="椭圆 16">
              <a:extLst>
                <a:ext uri="{FF2B5EF4-FFF2-40B4-BE49-F238E27FC236}">
                  <a16:creationId xmlns:a16="http://schemas.microsoft.com/office/drawing/2014/main" id="{13A78654-C0A3-4741-810A-25651264DFC9}"/>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18" name="椭圆 17">
              <a:extLst>
                <a:ext uri="{FF2B5EF4-FFF2-40B4-BE49-F238E27FC236}">
                  <a16:creationId xmlns:a16="http://schemas.microsoft.com/office/drawing/2014/main" id="{8B53080D-899F-496C-B15C-51EA06CACCA2}"/>
                </a:ext>
              </a:extLst>
            </p:cNvPr>
            <p:cNvSpPr/>
            <p:nvPr userDrawn="1"/>
          </p:nvSpPr>
          <p:spPr>
            <a:xfrm>
              <a:off x="4251842" y="1584842"/>
              <a:ext cx="3688316" cy="368831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grpSp>
        <p:nvGrpSpPr>
          <p:cNvPr id="20" name="组合 19">
            <a:extLst>
              <a:ext uri="{FF2B5EF4-FFF2-40B4-BE49-F238E27FC236}">
                <a16:creationId xmlns:a16="http://schemas.microsoft.com/office/drawing/2014/main" id="{12FAE264-EC23-41E5-8FB2-F49663E401EA}"/>
              </a:ext>
            </a:extLst>
          </p:cNvPr>
          <p:cNvGrpSpPr/>
          <p:nvPr userDrawn="1"/>
        </p:nvGrpSpPr>
        <p:grpSpPr>
          <a:xfrm>
            <a:off x="3599009" y="2854182"/>
            <a:ext cx="1177387" cy="1177387"/>
            <a:chOff x="4123562" y="1456562"/>
            <a:chExt cx="3944875" cy="3944875"/>
          </a:xfrm>
        </p:grpSpPr>
        <p:sp>
          <p:nvSpPr>
            <p:cNvPr id="21" name="椭圆 20">
              <a:extLst>
                <a:ext uri="{FF2B5EF4-FFF2-40B4-BE49-F238E27FC236}">
                  <a16:creationId xmlns:a16="http://schemas.microsoft.com/office/drawing/2014/main" id="{61E1A704-CD63-4A9B-A9B7-6A1985E5315A}"/>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22" name="椭圆 21">
              <a:extLst>
                <a:ext uri="{FF2B5EF4-FFF2-40B4-BE49-F238E27FC236}">
                  <a16:creationId xmlns:a16="http://schemas.microsoft.com/office/drawing/2014/main" id="{E620CE39-AD85-417E-A27F-E1DA8FE5D6AC}"/>
                </a:ext>
              </a:extLst>
            </p:cNvPr>
            <p:cNvSpPr/>
            <p:nvPr userDrawn="1"/>
          </p:nvSpPr>
          <p:spPr>
            <a:xfrm>
              <a:off x="4493206" y="1863116"/>
              <a:ext cx="3205586" cy="320558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28" name="图片 27" descr="图片包含 玩具, LEGO&#10;&#10;描述已自动生成">
            <a:extLst>
              <a:ext uri="{FF2B5EF4-FFF2-40B4-BE49-F238E27FC236}">
                <a16:creationId xmlns:a16="http://schemas.microsoft.com/office/drawing/2014/main" id="{8372BA2D-4DF1-4385-905C-AB29D60CDA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691146" y="3510507"/>
            <a:ext cx="4640192" cy="3031991"/>
          </a:xfrm>
          <a:prstGeom prst="rect">
            <a:avLst/>
          </a:prstGeom>
        </p:spPr>
      </p:pic>
      <p:pic>
        <p:nvPicPr>
          <p:cNvPr id="29" name="图片 28" descr="图片包含 玩具, LEGO&#10;&#10;描述已自动生成">
            <a:extLst>
              <a:ext uri="{FF2B5EF4-FFF2-40B4-BE49-F238E27FC236}">
                <a16:creationId xmlns:a16="http://schemas.microsoft.com/office/drawing/2014/main" id="{8B25FF9B-2100-45E8-86AB-14C4F91A87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056120" y="3682007"/>
            <a:ext cx="4855513" cy="2860491"/>
          </a:xfrm>
          <a:prstGeom prst="rect">
            <a:avLst/>
          </a:prstGeom>
        </p:spPr>
      </p:pic>
      <p:pic>
        <p:nvPicPr>
          <p:cNvPr id="30" name="图片 29">
            <a:extLst>
              <a:ext uri="{FF2B5EF4-FFF2-40B4-BE49-F238E27FC236}">
                <a16:creationId xmlns:a16="http://schemas.microsoft.com/office/drawing/2014/main" id="{1F1E6C12-7758-4B4F-9D18-D55464001E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pic>
        <p:nvPicPr>
          <p:cNvPr id="33" name="图片 32" descr="图片包含 物体, 时钟&#10;&#10;描述已自动生成">
            <a:extLst>
              <a:ext uri="{FF2B5EF4-FFF2-40B4-BE49-F238E27FC236}">
                <a16:creationId xmlns:a16="http://schemas.microsoft.com/office/drawing/2014/main" id="{0B7BEBE0-B8D8-4C32-881C-F10A6A5A18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12858" y="545185"/>
            <a:ext cx="1356349" cy="1392160"/>
          </a:xfrm>
          <a:prstGeom prst="rect">
            <a:avLst/>
          </a:prstGeom>
        </p:spPr>
      </p:pic>
    </p:spTree>
    <p:extLst>
      <p:ext uri="{BB962C8B-B14F-4D97-AF65-F5344CB8AC3E}">
        <p14:creationId xmlns:p14="http://schemas.microsoft.com/office/powerpoint/2010/main" val="27609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266DD722-7334-447E-A3BB-88F3F56E23DF}"/>
              </a:ext>
            </a:extLst>
          </p:cNvPr>
          <p:cNvGrpSpPr/>
          <p:nvPr userDrawn="1"/>
        </p:nvGrpSpPr>
        <p:grpSpPr>
          <a:xfrm>
            <a:off x="295276" y="247650"/>
            <a:ext cx="11610974" cy="6372225"/>
            <a:chOff x="895120" y="560948"/>
            <a:chExt cx="10401759" cy="5545419"/>
          </a:xfrm>
        </p:grpSpPr>
        <p:sp>
          <p:nvSpPr>
            <p:cNvPr id="15" name="矩形: 圆角 14">
              <a:extLst>
                <a:ext uri="{FF2B5EF4-FFF2-40B4-BE49-F238E27FC236}">
                  <a16:creationId xmlns:a16="http://schemas.microsoft.com/office/drawing/2014/main" id="{9DECD499-9C9F-46C6-A875-547AC6C295E0}"/>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04AEEB12-3553-49C5-83D6-D17092C96578}"/>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1" name="图片 10">
            <a:extLst>
              <a:ext uri="{FF2B5EF4-FFF2-40B4-BE49-F238E27FC236}">
                <a16:creationId xmlns:a16="http://schemas.microsoft.com/office/drawing/2014/main" id="{03D21F5D-0243-499E-823D-A868055CD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6474" y="5724525"/>
            <a:ext cx="935817" cy="952046"/>
          </a:xfrm>
          <a:prstGeom prst="rect">
            <a:avLst/>
          </a:prstGeom>
        </p:spPr>
      </p:pic>
    </p:spTree>
    <p:extLst>
      <p:ext uri="{BB962C8B-B14F-4D97-AF65-F5344CB8AC3E}">
        <p14:creationId xmlns:p14="http://schemas.microsoft.com/office/powerpoint/2010/main" val="127845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DC63CEE8-DD9B-4D0E-A9FE-C0F81049ACF0}"/>
              </a:ext>
            </a:extLst>
          </p:cNvPr>
          <p:cNvGrpSpPr/>
          <p:nvPr userDrawn="1"/>
        </p:nvGrpSpPr>
        <p:grpSpPr>
          <a:xfrm>
            <a:off x="895120" y="560948"/>
            <a:ext cx="10401759" cy="5545419"/>
            <a:chOff x="895120" y="560948"/>
            <a:chExt cx="10401759" cy="5545419"/>
          </a:xfrm>
          <a:solidFill>
            <a:schemeClr val="bg1"/>
          </a:solidFill>
        </p:grpSpPr>
        <p:sp>
          <p:nvSpPr>
            <p:cNvPr id="25" name="矩形: 圆角 24">
              <a:extLst>
                <a:ext uri="{FF2B5EF4-FFF2-40B4-BE49-F238E27FC236}">
                  <a16:creationId xmlns:a16="http://schemas.microsoft.com/office/drawing/2014/main" id="{0CA630B1-E004-45A9-B0F1-5F3952E3E7CB}"/>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6" name="矩形: 圆角 25">
              <a:extLst>
                <a:ext uri="{FF2B5EF4-FFF2-40B4-BE49-F238E27FC236}">
                  <a16:creationId xmlns:a16="http://schemas.microsoft.com/office/drawing/2014/main" id="{83051174-1D5E-4166-8D0E-3D8C70BC0690}"/>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8" name="图片 7" descr="图片包含 玩具, LEGO&#10;&#10;描述已自动生成">
            <a:extLst>
              <a:ext uri="{FF2B5EF4-FFF2-40B4-BE49-F238E27FC236}">
                <a16:creationId xmlns:a16="http://schemas.microsoft.com/office/drawing/2014/main" id="{4493FE3A-0258-471A-8BCF-2F371B0F6A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148590" y="2930088"/>
            <a:ext cx="3897630" cy="2546787"/>
          </a:xfrm>
          <a:prstGeom prst="rect">
            <a:avLst/>
          </a:prstGeom>
        </p:spPr>
      </p:pic>
      <p:pic>
        <p:nvPicPr>
          <p:cNvPr id="9" name="图片 8" descr="图片包含 物体, 时钟&#10;&#10;描述已自动生成">
            <a:extLst>
              <a:ext uri="{FF2B5EF4-FFF2-40B4-BE49-F238E27FC236}">
                <a16:creationId xmlns:a16="http://schemas.microsoft.com/office/drawing/2014/main" id="{EF4F1E68-20F9-4545-A9CC-493AA784F4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5124" y="212812"/>
            <a:ext cx="1356349" cy="1392160"/>
          </a:xfrm>
          <a:prstGeom prst="rect">
            <a:avLst/>
          </a:prstGeom>
        </p:spPr>
      </p:pic>
    </p:spTree>
    <p:extLst>
      <p:ext uri="{BB962C8B-B14F-4D97-AF65-F5344CB8AC3E}">
        <p14:creationId xmlns:p14="http://schemas.microsoft.com/office/powerpoint/2010/main" val="37639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B442A1A-032D-4F29-8E1F-B3D6ED842D05}"/>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id="{8ADE57B7-B10C-4AB3-87BE-2532D78C36F1}"/>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0" name="矩形: 圆角 19">
              <a:extLst>
                <a:ext uri="{FF2B5EF4-FFF2-40B4-BE49-F238E27FC236}">
                  <a16:creationId xmlns:a16="http://schemas.microsoft.com/office/drawing/2014/main" id="{C6D80B60-529E-44D5-BC72-E13907C196EE}"/>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0" name="图片 9" descr="图片包含 玩具, LEGO&#10;&#10;描述已自动生成">
            <a:extLst>
              <a:ext uri="{FF2B5EF4-FFF2-40B4-BE49-F238E27FC236}">
                <a16:creationId xmlns:a16="http://schemas.microsoft.com/office/drawing/2014/main" id="{8C51D42B-F54E-43DE-875A-B249AA7580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715250" y="4387683"/>
            <a:ext cx="4367833" cy="2573188"/>
          </a:xfrm>
          <a:prstGeom prst="rect">
            <a:avLst/>
          </a:prstGeom>
        </p:spPr>
      </p:pic>
      <p:pic>
        <p:nvPicPr>
          <p:cNvPr id="15" name="图片 14" descr="图片包含 物体&#10;&#10;描述已自动生成">
            <a:extLst>
              <a:ext uri="{FF2B5EF4-FFF2-40B4-BE49-F238E27FC236}">
                <a16:creationId xmlns:a16="http://schemas.microsoft.com/office/drawing/2014/main" id="{DAC4B86C-B7ED-42B8-9BC3-852B4EFCAF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8864" y="4894418"/>
            <a:ext cx="1510046" cy="1559718"/>
          </a:xfrm>
          <a:prstGeom prst="rect">
            <a:avLst/>
          </a:prstGeom>
        </p:spPr>
      </p:pic>
    </p:spTree>
    <p:extLst>
      <p:ext uri="{BB962C8B-B14F-4D97-AF65-F5344CB8AC3E}">
        <p14:creationId xmlns:p14="http://schemas.microsoft.com/office/powerpoint/2010/main" val="13549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6B22876C-940D-4978-A719-A3FCCDF49E7B}"/>
              </a:ext>
            </a:extLst>
          </p:cNvPr>
          <p:cNvGrpSpPr/>
          <p:nvPr userDrawn="1"/>
        </p:nvGrpSpPr>
        <p:grpSpPr>
          <a:xfrm>
            <a:off x="895120" y="560948"/>
            <a:ext cx="10401759" cy="5545419"/>
            <a:chOff x="895120" y="560948"/>
            <a:chExt cx="10401759" cy="5545419"/>
          </a:xfrm>
          <a:solidFill>
            <a:schemeClr val="bg1"/>
          </a:solidFill>
        </p:grpSpPr>
        <p:sp>
          <p:nvSpPr>
            <p:cNvPr id="15" name="矩形: 圆角 14">
              <a:extLst>
                <a:ext uri="{FF2B5EF4-FFF2-40B4-BE49-F238E27FC236}">
                  <a16:creationId xmlns:a16="http://schemas.microsoft.com/office/drawing/2014/main" id="{E7425F8A-3993-4A80-92C4-81ABF0C870DE}"/>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7E6F9F50-86ED-4404-AEAE-971C6EEE19E2}"/>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9" name="图片 8">
            <a:extLst>
              <a:ext uri="{FF2B5EF4-FFF2-40B4-BE49-F238E27FC236}">
                <a16:creationId xmlns:a16="http://schemas.microsoft.com/office/drawing/2014/main" id="{875D3F49-DB4F-4084-8565-DA4376066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125498" y="5911274"/>
            <a:ext cx="3895757" cy="804782"/>
          </a:xfrm>
          <a:prstGeom prst="rect">
            <a:avLst/>
          </a:prstGeom>
        </p:spPr>
      </p:pic>
      <p:pic>
        <p:nvPicPr>
          <p:cNvPr id="10" name="图片 9" descr="图片包含 物体, 时钟&#10;&#10;描述已自动生成">
            <a:extLst>
              <a:ext uri="{FF2B5EF4-FFF2-40B4-BE49-F238E27FC236}">
                <a16:creationId xmlns:a16="http://schemas.microsoft.com/office/drawing/2014/main" id="{1A2424D6-18A8-4A42-8CB2-EFA69E086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928" y="212812"/>
            <a:ext cx="1356349" cy="1392160"/>
          </a:xfrm>
          <a:prstGeom prst="rect">
            <a:avLst/>
          </a:prstGeom>
        </p:spPr>
      </p:pic>
    </p:spTree>
    <p:extLst>
      <p:ext uri="{BB962C8B-B14F-4D97-AF65-F5344CB8AC3E}">
        <p14:creationId xmlns:p14="http://schemas.microsoft.com/office/powerpoint/2010/main" val="38363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5380029-6425-476E-B9C9-F6FA3C94C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13" name="组合 12">
            <a:extLst>
              <a:ext uri="{FF2B5EF4-FFF2-40B4-BE49-F238E27FC236}">
                <a16:creationId xmlns:a16="http://schemas.microsoft.com/office/drawing/2014/main" id="{CFDE12D3-1D69-4EE5-AC77-A3301F2DB807}"/>
              </a:ext>
            </a:extLst>
          </p:cNvPr>
          <p:cNvGrpSpPr/>
          <p:nvPr userDrawn="1"/>
        </p:nvGrpSpPr>
        <p:grpSpPr>
          <a:xfrm>
            <a:off x="2313320" y="1513482"/>
            <a:ext cx="7565360" cy="3101180"/>
            <a:chOff x="3100251" y="1601912"/>
            <a:chExt cx="7565360" cy="3101180"/>
          </a:xfrm>
        </p:grpSpPr>
        <p:sp>
          <p:nvSpPr>
            <p:cNvPr id="14" name="矩形: 圆角 13">
              <a:extLst>
                <a:ext uri="{FF2B5EF4-FFF2-40B4-BE49-F238E27FC236}">
                  <a16:creationId xmlns:a16="http://schemas.microsoft.com/office/drawing/2014/main" id="{77634BAF-53B3-42CC-8554-9C1721D4D4D5}"/>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5" name="矩形: 圆角 14">
              <a:extLst>
                <a:ext uri="{FF2B5EF4-FFF2-40B4-BE49-F238E27FC236}">
                  <a16:creationId xmlns:a16="http://schemas.microsoft.com/office/drawing/2014/main" id="{5E6A5978-10E0-457A-BBF6-B43CDE6A207A}"/>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6" name="图片 15" descr="图片包含 物体, 时钟&#10;&#10;描述已自动生成">
            <a:extLst>
              <a:ext uri="{FF2B5EF4-FFF2-40B4-BE49-F238E27FC236}">
                <a16:creationId xmlns:a16="http://schemas.microsoft.com/office/drawing/2014/main" id="{19E79891-31CC-4F68-8C95-664B860ABA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17" name="图片 16" descr="图片包含 玩具, LEGO&#10;&#10;描述已自动生成">
            <a:extLst>
              <a:ext uri="{FF2B5EF4-FFF2-40B4-BE49-F238E27FC236}">
                <a16:creationId xmlns:a16="http://schemas.microsoft.com/office/drawing/2014/main" id="{1ABFF7FE-E17F-4A20-9368-A6D6E2177F0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0F9BF441-762C-4DFA-88F4-49314A67B4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9" name="图片 28">
            <a:extLst>
              <a:ext uri="{FF2B5EF4-FFF2-40B4-BE49-F238E27FC236}">
                <a16:creationId xmlns:a16="http://schemas.microsoft.com/office/drawing/2014/main" id="{72DA72C8-1EDA-4C06-B5B7-6878653832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30" name="图片 29" descr="图片包含 玩具, LEGO&#10;&#10;描述已自动生成">
            <a:extLst>
              <a:ext uri="{FF2B5EF4-FFF2-40B4-BE49-F238E27FC236}">
                <a16:creationId xmlns:a16="http://schemas.microsoft.com/office/drawing/2014/main" id="{DE4AA913-C646-4095-9A7E-2A1E741344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25491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D91CD95-A808-4CFC-B533-63C99CF2CCF5}"/>
              </a:ext>
            </a:extLst>
          </p:cNvPr>
          <p:cNvGrpSpPr/>
          <p:nvPr userDrawn="1"/>
        </p:nvGrpSpPr>
        <p:grpSpPr>
          <a:xfrm>
            <a:off x="895120" y="560948"/>
            <a:ext cx="10401759" cy="5545419"/>
            <a:chOff x="895120" y="560948"/>
            <a:chExt cx="10401759" cy="5545419"/>
          </a:xfrm>
        </p:grpSpPr>
        <p:sp>
          <p:nvSpPr>
            <p:cNvPr id="6" name="矩形: 圆角 5">
              <a:extLst>
                <a:ext uri="{FF2B5EF4-FFF2-40B4-BE49-F238E27FC236}">
                  <a16:creationId xmlns:a16="http://schemas.microsoft.com/office/drawing/2014/main" id="{05AD78FE-9F2E-4152-A5A3-9F937C5A0456}"/>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8" name="矩形: 圆角 7">
              <a:extLst>
                <a:ext uri="{FF2B5EF4-FFF2-40B4-BE49-F238E27FC236}">
                  <a16:creationId xmlns:a16="http://schemas.microsoft.com/office/drawing/2014/main" id="{BB340E57-B743-4EE5-9CF2-A9D13BAB5EAF}"/>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spTree>
    <p:extLst>
      <p:ext uri="{BB962C8B-B14F-4D97-AF65-F5344CB8AC3E}">
        <p14:creationId xmlns:p14="http://schemas.microsoft.com/office/powerpoint/2010/main" val="239317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8.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8F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BDD030-1960-41AC-A92D-15D0629DB1D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839"/>
            <a:ext cx="12192000" cy="6856321"/>
          </a:xfrm>
          <a:prstGeom prst="rect">
            <a:avLst/>
          </a:prstGeom>
        </p:spPr>
      </p:pic>
    </p:spTree>
    <p:extLst>
      <p:ext uri="{BB962C8B-B14F-4D97-AF65-F5344CB8AC3E}">
        <p14:creationId xmlns:p14="http://schemas.microsoft.com/office/powerpoint/2010/main" val="2463013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54645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pic>
        <p:nvPicPr>
          <p:cNvPr id="3" name="Picture 2" descr="A picture containing shape&#10;&#10;Description automatically generated">
            <a:extLst>
              <a:ext uri="{FF2B5EF4-FFF2-40B4-BE49-F238E27FC236}">
                <a16:creationId xmlns:a16="http://schemas.microsoft.com/office/drawing/2014/main" id="{FD5FED08-6A75-47A5-A04A-A596832D3A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8413314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1.wdp"/><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488367-3F6E-45B0-B745-3501B61D53E0}"/>
              </a:ext>
            </a:extLst>
          </p:cNvPr>
          <p:cNvPicPr>
            <a:picLocks noChangeAspect="1"/>
          </p:cNvPicPr>
          <p:nvPr/>
        </p:nvPicPr>
        <p:blipFill>
          <a:blip r:embed="rId3"/>
          <a:stretch>
            <a:fillRect/>
          </a:stretch>
        </p:blipFill>
        <p:spPr>
          <a:xfrm>
            <a:off x="5091778" y="2159060"/>
            <a:ext cx="2371550" cy="963251"/>
          </a:xfrm>
          <a:prstGeom prst="rect">
            <a:avLst/>
          </a:prstGeom>
        </p:spPr>
      </p:pic>
      <p:pic>
        <p:nvPicPr>
          <p:cNvPr id="14" name="Picture 13">
            <a:extLst>
              <a:ext uri="{FF2B5EF4-FFF2-40B4-BE49-F238E27FC236}">
                <a16:creationId xmlns:a16="http://schemas.microsoft.com/office/drawing/2014/main" id="{B576391E-EE32-4FFE-BFC7-AC1AB310639F}"/>
              </a:ext>
            </a:extLst>
          </p:cNvPr>
          <p:cNvPicPr>
            <a:picLocks noChangeAspect="1"/>
          </p:cNvPicPr>
          <p:nvPr/>
        </p:nvPicPr>
        <p:blipFill>
          <a:blip r:embed="rId4"/>
          <a:stretch>
            <a:fillRect/>
          </a:stretch>
        </p:blipFill>
        <p:spPr>
          <a:xfrm>
            <a:off x="2575255" y="2508490"/>
            <a:ext cx="7041490" cy="1609483"/>
          </a:xfrm>
          <a:prstGeom prst="rect">
            <a:avLst/>
          </a:prstGeom>
        </p:spPr>
      </p:pic>
      <p:sp>
        <p:nvSpPr>
          <p:cNvPr id="15" name="TextBox 14">
            <a:extLst>
              <a:ext uri="{FF2B5EF4-FFF2-40B4-BE49-F238E27FC236}">
                <a16:creationId xmlns:a16="http://schemas.microsoft.com/office/drawing/2014/main" id="{E703CA79-22B3-4F52-A98C-09F3518A68E1}"/>
              </a:ext>
            </a:extLst>
          </p:cNvPr>
          <p:cNvSpPr txBox="1"/>
          <p:nvPr/>
        </p:nvSpPr>
        <p:spPr>
          <a:xfrm>
            <a:off x="4819650" y="3600450"/>
            <a:ext cx="24955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1)</a:t>
            </a:r>
          </a:p>
        </p:txBody>
      </p:sp>
      <p:pic>
        <p:nvPicPr>
          <p:cNvPr id="2" name="Picture 2" descr="Ảnh có chứa văn bản, biểu tượng, Phông chữ, Nhãn hiệu&#10;&#10;Mô tả được tạo tự động">
            <a:extLst>
              <a:ext uri="{FF2B5EF4-FFF2-40B4-BE49-F238E27FC236}">
                <a16:creationId xmlns:a16="http://schemas.microsoft.com/office/drawing/2014/main" id="{1417F2C2-1163-51ED-B56F-F2735CE651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24" y="100815"/>
            <a:ext cx="1360528" cy="1283650"/>
          </a:xfrm>
          <a:prstGeom prst="ellipse">
            <a:avLst/>
          </a:prstGeom>
        </p:spPr>
      </p:pic>
      <p:sp>
        <p:nvSpPr>
          <p:cNvPr id="3" name="Hộp Văn bản 5">
            <a:extLst>
              <a:ext uri="{FF2B5EF4-FFF2-40B4-BE49-F238E27FC236}">
                <a16:creationId xmlns:a16="http://schemas.microsoft.com/office/drawing/2014/main" id="{12B342EE-C780-ACC3-70B1-7DF8F1EE9A3D}"/>
              </a:ext>
            </a:extLst>
          </p:cNvPr>
          <p:cNvSpPr txBox="1"/>
          <p:nvPr/>
        </p:nvSpPr>
        <p:spPr>
          <a:xfrm>
            <a:off x="2523077" y="1697145"/>
            <a:ext cx="750895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27232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3" y="1828799"/>
            <a:ext cx="5623561" cy="3609975"/>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điều khiển dưới trời mưa, đây là cách chơi không an toàn. Vì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bị ướt sẽ bị hỏng. </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chờ khi trời tạnh mưa và chọn nơi khô ráo để chơi trò chơi.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10" name="Picture 9">
            <a:extLst>
              <a:ext uri="{FF2B5EF4-FFF2-40B4-BE49-F238E27FC236}">
                <a16:creationId xmlns:a16="http://schemas.microsoft.com/office/drawing/2014/main" id="{20AE799F-7301-4C96-90F7-87B276A0C5A4}"/>
              </a:ext>
            </a:extLst>
          </p:cNvPr>
          <p:cNvPicPr>
            <a:picLocks noChangeAspect="1"/>
          </p:cNvPicPr>
          <p:nvPr/>
        </p:nvPicPr>
        <p:blipFill>
          <a:blip r:embed="rId4"/>
          <a:stretch>
            <a:fillRect/>
          </a:stretch>
        </p:blipFill>
        <p:spPr>
          <a:xfrm>
            <a:off x="1319212" y="1752599"/>
            <a:ext cx="3662363" cy="3230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4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1" y="1828799"/>
            <a:ext cx="6528438"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thả diều giấy ngay dưới các đường dây điện, nên đây không phải là cách chơi an toàn.</a:t>
            </a:r>
            <a:r>
              <a:rPr lang="en-US" sz="2800" b="1" dirty="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Cách chơi này khiến cho diều dễ bị mắc vào đường dây điện.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chọn nơi thông thoáng, không vướng dây điện và cây cối để thả diều.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25AE1CC5-17EF-475E-909E-0C1C81E96E9A}"/>
              </a:ext>
            </a:extLst>
          </p:cNvPr>
          <p:cNvPicPr>
            <a:picLocks noChangeAspect="1"/>
          </p:cNvPicPr>
          <p:nvPr/>
        </p:nvPicPr>
        <p:blipFill>
          <a:blip r:embed="rId4"/>
          <a:stretch>
            <a:fillRect/>
          </a:stretch>
        </p:blipFill>
        <p:spPr>
          <a:xfrm>
            <a:off x="1352550" y="1971675"/>
            <a:ext cx="3413414" cy="308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49210" y="1819274"/>
            <a:ext cx="6776089"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Bạn nhỏ trong hình đang lắp ráp mô hình. Mẹ bạn nhỏ đang nhắc bạn ý đi ngủ sớm vì bạn đã chơi đồ chơi rất lâu rồi và đêm đã khuya muộn. Cách chơi của bạn như vậy sẽ gây ảnh hưởng đến sức khỏe của bạn.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bạn, em sẽ sắp xếp thời gian chơi hợp lý hơn, đảm  bảo sức khỏe bản thân.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5" name="Picture 4">
            <a:extLst>
              <a:ext uri="{FF2B5EF4-FFF2-40B4-BE49-F238E27FC236}">
                <a16:creationId xmlns:a16="http://schemas.microsoft.com/office/drawing/2014/main" id="{3AA77C1E-1F57-484D-9157-A6CE9DB4C927}"/>
              </a:ext>
            </a:extLst>
          </p:cNvPr>
          <p:cNvPicPr>
            <a:picLocks noChangeAspect="1"/>
          </p:cNvPicPr>
          <p:nvPr/>
        </p:nvPicPr>
        <p:blipFill>
          <a:blip r:embed="rId4"/>
          <a:stretch>
            <a:fillRect/>
          </a:stretch>
        </p:blipFill>
        <p:spPr>
          <a:xfrm>
            <a:off x="1333500" y="1904999"/>
            <a:ext cx="3316204" cy="300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623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77785" y="1771650"/>
            <a:ext cx="6499863" cy="4181476"/>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Hai anh em đang chơi </a:t>
            </a:r>
            <a:r>
              <a:rPr lang="en-US" sz="2800" b="1" dirty="0" err="1">
                <a:solidFill>
                  <a:srgbClr val="FF0000"/>
                </a:solidFill>
                <a:latin typeface="Calibri" panose="020F0502020204030204" pitchFamily="34" charset="0"/>
                <a:cs typeface="Calibri" panose="020F0502020204030204" pitchFamily="34" charset="0"/>
              </a:rPr>
              <a:t>đồ</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chơi</a:t>
            </a:r>
            <a:r>
              <a:rPr lang="vi-VN" sz="2800" b="1" dirty="0">
                <a:solidFill>
                  <a:srgbClr val="FF0000"/>
                </a:solidFill>
                <a:latin typeface="Calibri" panose="020F0502020204030204" pitchFamily="34" charset="0"/>
                <a:cs typeface="Calibri" panose="020F0502020204030204" pitchFamily="34" charset="0"/>
              </a:rPr>
              <a:t>. Người anh ném gấu bông vào người em. Việc làm này là không tốt vì không những làm hỏng đồ chơi mà còn có thể gây tai nạn cho người em.</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người anh, em sẽ chơi đồ chơi cẩn thận, giữ gìn hơn, không quăng, ném đồ chơi như vậy.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1C0DDF4F-8E20-4D78-B5FF-360EC805FAFA}"/>
              </a:ext>
            </a:extLst>
          </p:cNvPr>
          <p:cNvPicPr>
            <a:picLocks noChangeAspect="1"/>
          </p:cNvPicPr>
          <p:nvPr/>
        </p:nvPicPr>
        <p:blipFill>
          <a:blip r:embed="rId4"/>
          <a:stretch>
            <a:fillRect/>
          </a:stretch>
        </p:blipFill>
        <p:spPr>
          <a:xfrm>
            <a:off x="1371599" y="1990724"/>
            <a:ext cx="3295575" cy="2771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146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srgbClr val="0070C0"/>
                </a:solidFill>
                <a:latin typeface="Calibri" panose="020F0502020204030204" pitchFamily="34" charset="0"/>
                <a:cs typeface="Calibri" panose="020F0502020204030204" pitchFamily="34" charset="0"/>
              </a:rPr>
              <a:t>Em nên chơi đồ chơi đúng lúc, đúng chỗ, đúng thời lượng và đúng cách. Em hãy thực hiện thông điệp 4Đ để đảm bảo an toàn khi chơi đồ chơi.</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41051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70A0AF-7DDD-43B8-8002-EEEBC13F1798}"/>
              </a:ext>
            </a:extLst>
          </p:cNvPr>
          <p:cNvPicPr>
            <a:picLocks noChangeAspect="1"/>
          </p:cNvPicPr>
          <p:nvPr/>
        </p:nvPicPr>
        <p:blipFill>
          <a:blip r:embed="rId3"/>
          <a:stretch>
            <a:fillRect/>
          </a:stretch>
        </p:blipFill>
        <p:spPr>
          <a:xfrm>
            <a:off x="1557337" y="923925"/>
            <a:ext cx="9291638" cy="3800490"/>
          </a:xfrm>
          <a:prstGeom prst="rect">
            <a:avLst/>
          </a:prstGeom>
        </p:spPr>
      </p:pic>
    </p:spTree>
    <p:extLst>
      <p:ext uri="{BB962C8B-B14F-4D97-AF65-F5344CB8AC3E}">
        <p14:creationId xmlns:p14="http://schemas.microsoft.com/office/powerpoint/2010/main" val="34944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69211" y="2789151"/>
            <a:ext cx="813044"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3</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id="{044A4DA5-BEF9-4B8A-AD43-9527A007A3E3}"/>
              </a:ext>
            </a:extLst>
          </p:cNvPr>
          <p:cNvPicPr>
            <a:picLocks noChangeAspect="1"/>
          </p:cNvPicPr>
          <p:nvPr/>
        </p:nvPicPr>
        <p:blipFill>
          <a:blip r:embed="rId3"/>
          <a:stretch>
            <a:fillRect/>
          </a:stretch>
        </p:blipFill>
        <p:spPr>
          <a:xfrm>
            <a:off x="4670933" y="2396779"/>
            <a:ext cx="2926334" cy="2121592"/>
          </a:xfrm>
          <a:prstGeom prst="rect">
            <a:avLst/>
          </a:prstGeom>
        </p:spPr>
      </p:pic>
    </p:spTree>
    <p:extLst>
      <p:ext uri="{BB962C8B-B14F-4D97-AF65-F5344CB8AC3E}">
        <p14:creationId xmlns:p14="http://schemas.microsoft.com/office/powerpoint/2010/main" val="106494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82DC7B-1524-46E6-9B78-91FEF9245897}"/>
              </a:ext>
            </a:extLst>
          </p:cNvPr>
          <p:cNvSpPr txBox="1"/>
          <p:nvPr/>
        </p:nvSpPr>
        <p:spPr>
          <a:xfrm>
            <a:off x="3724275" y="1724025"/>
            <a:ext cx="4962525" cy="1938992"/>
          </a:xfrm>
          <a:prstGeom prst="rect">
            <a:avLst/>
          </a:prstGeom>
          <a:noFill/>
        </p:spPr>
        <p:txBody>
          <a:bodyPr wrap="square" rtlCol="0">
            <a:spAutoFit/>
          </a:bodyPr>
          <a:lstStyle/>
          <a:p>
            <a:pPr algn="ctr"/>
            <a:r>
              <a:rPr lang="nl-NL" sz="4000" b="1" dirty="0">
                <a:solidFill>
                  <a:srgbClr val="FF0000"/>
                </a:solidFill>
                <a:effectLst/>
                <a:latin typeface="Cambria" panose="02040503050406030204" pitchFamily="18" charset="0"/>
                <a:ea typeface="Cambria" panose="02040503050406030204" pitchFamily="18" charset="0"/>
              </a:rPr>
              <a:t>Nêu một đồ chơi mà em thích và chia sẻ về cách chơi an toàn</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78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34747" y="2789151"/>
            <a:ext cx="881973"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rPr>
              <a:t>4</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endParaRPr>
          </a:p>
        </p:txBody>
      </p:sp>
      <p:pic>
        <p:nvPicPr>
          <p:cNvPr id="5" name="Picture 4">
            <a:extLst>
              <a:ext uri="{FF2B5EF4-FFF2-40B4-BE49-F238E27FC236}">
                <a16:creationId xmlns:a16="http://schemas.microsoft.com/office/drawing/2014/main" id="{D2CE208F-0390-4BE9-8216-252FE52E1635}"/>
              </a:ext>
            </a:extLst>
          </p:cNvPr>
          <p:cNvPicPr>
            <a:picLocks noChangeAspect="1"/>
          </p:cNvPicPr>
          <p:nvPr/>
        </p:nvPicPr>
        <p:blipFill>
          <a:blip r:embed="rId3"/>
          <a:stretch>
            <a:fillRect/>
          </a:stretch>
        </p:blipFill>
        <p:spPr>
          <a:xfrm>
            <a:off x="4906403" y="2456984"/>
            <a:ext cx="2645893" cy="1963082"/>
          </a:xfrm>
          <a:prstGeom prst="rect">
            <a:avLst/>
          </a:prstGeom>
        </p:spPr>
      </p:pic>
    </p:spTree>
    <p:extLst>
      <p:ext uri="{BB962C8B-B14F-4D97-AF65-F5344CB8AC3E}">
        <p14:creationId xmlns:p14="http://schemas.microsoft.com/office/powerpoint/2010/main" val="18652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CA161E8-CE7F-413C-9D70-BD0069FFA9B0}"/>
              </a:ext>
            </a:extLst>
          </p:cNvPr>
          <p:cNvSpPr txBox="1"/>
          <p:nvPr/>
        </p:nvSpPr>
        <p:spPr>
          <a:xfrm>
            <a:off x="3072810" y="2158410"/>
            <a:ext cx="5932968" cy="2862322"/>
          </a:xfrm>
          <a:prstGeom prst="rect">
            <a:avLst/>
          </a:prstGeom>
          <a:noFill/>
        </p:spPr>
        <p:txBody>
          <a:bodyPr wrap="square" rtlCol="0">
            <a:spAutoFit/>
          </a:bodyPr>
          <a:lstStyle/>
          <a:p>
            <a:pPr lvl="0" algn="just"/>
            <a:r>
              <a:rPr lang="en-US" sz="3600" b="1" dirty="0">
                <a:solidFill>
                  <a:srgbClr val="FF0000"/>
                </a:solidFill>
                <a:latin typeface="Cambria" panose="02040503050406030204" pitchFamily="18" charset="0"/>
                <a:ea typeface="Cambria" panose="02040503050406030204" pitchFamily="18" charset="0"/>
              </a:rPr>
              <a:t>V</a:t>
            </a:r>
            <a:r>
              <a:rPr lang="vi-VN" sz="3600" b="1" dirty="0">
                <a:solidFill>
                  <a:srgbClr val="FF0000"/>
                </a:solidFill>
                <a:latin typeface="Cambria" panose="02040503050406030204" pitchFamily="18" charset="0"/>
                <a:ea typeface="Cambria" panose="02040503050406030204" pitchFamily="18" charset="0"/>
              </a:rPr>
              <a:t>ẽ tranh hoặc viết vào sổ tay các cách chơi đồ chơi an toàn mà bản thân đã làm và biết đến trong tiết học.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942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E19C1C61-0698-4C1B-906A-DF7682AF0E22}"/>
              </a:ext>
            </a:extLst>
          </p:cNvPr>
          <p:cNvGrpSpPr/>
          <p:nvPr/>
        </p:nvGrpSpPr>
        <p:grpSpPr>
          <a:xfrm>
            <a:off x="3747377" y="1333326"/>
            <a:ext cx="8054097" cy="990774"/>
            <a:chOff x="5598694" y="2390273"/>
            <a:chExt cx="8054097" cy="990774"/>
          </a:xfrm>
        </p:grpSpPr>
        <p:sp>
          <p:nvSpPr>
            <p:cNvPr id="6" name="椭圆 5">
              <a:extLst>
                <a:ext uri="{FF2B5EF4-FFF2-40B4-BE49-F238E27FC236}">
                  <a16:creationId xmlns:a16="http://schemas.microsoft.com/office/drawing/2014/main" id="{30FB57A3-8BD1-4F0B-86D5-037829D0A4F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1</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7" name="矩形: 圆角 6">
              <a:extLst>
                <a:ext uri="{FF2B5EF4-FFF2-40B4-BE49-F238E27FC236}">
                  <a16:creationId xmlns:a16="http://schemas.microsoft.com/office/drawing/2014/main" id="{15C404F6-7DEE-40D7-AC19-DDB50C54BDC3}"/>
                </a:ext>
              </a:extLst>
            </p:cNvPr>
            <p:cNvSpPr/>
            <p:nvPr/>
          </p:nvSpPr>
          <p:spPr>
            <a:xfrm>
              <a:off x="6288504" y="2390273"/>
              <a:ext cx="7364287" cy="990774"/>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Nhận biết và sử dụng an toàn một số đồ chơi đơn giản phù hợp với lứa tuổi.</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grpSp>
        <p:nvGrpSpPr>
          <p:cNvPr id="8" name="组合 7">
            <a:extLst>
              <a:ext uri="{FF2B5EF4-FFF2-40B4-BE49-F238E27FC236}">
                <a16:creationId xmlns:a16="http://schemas.microsoft.com/office/drawing/2014/main" id="{C357652E-EFB8-4419-AF02-43D0F825FD4D}"/>
              </a:ext>
            </a:extLst>
          </p:cNvPr>
          <p:cNvGrpSpPr/>
          <p:nvPr/>
        </p:nvGrpSpPr>
        <p:grpSpPr>
          <a:xfrm>
            <a:off x="3804527" y="2687090"/>
            <a:ext cx="7844547" cy="481263"/>
            <a:chOff x="5598694" y="2390273"/>
            <a:chExt cx="7844547" cy="481263"/>
          </a:xfrm>
        </p:grpSpPr>
        <p:sp>
          <p:nvSpPr>
            <p:cNvPr id="9" name="椭圆 8">
              <a:extLst>
                <a:ext uri="{FF2B5EF4-FFF2-40B4-BE49-F238E27FC236}">
                  <a16:creationId xmlns:a16="http://schemas.microsoft.com/office/drawing/2014/main" id="{FD8EC31B-12F3-45D7-B9BF-7D2138C0980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0" name="矩形: 圆角 9">
              <a:extLst>
                <a:ext uri="{FF2B5EF4-FFF2-40B4-BE49-F238E27FC236}">
                  <a16:creationId xmlns:a16="http://schemas.microsoft.com/office/drawing/2014/main" id="{E2DBB194-7568-49D1-BF69-A21FD1434DE3}"/>
                </a:ext>
              </a:extLst>
            </p:cNvPr>
            <p:cNvSpPr/>
            <p:nvPr/>
          </p:nvSpPr>
          <p:spPr>
            <a:xfrm>
              <a:off x="6288504" y="2390273"/>
              <a:ext cx="7154737" cy="481263"/>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Kể được tên một số đồ chơi thường gặp</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pic>
        <p:nvPicPr>
          <p:cNvPr id="3" name="Picture 2">
            <a:extLst>
              <a:ext uri="{FF2B5EF4-FFF2-40B4-BE49-F238E27FC236}">
                <a16:creationId xmlns:a16="http://schemas.microsoft.com/office/drawing/2014/main" id="{EF225E25-1555-4F9A-917D-578B16353322}"/>
              </a:ext>
            </a:extLst>
          </p:cNvPr>
          <p:cNvPicPr>
            <a:picLocks noChangeAspect="1"/>
          </p:cNvPicPr>
          <p:nvPr/>
        </p:nvPicPr>
        <p:blipFill>
          <a:blip r:embed="rId3"/>
          <a:stretch>
            <a:fillRect/>
          </a:stretch>
        </p:blipFill>
        <p:spPr>
          <a:xfrm>
            <a:off x="3789985" y="0"/>
            <a:ext cx="4688230" cy="1615580"/>
          </a:xfrm>
          <a:prstGeom prst="rect">
            <a:avLst/>
          </a:prstGeom>
        </p:spPr>
      </p:pic>
      <p:grpSp>
        <p:nvGrpSpPr>
          <p:cNvPr id="19" name="组合 7">
            <a:extLst>
              <a:ext uri="{FF2B5EF4-FFF2-40B4-BE49-F238E27FC236}">
                <a16:creationId xmlns:a16="http://schemas.microsoft.com/office/drawing/2014/main" id="{BC7A84AD-D465-4FA1-A356-EB0A1B7F46AA}"/>
              </a:ext>
            </a:extLst>
          </p:cNvPr>
          <p:cNvGrpSpPr/>
          <p:nvPr/>
        </p:nvGrpSpPr>
        <p:grpSpPr>
          <a:xfrm>
            <a:off x="3804527" y="3591965"/>
            <a:ext cx="8387473" cy="913360"/>
            <a:chOff x="5598694" y="2390273"/>
            <a:chExt cx="8387473" cy="913360"/>
          </a:xfrm>
        </p:grpSpPr>
        <p:sp>
          <p:nvSpPr>
            <p:cNvPr id="20" name="椭圆 8">
              <a:extLst>
                <a:ext uri="{FF2B5EF4-FFF2-40B4-BE49-F238E27FC236}">
                  <a16:creationId xmlns:a16="http://schemas.microsoft.com/office/drawing/2014/main" id="{B371BB1B-6FAD-4798-825C-B61270C9950E}"/>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3</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21" name="矩形: 圆角 9">
              <a:extLst>
                <a:ext uri="{FF2B5EF4-FFF2-40B4-BE49-F238E27FC236}">
                  <a16:creationId xmlns:a16="http://schemas.microsoft.com/office/drawing/2014/main" id="{6D63556C-A722-45D1-947A-9428BB057A39}"/>
                </a:ext>
              </a:extLst>
            </p:cNvPr>
            <p:cNvSpPr/>
            <p:nvPr/>
          </p:nvSpPr>
          <p:spPr>
            <a:xfrm>
              <a:off x="6089942" y="2390273"/>
              <a:ext cx="7896225" cy="913360"/>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002060"/>
                  </a:solidFill>
                  <a:latin typeface="Calibri" panose="020F0502020204030204" pitchFamily="34" charset="0"/>
                  <a:ea typeface="字魂70号-灵悦黑体" panose="00000500000000000000" pitchFamily="2" charset="-122"/>
                  <a:cs typeface="Calibri" panose="020F0502020204030204" pitchFamily="34" charset="0"/>
                </a:rPr>
                <a:t>N</a:t>
              </a: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hận biết và phòng tránh được một số tình huống chơi đồ chơi không an toàn trong cuộc sống.</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spTree>
    <p:extLst>
      <p:ext uri="{BB962C8B-B14F-4D97-AF65-F5344CB8AC3E}">
        <p14:creationId xmlns:p14="http://schemas.microsoft.com/office/powerpoint/2010/main" val="159238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F1E2-6338-4AA2-871C-6AEC6F09EDB4}"/>
              </a:ext>
            </a:extLst>
          </p:cNvPr>
          <p:cNvPicPr>
            <a:picLocks noChangeAspect="1"/>
          </p:cNvPicPr>
          <p:nvPr/>
        </p:nvPicPr>
        <p:blipFill>
          <a:blip r:embed="rId3"/>
          <a:stretch>
            <a:fillRect/>
          </a:stretch>
        </p:blipFill>
        <p:spPr>
          <a:xfrm>
            <a:off x="2550160" y="2337303"/>
            <a:ext cx="7582841" cy="1631868"/>
          </a:xfrm>
          <a:prstGeom prst="rect">
            <a:avLst/>
          </a:prstGeom>
        </p:spPr>
      </p:pic>
    </p:spTree>
    <p:extLst>
      <p:ext uri="{BB962C8B-B14F-4D97-AF65-F5344CB8AC3E}">
        <p14:creationId xmlns:p14="http://schemas.microsoft.com/office/powerpoint/2010/main" val="26643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12958" y="2836776"/>
            <a:ext cx="630302"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1</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id="{FAE096B2-FF56-4E49-B63A-03CC0FC3E60B}"/>
              </a:ext>
            </a:extLst>
          </p:cNvPr>
          <p:cNvPicPr>
            <a:picLocks noChangeAspect="1"/>
          </p:cNvPicPr>
          <p:nvPr/>
        </p:nvPicPr>
        <p:blipFill>
          <a:blip r:embed="rId3"/>
          <a:stretch>
            <a:fillRect/>
          </a:stretch>
        </p:blipFill>
        <p:spPr>
          <a:xfrm>
            <a:off x="5030235" y="2358679"/>
            <a:ext cx="2493480" cy="2121592"/>
          </a:xfrm>
          <a:prstGeom prst="rect">
            <a:avLst/>
          </a:prstGeom>
        </p:spPr>
      </p:pic>
    </p:spTree>
    <p:extLst>
      <p:ext uri="{BB962C8B-B14F-4D97-AF65-F5344CB8AC3E}">
        <p14:creationId xmlns:p14="http://schemas.microsoft.com/office/powerpoint/2010/main" val="20519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14189" y="2674851"/>
            <a:ext cx="704039"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id="{BB4B63FE-1C5A-45E1-BD1B-1E833A81603B}"/>
              </a:ext>
            </a:extLst>
          </p:cNvPr>
          <p:cNvPicPr>
            <a:picLocks noChangeAspect="1"/>
          </p:cNvPicPr>
          <p:nvPr/>
        </p:nvPicPr>
        <p:blipFill>
          <a:blip r:embed="rId3"/>
          <a:stretch>
            <a:fillRect/>
          </a:stretch>
        </p:blipFill>
        <p:spPr>
          <a:xfrm>
            <a:off x="4571854" y="2354097"/>
            <a:ext cx="3353091" cy="2359356"/>
          </a:xfrm>
          <a:prstGeom prst="rect">
            <a:avLst/>
          </a:prstGeom>
        </p:spPr>
      </p:pic>
    </p:spTree>
    <p:extLst>
      <p:ext uri="{BB962C8B-B14F-4D97-AF65-F5344CB8AC3E}">
        <p14:creationId xmlns:p14="http://schemas.microsoft.com/office/powerpoint/2010/main" val="22158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51D3DF-C094-4BD1-AE65-3506A2949AD2}"/>
              </a:ext>
            </a:extLst>
          </p:cNvPr>
          <p:cNvSpPr txBox="1"/>
          <p:nvPr/>
        </p:nvSpPr>
        <p:spPr>
          <a:xfrm>
            <a:off x="733426" y="533400"/>
            <a:ext cx="10763250" cy="954107"/>
          </a:xfrm>
          <a:prstGeom prst="rect">
            <a:avLst/>
          </a:prstGeom>
          <a:noFill/>
        </p:spPr>
        <p:txBody>
          <a:bodyPr wrap="squar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E</a:t>
            </a:r>
            <a:r>
              <a:rPr lang="vi-VN" sz="2800" b="1" i="0" dirty="0">
                <a:solidFill>
                  <a:srgbClr val="002060"/>
                </a:solidFill>
                <a:effectLst/>
                <a:latin typeface="Calibri" panose="020F0502020204030204" pitchFamily="34" charset="0"/>
                <a:cs typeface="Calibri" panose="020F0502020204030204" pitchFamily="34" charset="0"/>
              </a:rPr>
              <a:t>m hãy tìm các thẻ tên phù hợp dưới đây để gọi tên các đồ chơi trong Hình 1</a:t>
            </a:r>
            <a:endParaRPr lang="en-US" sz="28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1ABB39E-C1DE-4566-8CAE-023C2D2E991B}"/>
              </a:ext>
            </a:extLst>
          </p:cNvPr>
          <p:cNvPicPr>
            <a:picLocks noChangeAspect="1"/>
          </p:cNvPicPr>
          <p:nvPr/>
        </p:nvPicPr>
        <p:blipFill>
          <a:blip r:embed="rId3"/>
          <a:stretch>
            <a:fillRect/>
          </a:stretch>
        </p:blipFill>
        <p:spPr>
          <a:xfrm>
            <a:off x="1814512" y="1452562"/>
            <a:ext cx="8070476" cy="4872038"/>
          </a:xfrm>
          <a:prstGeom prst="rect">
            <a:avLst/>
          </a:prstGeom>
        </p:spPr>
      </p:pic>
      <p:cxnSp>
        <p:nvCxnSpPr>
          <p:cNvPr id="9" name="Straight Connector 8">
            <a:extLst>
              <a:ext uri="{FF2B5EF4-FFF2-40B4-BE49-F238E27FC236}">
                <a16:creationId xmlns:a16="http://schemas.microsoft.com/office/drawing/2014/main" id="{1E80AE07-9770-464B-B058-4EF88086A29A}"/>
              </a:ext>
            </a:extLst>
          </p:cNvPr>
          <p:cNvCxnSpPr/>
          <p:nvPr/>
        </p:nvCxnSpPr>
        <p:spPr>
          <a:xfrm>
            <a:off x="3590925" y="1733550"/>
            <a:ext cx="762000" cy="1914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D213E7-8CE1-498A-B2A2-28BADBB616EC}"/>
              </a:ext>
            </a:extLst>
          </p:cNvPr>
          <p:cNvCxnSpPr>
            <a:cxnSpLocks/>
          </p:cNvCxnSpPr>
          <p:nvPr/>
        </p:nvCxnSpPr>
        <p:spPr>
          <a:xfrm>
            <a:off x="3638550" y="2381250"/>
            <a:ext cx="771525" cy="2247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A71F5B4-D098-4D0D-9633-B13B50B71FFE}"/>
              </a:ext>
            </a:extLst>
          </p:cNvPr>
          <p:cNvCxnSpPr>
            <a:cxnSpLocks/>
          </p:cNvCxnSpPr>
          <p:nvPr/>
        </p:nvCxnSpPr>
        <p:spPr>
          <a:xfrm>
            <a:off x="3648075" y="2847975"/>
            <a:ext cx="4705350" cy="295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14C933-2B7E-4C10-BA10-25BFB7BD66B3}"/>
              </a:ext>
            </a:extLst>
          </p:cNvPr>
          <p:cNvCxnSpPr>
            <a:cxnSpLocks/>
          </p:cNvCxnSpPr>
          <p:nvPr/>
        </p:nvCxnSpPr>
        <p:spPr>
          <a:xfrm>
            <a:off x="3638550" y="3305175"/>
            <a:ext cx="2800350" cy="199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0DAB9F-844F-4E95-A267-FCDC2BCB2F41}"/>
              </a:ext>
            </a:extLst>
          </p:cNvPr>
          <p:cNvCxnSpPr>
            <a:cxnSpLocks/>
          </p:cNvCxnSpPr>
          <p:nvPr/>
        </p:nvCxnSpPr>
        <p:spPr>
          <a:xfrm>
            <a:off x="3676650" y="37719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3C86C2-44EF-4F89-A08D-8AF24FF184C2}"/>
              </a:ext>
            </a:extLst>
          </p:cNvPr>
          <p:cNvCxnSpPr>
            <a:cxnSpLocks/>
          </p:cNvCxnSpPr>
          <p:nvPr/>
        </p:nvCxnSpPr>
        <p:spPr>
          <a:xfrm flipV="1">
            <a:off x="3695700" y="2381250"/>
            <a:ext cx="2219325" cy="1866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DFF795-1964-471A-BF0C-DCD824D964B1}"/>
              </a:ext>
            </a:extLst>
          </p:cNvPr>
          <p:cNvCxnSpPr>
            <a:cxnSpLocks/>
          </p:cNvCxnSpPr>
          <p:nvPr/>
        </p:nvCxnSpPr>
        <p:spPr>
          <a:xfrm>
            <a:off x="3733800" y="4743450"/>
            <a:ext cx="4752975" cy="342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26B03C-1A9C-4F60-96E1-C7BEB1E4D437}"/>
              </a:ext>
            </a:extLst>
          </p:cNvPr>
          <p:cNvCxnSpPr>
            <a:cxnSpLocks/>
          </p:cNvCxnSpPr>
          <p:nvPr/>
        </p:nvCxnSpPr>
        <p:spPr>
          <a:xfrm flipV="1">
            <a:off x="3724275" y="2505075"/>
            <a:ext cx="657225" cy="2752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444EA0-25F8-485C-B85C-A833E34F48D8}"/>
              </a:ext>
            </a:extLst>
          </p:cNvPr>
          <p:cNvCxnSpPr>
            <a:cxnSpLocks/>
          </p:cNvCxnSpPr>
          <p:nvPr/>
        </p:nvCxnSpPr>
        <p:spPr>
          <a:xfrm flipV="1">
            <a:off x="3771900" y="2495550"/>
            <a:ext cx="4829175" cy="3267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2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7">
            <a:extLst>
              <a:ext uri="{FF2B5EF4-FFF2-40B4-BE49-F238E27FC236}">
                <a16:creationId xmlns:a16="http://schemas.microsoft.com/office/drawing/2014/main" id="{1F9F43A5-D286-41C1-BA3E-46FE694EB5D2}"/>
              </a:ext>
            </a:extLst>
          </p:cNvPr>
          <p:cNvSpPr>
            <a:spLocks noChangeArrowheads="1"/>
          </p:cNvSpPr>
          <p:nvPr/>
        </p:nvSpPr>
        <p:spPr bwMode="auto">
          <a:xfrm>
            <a:off x="1646027" y="1068064"/>
            <a:ext cx="8688598" cy="1056011"/>
          </a:xfrm>
          <a:prstGeom prst="wedgeRoundRectCallout">
            <a:avLst>
              <a:gd name="adj1" fmla="val -45081"/>
              <a:gd name="adj2" fmla="val 109453"/>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marL="0" marR="0" lvl="0" indent="0" algn="just" defTabSz="914400" rtl="0" eaLnBrk="1" fontAlgn="auto" latinLnBrk="0" hangingPunct="1">
              <a:spcBef>
                <a:spcPts val="0"/>
              </a:spcBef>
              <a:spcAft>
                <a:spcPts val="0"/>
              </a:spcAft>
              <a:buClrTx/>
              <a:buSzTx/>
              <a:buFontTx/>
              <a:buNone/>
              <a:tabLst/>
              <a:defRPr/>
            </a:pPr>
            <a:r>
              <a:rPr kumimoji="0" lang="vi-VN"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Những món đồ chơi trong hình 1 được làm bằng vật liệu gì?</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4" name="AutoShape 27">
            <a:extLst>
              <a:ext uri="{FF2B5EF4-FFF2-40B4-BE49-F238E27FC236}">
                <a16:creationId xmlns:a16="http://schemas.microsoft.com/office/drawing/2014/main" id="{1BFE1720-7DD1-495D-A3EA-B3C23631ED70}"/>
              </a:ext>
            </a:extLst>
          </p:cNvPr>
          <p:cNvSpPr>
            <a:spLocks noChangeArrowheads="1"/>
          </p:cNvSpPr>
          <p:nvPr/>
        </p:nvSpPr>
        <p:spPr bwMode="auto">
          <a:xfrm>
            <a:off x="3046202" y="2601589"/>
            <a:ext cx="7355098" cy="751211"/>
          </a:xfrm>
          <a:prstGeom prst="wedgeRoundRectCallout">
            <a:avLst>
              <a:gd name="adj1" fmla="val -52592"/>
              <a:gd name="adj2" fmla="val 74925"/>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Cách chơi đồ chơi này như thế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5" name="AutoShape 27">
            <a:extLst>
              <a:ext uri="{FF2B5EF4-FFF2-40B4-BE49-F238E27FC236}">
                <a16:creationId xmlns:a16="http://schemas.microsoft.com/office/drawing/2014/main" id="{C7643066-D8C0-4FBC-9EF2-679B5B1E73D2}"/>
              </a:ext>
            </a:extLst>
          </p:cNvPr>
          <p:cNvSpPr>
            <a:spLocks noChangeArrowheads="1"/>
          </p:cNvSpPr>
          <p:nvPr/>
        </p:nvSpPr>
        <p:spPr bwMode="auto">
          <a:xfrm>
            <a:off x="3703427" y="3706489"/>
            <a:ext cx="7355098" cy="989336"/>
          </a:xfrm>
          <a:prstGeom prst="wedgeRoundRectCallout">
            <a:avLst>
              <a:gd name="adj1" fmla="val -54535"/>
              <a:gd name="adj2" fmla="val 1330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Bạn chơi đồ chơi này ở đâu hoặc chơi vào lúc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8" name="AutoShape 27">
            <a:extLst>
              <a:ext uri="{FF2B5EF4-FFF2-40B4-BE49-F238E27FC236}">
                <a16:creationId xmlns:a16="http://schemas.microsoft.com/office/drawing/2014/main" id="{16D0BED8-BE99-451A-B333-36AE7E437B8C}"/>
              </a:ext>
            </a:extLst>
          </p:cNvPr>
          <p:cNvSpPr>
            <a:spLocks noChangeArrowheads="1"/>
          </p:cNvSpPr>
          <p:nvPr/>
        </p:nvSpPr>
        <p:spPr bwMode="auto">
          <a:xfrm>
            <a:off x="3655802" y="4925689"/>
            <a:ext cx="7355098" cy="989336"/>
          </a:xfrm>
          <a:prstGeom prst="wedgeRoundRectCallout">
            <a:avLst>
              <a:gd name="adj1" fmla="val -57125"/>
              <a:gd name="adj2" fmla="val -4445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Việc chơi đồ chơi này mang lại lợi ích gì cho bạn?</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Tree>
    <p:extLst>
      <p:ext uri="{BB962C8B-B14F-4D97-AF65-F5344CB8AC3E}">
        <p14:creationId xmlns:p14="http://schemas.microsoft.com/office/powerpoint/2010/main" val="107631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b="1" dirty="0">
                <a:solidFill>
                  <a:srgbClr val="0070C0"/>
                </a:solidFill>
                <a:latin typeface="Calibri" panose="020F0502020204030204" pitchFamily="34" charset="0"/>
                <a:cs typeface="Calibri" panose="020F0502020204030204" pitchFamily="34" charset="0"/>
              </a:rPr>
              <a:t>Đồ chơi trẻ em rất da dạng, phong phú: đồ chơi trí tuệ; đồ chơi vận động; đồ ch</a:t>
            </a:r>
            <a:r>
              <a:rPr lang="en-US" sz="3600" b="1" dirty="0" err="1">
                <a:solidFill>
                  <a:srgbClr val="0070C0"/>
                </a:solidFill>
                <a:latin typeface="Calibri" panose="020F0502020204030204" pitchFamily="34" charset="0"/>
                <a:cs typeface="Calibri" panose="020F0502020204030204" pitchFamily="34" charset="0"/>
              </a:rPr>
              <a:t>ơi</a:t>
            </a:r>
            <a:r>
              <a:rPr lang="vi-VN" sz="3600" b="1" dirty="0">
                <a:solidFill>
                  <a:srgbClr val="0070C0"/>
                </a:solidFill>
                <a:latin typeface="Calibri" panose="020F0502020204030204" pitchFamily="34" charset="0"/>
                <a:cs typeface="Calibri" panose="020F0502020204030204" pitchFamily="34" charset="0"/>
              </a:rPr>
              <a:t> truyền thống và đồ chơi hiện đại,...</a:t>
            </a:r>
            <a:endParaRPr lang="en-US" sz="3600" b="1" dirty="0">
              <a:solidFill>
                <a:srgbClr val="0070C0"/>
              </a:solidFill>
              <a:latin typeface="Calibri" panose="020F0502020204030204" pitchFamily="34" charset="0"/>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373129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30319-FE45-4453-B96E-09A8809DE443}"/>
              </a:ext>
            </a:extLst>
          </p:cNvPr>
          <p:cNvSpPr txBox="1"/>
          <p:nvPr/>
        </p:nvSpPr>
        <p:spPr>
          <a:xfrm>
            <a:off x="771525" y="390525"/>
            <a:ext cx="10325100" cy="1077218"/>
          </a:xfrm>
          <a:prstGeom prst="rect">
            <a:avLst/>
          </a:prstGeom>
          <a:noFill/>
        </p:spPr>
        <p:txBody>
          <a:bodyPr wrap="square" rtlCol="0">
            <a:spAutoFit/>
          </a:bodyPr>
          <a:lstStyle/>
          <a:p>
            <a:pPr algn="ctr"/>
            <a:r>
              <a:rPr lang="vi-VN" sz="3200" b="1" i="0" dirty="0">
                <a:solidFill>
                  <a:srgbClr val="0070C0"/>
                </a:solidFill>
                <a:effectLst/>
                <a:latin typeface="Calibri" panose="020F0502020204030204" pitchFamily="34" charset="0"/>
                <a:cs typeface="Calibri" panose="020F0502020204030204" pitchFamily="34" charset="0"/>
              </a:rPr>
              <a:t>Em hãy quan sát Hình 2 và cho biết các bạn chơi đồ chơi có an toàn không? Vì sao?</a:t>
            </a:r>
            <a:endParaRPr lang="en-US" sz="3200" b="1" dirty="0">
              <a:solidFill>
                <a:srgbClr val="0070C0"/>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9D25E0A9-8B0D-45E4-8864-96DE15625D24}"/>
              </a:ext>
            </a:extLst>
          </p:cNvPr>
          <p:cNvPicPr>
            <a:picLocks noChangeAspect="1"/>
          </p:cNvPicPr>
          <p:nvPr/>
        </p:nvPicPr>
        <p:blipFill>
          <a:blip r:embed="rId3"/>
          <a:stretch>
            <a:fillRect/>
          </a:stretch>
        </p:blipFill>
        <p:spPr>
          <a:xfrm>
            <a:off x="3207331" y="1462405"/>
            <a:ext cx="5622343" cy="5022507"/>
          </a:xfrm>
          <a:prstGeom prst="rect">
            <a:avLst/>
          </a:prstGeom>
        </p:spPr>
      </p:pic>
    </p:spTree>
    <p:extLst>
      <p:ext uri="{BB962C8B-B14F-4D97-AF65-F5344CB8AC3E}">
        <p14:creationId xmlns:p14="http://schemas.microsoft.com/office/powerpoint/2010/main" val="25367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98CC32F-88FF-4352-A4A2-42103F1891D1}"/>
              </a:ext>
            </a:extLst>
          </p:cNvPr>
          <p:cNvPicPr>
            <a:picLocks noChangeAspect="1"/>
          </p:cNvPicPr>
          <p:nvPr/>
        </p:nvPicPr>
        <p:blipFill>
          <a:blip r:embed="rId3"/>
          <a:stretch>
            <a:fillRect/>
          </a:stretch>
        </p:blipFill>
        <p:spPr>
          <a:xfrm>
            <a:off x="908283" y="2200276"/>
            <a:ext cx="3797067" cy="3608678"/>
          </a:xfrm>
          <a:prstGeom prst="rect">
            <a:avLst/>
          </a:prstGeom>
        </p:spPr>
      </p:pic>
      <p:sp>
        <p:nvSpPr>
          <p:cNvPr id="6" name="Speech Bubble: Rectangle with Corners Rounded 4">
            <a:extLst>
              <a:ext uri="{FF2B5EF4-FFF2-40B4-BE49-F238E27FC236}">
                <a16:creationId xmlns:a16="http://schemas.microsoft.com/office/drawing/2014/main" id="{4C2CF2BE-6180-4C5B-9B9D-5417E26CCB9E}"/>
              </a:ext>
            </a:extLst>
          </p:cNvPr>
          <p:cNvSpPr/>
          <p:nvPr/>
        </p:nvSpPr>
        <p:spPr>
          <a:xfrm flipH="1">
            <a:off x="4076699" y="91469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Theo em, các bạn chơi đồ chơi như vậy có an toàn không?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Speech Bubble: Rectangle with Corners Rounded 4">
            <a:extLst>
              <a:ext uri="{FF2B5EF4-FFF2-40B4-BE49-F238E27FC236}">
                <a16:creationId xmlns:a16="http://schemas.microsoft.com/office/drawing/2014/main" id="{387AE0BD-7F6D-4358-9329-EF7519B551D7}"/>
              </a:ext>
            </a:extLst>
          </p:cNvPr>
          <p:cNvSpPr/>
          <p:nvPr/>
        </p:nvSpPr>
        <p:spPr>
          <a:xfrm flipH="1">
            <a:off x="4600574" y="230534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Em hãy dự đoán điều gì sẽ xảy ra khi các bạn chơi như vậy?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id="{26820EED-E2E0-4943-AF31-0E8E64B665DC}"/>
              </a:ext>
            </a:extLst>
          </p:cNvPr>
          <p:cNvSpPr/>
          <p:nvPr/>
        </p:nvSpPr>
        <p:spPr>
          <a:xfrm flipH="1">
            <a:off x="4657724" y="3781715"/>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Nếu em là bạn đó, em sẽ chơi đồ chơi thế nào cho an toàn?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5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593</Words>
  <Application>Microsoft Office PowerPoint</Application>
  <PresentationFormat>Widescreen</PresentationFormat>
  <Paragraphs>53</Paragraphs>
  <Slides>20</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Calibri</vt:lpstr>
      <vt:lpstr>Cambria</vt:lpstr>
      <vt:lpstr>Coiny</vt:lpstr>
      <vt:lpstr>Georgia</vt:lpstr>
      <vt:lpstr>inpin heiti</vt:lpstr>
      <vt:lpstr>Times New Roman</vt:lpstr>
      <vt:lpstr>字魂70号-灵悦黑体</vt:lpstr>
      <vt:lpstr>千图网海量PPT模板www.58pic.com​​</vt:lpstr>
      <vt:lpstr>1_Simple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25</cp:revision>
  <dcterms:created xsi:type="dcterms:W3CDTF">2023-01-17T11:31:37Z</dcterms:created>
  <dcterms:modified xsi:type="dcterms:W3CDTF">2025-04-20T16:29:46Z</dcterms:modified>
</cp:coreProperties>
</file>