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ppt/tags/tag6.xml" ContentType="application/vnd.openxmlformats-officedocument.presentationml.tags+xml"/>
  <Override PartName="/ppt/notesSlides/notesSlide13.xml" ContentType="application/vnd.openxmlformats-officedocument.presentationml.notesSlide+xml"/>
  <Override PartName="/ppt/tags/tag7.xml" ContentType="application/vnd.openxmlformats-officedocument.presentationml.tags+xml"/>
  <Override PartName="/ppt/notesSlides/notesSlide14.xml" ContentType="application/vnd.openxmlformats-officedocument.presentationml.notesSlide+xml"/>
  <Override PartName="/ppt/tags/tag8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sldIdLst>
    <p:sldId id="257" r:id="rId3"/>
    <p:sldId id="4365" r:id="rId4"/>
    <p:sldId id="265" r:id="rId5"/>
    <p:sldId id="4367" r:id="rId6"/>
    <p:sldId id="4368" r:id="rId7"/>
    <p:sldId id="4370" r:id="rId8"/>
    <p:sldId id="4369" r:id="rId9"/>
    <p:sldId id="4371" r:id="rId10"/>
    <p:sldId id="4372" r:id="rId11"/>
    <p:sldId id="4373" r:id="rId12"/>
    <p:sldId id="4374" r:id="rId13"/>
    <p:sldId id="4375" r:id="rId14"/>
    <p:sldId id="4376" r:id="rId15"/>
    <p:sldId id="4377" r:id="rId16"/>
    <p:sldId id="4378" r:id="rId17"/>
    <p:sldId id="266" r:id="rId18"/>
    <p:sldId id="4379" r:id="rId19"/>
    <p:sldId id="4380" r:id="rId20"/>
    <p:sldId id="28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72E2-D2EB-4022-A77E-37780D4748FD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2B1C0-679F-44D0-9234-AC52D93CA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65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030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282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5908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161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960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2400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1212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08044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1507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2881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835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416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9204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188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390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661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4088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693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3768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348D18-DB74-435E-9BE9-48B046C9B2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6D41E33-A853-481B-ADD0-19496460F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19B632-6075-4950-8463-56002949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EB62-F4D3-483A-8699-C6447A81AB21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6F0B44-24E6-4699-BCBE-F03C973D0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7F1F21-A5F0-44BF-97E4-1A60CFDDC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B441-5A21-490E-841E-DDF989E89A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76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DE7216-EC27-4CD8-A47A-D86AFACB0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BBDED46-BF34-4381-A7AF-2690F5EFE2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2E539C-CD83-4FA2-84C1-81A488B32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EB62-F4D3-483A-8699-C6447A81AB21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9798420-5586-43F4-9630-8BB56EF1D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FE0DF33-55BC-4E1C-96EA-6C98495DC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B441-5A21-490E-841E-DDF989E89A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159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A13AD9A-FB84-464A-9231-58D33CB065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976B04D-9437-44D7-889A-457C4D0E7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CED7AE-E328-4EB8-9CA8-9CE0F440F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EB62-F4D3-483A-8699-C6447A81AB21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9AA2D27-DDE4-46B8-BF59-BEECC8943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92C9E5-6EEA-4B66-9892-E02F610E1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B441-5A21-490E-841E-DDF989E89A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3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6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7474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B0ACB-03B5-48BD-9186-B463A0B9B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A6FFA-1F2D-4E59-9F03-5582A12660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825A9-39B3-421A-AA88-6D83D74C2C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390" y="6356749"/>
            <a:ext cx="2742447" cy="364275"/>
          </a:xfrm>
          <a:prstGeom prst="rect">
            <a:avLst/>
          </a:prstGeom>
        </p:spPr>
        <p:txBody>
          <a:bodyPr/>
          <a:lstStyle/>
          <a:p>
            <a:fld id="{A02D5873-6696-4EE0-B765-90B210B469DD}" type="datetimeFigureOut">
              <a:rPr lang="vi-VN" smtClean="0"/>
              <a:t>19/04/2025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36F47-B750-48F1-A5AE-A645B147F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413" y="6356749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67836-4DB5-4801-B9E6-FF72D868C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1167" y="6356749"/>
            <a:ext cx="2742447" cy="364275"/>
          </a:xfrm>
          <a:prstGeom prst="rect">
            <a:avLst/>
          </a:prstGeom>
        </p:spPr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918E10-43DF-4D34-9191-B9E03534C0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12537831" y="5412067"/>
            <a:ext cx="1888566" cy="1888566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32072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B73570-7999-430A-94BB-E29404222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3C4DC63-1732-45C1-B975-C381BE585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DF71BDE-8B1F-4075-8849-C3DA97C9F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EB62-F4D3-483A-8699-C6447A81AB21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570945-A837-4159-906F-AB7F1D4D9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6A9E0F-3709-4449-8D91-4A87BAF36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B441-5A21-490E-841E-DDF989E89A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469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BF884B-25E7-4EBC-B51B-667F0BEF8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D8BA533-D410-4924-9A7C-C96AA6462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D85ACE5-C6CF-4DC9-9A24-84867908C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EB62-F4D3-483A-8699-C6447A81AB21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7A559A-7BA4-4385-A878-02EA43B4D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DEB698-D0E7-422A-9DAB-CAF9A884F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B441-5A21-490E-841E-DDF989E89A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775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44F0C7-293A-44DC-B199-7D8A31509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965258-52F5-47FB-AD3E-9AE0121E5A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F0AF49B-469F-43AD-9B0A-75EDC1485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5CF094E-C7E9-46BB-BD07-E23CFC07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EB62-F4D3-483A-8699-C6447A81AB21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F88D23-8325-49DA-856A-6178117CF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3558995-58C9-473F-8CA7-8A6D20E29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B441-5A21-490E-841E-DDF989E89A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47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90C174-B7E6-45BC-AB86-32AAE0F6F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90C9933-C9C7-495C-8389-4EC70593E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E524DE1-F191-4B87-8448-88630A47DD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618BF92-01C0-46BB-A20C-5E37B52630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A7BC00E-8B0A-499D-8102-90053CC6C7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FE538F2-6527-48D3-8033-68F902012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EB62-F4D3-483A-8699-C6447A81AB21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8947722-8C5D-477A-A1B6-25D24E108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078E9A0-D0A6-4E0D-A597-4BE1B3020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B441-5A21-490E-841E-DDF989E89A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465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0A1D84-CA33-403A-BBE0-DB9B2624B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4B8561B-787B-4187-9ED1-B5340419F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EB62-F4D3-483A-8699-C6447A81AB21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9A86AA4-E380-4CE8-AD9C-0D2AD17C5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3F515E6-55D8-4F54-9AC5-9DD6757B9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B441-5A21-490E-841E-DDF989E89A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40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6A424B6-93BD-496A-A716-ED2F59308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EB62-F4D3-483A-8699-C6447A81AB21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80D5FE9-1911-4C6F-B4BB-C77ADDA6D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F7BE3A-FEAF-4172-AAE6-466A3D56B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B441-5A21-490E-841E-DDF989E89A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366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4EBE1D-BD76-4C3D-8B8B-8AA254465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2447093-C68B-4C21-9BAA-2DF62A9C3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58C2253-73D6-43D4-81D0-272558FAD3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08A96F7-AE0E-44F0-A2ED-2CA8E214F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EB62-F4D3-483A-8699-C6447A81AB21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AD4F00B-909B-477E-BCCC-9925C7C9A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D4022D4-9A53-4B7B-A6D0-CC9399297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B441-5A21-490E-841E-DDF989E89A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1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A9D16A-0E9D-4EF0-9D67-205184171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69FD0C5-0E59-4036-B0A2-FEBF1FA687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47E48CC-45AD-4971-8FCB-5F0EEAFF5B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161FABC-FB80-4A03-A125-E6A44F827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EB62-F4D3-483A-8699-C6447A81AB21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3CD006E-E4D7-4440-8CB3-CBA454440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B5D21E6-B411-417C-90FB-49910A748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B441-5A21-490E-841E-DDF989E89A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275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F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A984DB8-3071-4BFE-89F8-DD74C8393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0A2EFCF-381A-4467-AB09-81A97C63D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AFDABE-08BC-4316-914A-400D7353FF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FEB62-F4D3-483A-8699-C6447A81AB21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B481F0-F2F0-41EA-8D0D-33467C9793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4BA6D4-CE25-4BD9-B54F-1C8E64222B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DB441-5A21-490E-841E-DDF989E89A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094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387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defTabSz="866683" rtl="0" eaLnBrk="1" latinLnBrk="0" hangingPunct="1">
        <a:lnSpc>
          <a:spcPct val="90000"/>
        </a:lnSpc>
        <a:spcBef>
          <a:spcPct val="0"/>
        </a:spcBef>
        <a:buNone/>
        <a:defRPr sz="41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671" indent="-216671" algn="l" defTabSz="86668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4" kern="1200">
          <a:solidFill>
            <a:schemeClr val="tx1"/>
          </a:solidFill>
          <a:latin typeface="+mn-lt"/>
          <a:ea typeface="+mn-ea"/>
          <a:cs typeface="+mn-cs"/>
        </a:defRPr>
      </a:lvl1pPr>
      <a:lvl2pPr marL="650012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4" kern="1200">
          <a:solidFill>
            <a:schemeClr val="tx1"/>
          </a:solidFill>
          <a:latin typeface="+mn-lt"/>
          <a:ea typeface="+mn-ea"/>
          <a:cs typeface="+mn-cs"/>
        </a:defRPr>
      </a:lvl2pPr>
      <a:lvl3pPr marL="1083353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6695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4pPr>
      <a:lvl5pPr marL="1950036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5pPr>
      <a:lvl6pPr marL="2383377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6pPr>
      <a:lvl7pPr marL="2816719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7pPr>
      <a:lvl8pPr marL="3250060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8pPr>
      <a:lvl9pPr marL="3683401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1pPr>
      <a:lvl2pPr marL="433341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2pPr>
      <a:lvl3pPr marL="866683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3pPr>
      <a:lvl4pPr marL="1300024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4pPr>
      <a:lvl5pPr marL="1733365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5pPr>
      <a:lvl6pPr marL="2166707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6pPr>
      <a:lvl7pPr marL="2600048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7pPr>
      <a:lvl8pPr marL="3033389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8pPr>
      <a:lvl9pPr marL="3466731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7.png"/><Relationship Id="rId5" Type="http://schemas.openxmlformats.org/officeDocument/2006/relationships/image" Target="../media/image15.png"/><Relationship Id="rId15" Type="http://schemas.openxmlformats.org/officeDocument/2006/relationships/image" Target="../media/image30.png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25.png"/><Relationship Id="rId1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slide" Target="slide6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3.png"/><Relationship Id="rId10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440072-03E5-4051-A2DA-5DA226B1B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7839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5DC7696-FEEB-4E86-BBD3-F260C4D6BE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18282"/>
            <a:ext cx="12895385" cy="676214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6AAEF81C-AC9F-468B-9588-0BA17769EB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5477" y="4478950"/>
            <a:ext cx="13340862" cy="4046151"/>
          </a:xfrm>
          <a:prstGeom prst="rect">
            <a:avLst/>
          </a:prstGeom>
        </p:spPr>
      </p:pic>
      <p:grpSp>
        <p:nvGrpSpPr>
          <p:cNvPr id="34" name="组合 33">
            <a:extLst>
              <a:ext uri="{FF2B5EF4-FFF2-40B4-BE49-F238E27FC236}">
                <a16:creationId xmlns:a16="http://schemas.microsoft.com/office/drawing/2014/main" id="{7E716888-6A9B-47DC-8F49-AEE398081F30}"/>
              </a:ext>
            </a:extLst>
          </p:cNvPr>
          <p:cNvGrpSpPr/>
          <p:nvPr/>
        </p:nvGrpSpPr>
        <p:grpSpPr>
          <a:xfrm>
            <a:off x="3747052" y="3707295"/>
            <a:ext cx="5034613" cy="3426419"/>
            <a:chOff x="2607267" y="2151100"/>
            <a:chExt cx="7115460" cy="5029698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C21B3637-1B5C-4104-AA03-AB88780D5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605" y="2151100"/>
              <a:ext cx="4244789" cy="4213229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F46A935C-9F62-4BC5-9229-C489C31AD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7267" y="2951362"/>
              <a:ext cx="7115460" cy="4229436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87AE0F4-1306-A5BE-C864-764CE10104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3586" y="1439111"/>
            <a:ext cx="5834378" cy="9632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6DA468-5AAE-64C7-E6F2-B96D957FF4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6006" y="2458050"/>
            <a:ext cx="9809314" cy="1457070"/>
          </a:xfrm>
          <a:prstGeom prst="rect">
            <a:avLst/>
          </a:prstGeom>
        </p:spPr>
      </p:pic>
      <p:pic>
        <p:nvPicPr>
          <p:cNvPr id="2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46198EA8-3017-9228-AA82-105E62AA698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1" y="242799"/>
            <a:ext cx="1360528" cy="1283650"/>
          </a:xfrm>
          <a:prstGeom prst="ellipse">
            <a:avLst/>
          </a:prstGeom>
        </p:spPr>
      </p:pic>
      <p:sp>
        <p:nvSpPr>
          <p:cNvPr id="4" name="Hộp Văn bản 5">
            <a:extLst>
              <a:ext uri="{FF2B5EF4-FFF2-40B4-BE49-F238E27FC236}">
                <a16:creationId xmlns:a16="http://schemas.microsoft.com/office/drawing/2014/main" id="{E25FE4EB-5A64-1782-392F-8EAE8E1E5FA4}"/>
              </a:ext>
            </a:extLst>
          </p:cNvPr>
          <p:cNvSpPr txBox="1"/>
          <p:nvPr/>
        </p:nvSpPr>
        <p:spPr>
          <a:xfrm>
            <a:off x="2342846" y="1004497"/>
            <a:ext cx="75063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  </a:t>
            </a:r>
          </a:p>
        </p:txBody>
      </p:sp>
    </p:spTree>
    <p:extLst>
      <p:ext uri="{BB962C8B-B14F-4D97-AF65-F5344CB8AC3E}">
        <p14:creationId xmlns:p14="http://schemas.microsoft.com/office/powerpoint/2010/main" val="243268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440072-03E5-4051-A2DA-5DA226B1B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2427"/>
            <a:ext cx="12192000" cy="68580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FBDAC603-6B91-462A-816E-CCA046695751}"/>
              </a:ext>
            </a:extLst>
          </p:cNvPr>
          <p:cNvGrpSpPr/>
          <p:nvPr/>
        </p:nvGrpSpPr>
        <p:grpSpPr>
          <a:xfrm>
            <a:off x="0" y="-1257062"/>
            <a:ext cx="12192000" cy="9566175"/>
            <a:chOff x="0" y="-1257062"/>
            <a:chExt cx="12192000" cy="882264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5DC7696-FEEB-4E86-BBD3-F260C4D6B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5"/>
            <a:stretch/>
          </p:blipFill>
          <p:spPr>
            <a:xfrm>
              <a:off x="0" y="-1046479"/>
              <a:ext cx="12192000" cy="714169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3F8AD6B-3CFA-4BD8-8DBB-8566D277F3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" r="10160"/>
            <a:stretch/>
          </p:blipFill>
          <p:spPr>
            <a:xfrm>
              <a:off x="0" y="-1257062"/>
              <a:ext cx="12191999" cy="8822641"/>
            </a:xfrm>
            <a:prstGeom prst="rect">
              <a:avLst/>
            </a:prstGeom>
          </p:spPr>
        </p:pic>
      </p:grp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CFD4352A-76AA-44E1-8A41-7641E671B5B8}"/>
              </a:ext>
            </a:extLst>
          </p:cNvPr>
          <p:cNvSpPr/>
          <p:nvPr/>
        </p:nvSpPr>
        <p:spPr>
          <a:xfrm>
            <a:off x="345512" y="231963"/>
            <a:ext cx="11556177" cy="6416487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94134C-CD93-0A76-706B-8B07FDB83B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749" y="1757362"/>
            <a:ext cx="4789225" cy="3443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350CC6-C491-7B1F-5196-5E9A4D9896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5050" y="320894"/>
            <a:ext cx="7010400" cy="94370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D9E2044-104C-DA50-0D41-E8088F126F7D}"/>
              </a:ext>
            </a:extLst>
          </p:cNvPr>
          <p:cNvGrpSpPr/>
          <p:nvPr/>
        </p:nvGrpSpPr>
        <p:grpSpPr>
          <a:xfrm>
            <a:off x="5404464" y="1377004"/>
            <a:ext cx="6292361" cy="2547296"/>
            <a:chOff x="179877" y="1551249"/>
            <a:chExt cx="8115273" cy="5607522"/>
          </a:xfrm>
        </p:grpSpPr>
        <p:grpSp>
          <p:nvGrpSpPr>
            <p:cNvPr id="25" name="组合 18">
              <a:extLst>
                <a:ext uri="{FF2B5EF4-FFF2-40B4-BE49-F238E27FC236}">
                  <a16:creationId xmlns:a16="http://schemas.microsoft.com/office/drawing/2014/main" id="{7FD0756F-8587-9949-D261-0991DB86DD57}"/>
                </a:ext>
              </a:extLst>
            </p:cNvPr>
            <p:cNvGrpSpPr/>
            <p:nvPr/>
          </p:nvGrpSpPr>
          <p:grpSpPr>
            <a:xfrm>
              <a:off x="1057479" y="2158210"/>
              <a:ext cx="7237671" cy="5000561"/>
              <a:chOff x="1317" y="3053"/>
              <a:chExt cx="21442" cy="8814"/>
            </a:xfrm>
          </p:grpSpPr>
          <p:grpSp>
            <p:nvGrpSpPr>
              <p:cNvPr id="27" name="组合 15">
                <a:extLst>
                  <a:ext uri="{FF2B5EF4-FFF2-40B4-BE49-F238E27FC236}">
                    <a16:creationId xmlns:a16="http://schemas.microsoft.com/office/drawing/2014/main" id="{C4A7958D-5954-99F3-DDED-91AE3631FF46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21259" cy="8814"/>
                <a:chOff x="1020" y="2328"/>
                <a:chExt cx="14034" cy="18160"/>
              </a:xfrm>
            </p:grpSpPr>
            <p:sp>
              <p:nvSpPr>
                <p:cNvPr id="29" name="圆角矩形 14">
                  <a:extLst>
                    <a:ext uri="{FF2B5EF4-FFF2-40B4-BE49-F238E27FC236}">
                      <a16:creationId xmlns:a16="http://schemas.microsoft.com/office/drawing/2014/main" id="{86FF6539-7108-5919-0BD2-8BE890396E39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3570" cy="18007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30" name="圆角矩形 13">
                  <a:extLst>
                    <a:ext uri="{FF2B5EF4-FFF2-40B4-BE49-F238E27FC236}">
                      <a16:creationId xmlns:a16="http://schemas.microsoft.com/office/drawing/2014/main" id="{21CE687C-1C7A-B952-F7EA-759FFF9B95C6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4034" cy="17584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28" name="文本框 17">
                <a:extLst>
                  <a:ext uri="{FF2B5EF4-FFF2-40B4-BE49-F238E27FC236}">
                    <a16:creationId xmlns:a16="http://schemas.microsoft.com/office/drawing/2014/main" id="{0E160374-C14B-C4C6-94F7-120458A7528B}"/>
                  </a:ext>
                </a:extLst>
              </p:cNvPr>
              <p:cNvSpPr txBox="1"/>
              <p:nvPr/>
            </p:nvSpPr>
            <p:spPr>
              <a:xfrm>
                <a:off x="2451" y="3391"/>
                <a:ext cx="20308" cy="6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Châu Âu tiếp giáp với Bắc Băng Dương, Đại Tây Dương.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6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0BB06382-81D3-B110-A360-780251F7C849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 cstate="email"/>
            <a:stretch>
              <a:fillRect/>
            </a:stretch>
          </p:blipFill>
          <p:spPr>
            <a:xfrm rot="19945025">
              <a:off x="179877" y="1551249"/>
              <a:ext cx="1564325" cy="2228133"/>
            </a:xfrm>
            <a:prstGeom prst="rect">
              <a:avLst/>
            </a:prstGeom>
          </p:spPr>
        </p:pic>
      </p:grpSp>
      <p:sp>
        <p:nvSpPr>
          <p:cNvPr id="5" name="Arrow: Down 4">
            <a:extLst>
              <a:ext uri="{FF2B5EF4-FFF2-40B4-BE49-F238E27FC236}">
                <a16:creationId xmlns:a16="http://schemas.microsoft.com/office/drawing/2014/main" id="{3F31E0F5-E8DA-02B1-70BF-DDD17C2F9109}"/>
              </a:ext>
            </a:extLst>
          </p:cNvPr>
          <p:cNvSpPr/>
          <p:nvPr/>
        </p:nvSpPr>
        <p:spPr>
          <a:xfrm>
            <a:off x="3137372" y="1370278"/>
            <a:ext cx="251959" cy="5743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54A22C2B-A689-FD73-4495-3651BD2E1105}"/>
              </a:ext>
            </a:extLst>
          </p:cNvPr>
          <p:cNvSpPr/>
          <p:nvPr/>
        </p:nvSpPr>
        <p:spPr>
          <a:xfrm rot="1433246">
            <a:off x="2432523" y="2056078"/>
            <a:ext cx="251959" cy="5743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071B3E3-C08D-5D87-49FB-9ED959B1A071}"/>
              </a:ext>
            </a:extLst>
          </p:cNvPr>
          <p:cNvSpPr/>
          <p:nvPr/>
        </p:nvSpPr>
        <p:spPr>
          <a:xfrm>
            <a:off x="2638424" y="2105026"/>
            <a:ext cx="1181101" cy="771524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19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440072-03E5-4051-A2DA-5DA226B1B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2427"/>
            <a:ext cx="12192000" cy="68580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FBDAC603-6B91-462A-816E-CCA046695751}"/>
              </a:ext>
            </a:extLst>
          </p:cNvPr>
          <p:cNvGrpSpPr/>
          <p:nvPr/>
        </p:nvGrpSpPr>
        <p:grpSpPr>
          <a:xfrm>
            <a:off x="0" y="-1257062"/>
            <a:ext cx="12192000" cy="9566175"/>
            <a:chOff x="0" y="-1257062"/>
            <a:chExt cx="12192000" cy="882264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5DC7696-FEEB-4E86-BBD3-F260C4D6B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5"/>
            <a:stretch/>
          </p:blipFill>
          <p:spPr>
            <a:xfrm>
              <a:off x="0" y="-1046479"/>
              <a:ext cx="12192000" cy="714169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3F8AD6B-3CFA-4BD8-8DBB-8566D277F3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" r="10160"/>
            <a:stretch/>
          </p:blipFill>
          <p:spPr>
            <a:xfrm>
              <a:off x="0" y="-1257062"/>
              <a:ext cx="12191999" cy="8822641"/>
            </a:xfrm>
            <a:prstGeom prst="rect">
              <a:avLst/>
            </a:prstGeom>
          </p:spPr>
        </p:pic>
      </p:grp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CFD4352A-76AA-44E1-8A41-7641E671B5B8}"/>
              </a:ext>
            </a:extLst>
          </p:cNvPr>
          <p:cNvSpPr/>
          <p:nvPr/>
        </p:nvSpPr>
        <p:spPr>
          <a:xfrm>
            <a:off x="288362" y="212913"/>
            <a:ext cx="11556177" cy="6416487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94134C-CD93-0A76-706B-8B07FDB83B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749" y="1757362"/>
            <a:ext cx="4789225" cy="3443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350CC6-C491-7B1F-5196-5E9A4D9896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5050" y="320894"/>
            <a:ext cx="7010400" cy="94370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D9E2044-104C-DA50-0D41-E8088F126F7D}"/>
              </a:ext>
            </a:extLst>
          </p:cNvPr>
          <p:cNvGrpSpPr/>
          <p:nvPr/>
        </p:nvGrpSpPr>
        <p:grpSpPr>
          <a:xfrm>
            <a:off x="5404464" y="1377004"/>
            <a:ext cx="6292361" cy="2547296"/>
            <a:chOff x="179877" y="1551249"/>
            <a:chExt cx="8115273" cy="5607522"/>
          </a:xfrm>
        </p:grpSpPr>
        <p:grpSp>
          <p:nvGrpSpPr>
            <p:cNvPr id="25" name="组合 18">
              <a:extLst>
                <a:ext uri="{FF2B5EF4-FFF2-40B4-BE49-F238E27FC236}">
                  <a16:creationId xmlns:a16="http://schemas.microsoft.com/office/drawing/2014/main" id="{7FD0756F-8587-9949-D261-0991DB86DD57}"/>
                </a:ext>
              </a:extLst>
            </p:cNvPr>
            <p:cNvGrpSpPr/>
            <p:nvPr/>
          </p:nvGrpSpPr>
          <p:grpSpPr>
            <a:xfrm>
              <a:off x="1057479" y="2158210"/>
              <a:ext cx="7237671" cy="5000561"/>
              <a:chOff x="1317" y="3053"/>
              <a:chExt cx="21442" cy="8814"/>
            </a:xfrm>
          </p:grpSpPr>
          <p:grpSp>
            <p:nvGrpSpPr>
              <p:cNvPr id="27" name="组合 15">
                <a:extLst>
                  <a:ext uri="{FF2B5EF4-FFF2-40B4-BE49-F238E27FC236}">
                    <a16:creationId xmlns:a16="http://schemas.microsoft.com/office/drawing/2014/main" id="{C4A7958D-5954-99F3-DDED-91AE3631FF46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21259" cy="8814"/>
                <a:chOff x="1020" y="2328"/>
                <a:chExt cx="14034" cy="18160"/>
              </a:xfrm>
            </p:grpSpPr>
            <p:sp>
              <p:nvSpPr>
                <p:cNvPr id="29" name="圆角矩形 14">
                  <a:extLst>
                    <a:ext uri="{FF2B5EF4-FFF2-40B4-BE49-F238E27FC236}">
                      <a16:creationId xmlns:a16="http://schemas.microsoft.com/office/drawing/2014/main" id="{86FF6539-7108-5919-0BD2-8BE890396E39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3570" cy="18007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30" name="圆角矩形 13">
                  <a:extLst>
                    <a:ext uri="{FF2B5EF4-FFF2-40B4-BE49-F238E27FC236}">
                      <a16:creationId xmlns:a16="http://schemas.microsoft.com/office/drawing/2014/main" id="{21CE687C-1C7A-B952-F7EA-759FFF9B95C6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4034" cy="17584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28" name="文本框 17">
                <a:extLst>
                  <a:ext uri="{FF2B5EF4-FFF2-40B4-BE49-F238E27FC236}">
                    <a16:creationId xmlns:a16="http://schemas.microsoft.com/office/drawing/2014/main" id="{0E160374-C14B-C4C6-94F7-120458A7528B}"/>
                  </a:ext>
                </a:extLst>
              </p:cNvPr>
              <p:cNvSpPr txBox="1"/>
              <p:nvPr/>
            </p:nvSpPr>
            <p:spPr>
              <a:xfrm>
                <a:off x="2451" y="3391"/>
                <a:ext cx="20308" cy="6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Châu Phi tiếp giáp với Ấn Độ Dương, Đại Tây Dương.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6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0BB06382-81D3-B110-A360-780251F7C849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 cstate="email"/>
            <a:stretch>
              <a:fillRect/>
            </a:stretch>
          </p:blipFill>
          <p:spPr>
            <a:xfrm rot="19945025">
              <a:off x="179877" y="1551249"/>
              <a:ext cx="1564325" cy="2228133"/>
            </a:xfrm>
            <a:prstGeom prst="rect">
              <a:avLst/>
            </a:prstGeom>
          </p:spPr>
        </p:pic>
      </p:grpSp>
      <p:sp>
        <p:nvSpPr>
          <p:cNvPr id="9" name="Arrow: Down 8">
            <a:extLst>
              <a:ext uri="{FF2B5EF4-FFF2-40B4-BE49-F238E27FC236}">
                <a16:creationId xmlns:a16="http://schemas.microsoft.com/office/drawing/2014/main" id="{54A22C2B-A689-FD73-4495-3651BD2E1105}"/>
              </a:ext>
            </a:extLst>
          </p:cNvPr>
          <p:cNvSpPr/>
          <p:nvPr/>
        </p:nvSpPr>
        <p:spPr>
          <a:xfrm rot="1433246">
            <a:off x="3985099" y="2894278"/>
            <a:ext cx="251959" cy="5743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ED55502-56B2-C35B-4CE0-A6E2768C5DD5}"/>
              </a:ext>
            </a:extLst>
          </p:cNvPr>
          <p:cNvSpPr/>
          <p:nvPr/>
        </p:nvSpPr>
        <p:spPr>
          <a:xfrm>
            <a:off x="2486024" y="2838451"/>
            <a:ext cx="1181101" cy="1343024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AD003A47-1619-2323-3AD8-1F7F5B4FB160}"/>
              </a:ext>
            </a:extLst>
          </p:cNvPr>
          <p:cNvSpPr/>
          <p:nvPr/>
        </p:nvSpPr>
        <p:spPr>
          <a:xfrm rot="1433246">
            <a:off x="2432524" y="2122753"/>
            <a:ext cx="251959" cy="5743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0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440072-03E5-4051-A2DA-5DA226B1B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2427"/>
            <a:ext cx="12192000" cy="68580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FBDAC603-6B91-462A-816E-CCA046695751}"/>
              </a:ext>
            </a:extLst>
          </p:cNvPr>
          <p:cNvGrpSpPr/>
          <p:nvPr/>
        </p:nvGrpSpPr>
        <p:grpSpPr>
          <a:xfrm>
            <a:off x="0" y="-1257062"/>
            <a:ext cx="12192000" cy="9566175"/>
            <a:chOff x="0" y="-1257062"/>
            <a:chExt cx="12192000" cy="882264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5DC7696-FEEB-4E86-BBD3-F260C4D6B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5"/>
            <a:stretch/>
          </p:blipFill>
          <p:spPr>
            <a:xfrm>
              <a:off x="0" y="-1046479"/>
              <a:ext cx="12192000" cy="714169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3F8AD6B-3CFA-4BD8-8DBB-8566D277F3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" r="10160"/>
            <a:stretch/>
          </p:blipFill>
          <p:spPr>
            <a:xfrm>
              <a:off x="0" y="-1257062"/>
              <a:ext cx="12191999" cy="8822641"/>
            </a:xfrm>
            <a:prstGeom prst="rect">
              <a:avLst/>
            </a:prstGeom>
          </p:spPr>
        </p:pic>
      </p:grp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CFD4352A-76AA-44E1-8A41-7641E671B5B8}"/>
              </a:ext>
            </a:extLst>
          </p:cNvPr>
          <p:cNvSpPr/>
          <p:nvPr/>
        </p:nvSpPr>
        <p:spPr>
          <a:xfrm>
            <a:off x="288362" y="212913"/>
            <a:ext cx="11556177" cy="6416487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94134C-CD93-0A76-706B-8B07FDB83B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749" y="1757362"/>
            <a:ext cx="4789225" cy="3443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350CC6-C491-7B1F-5196-5E9A4D9896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5050" y="320894"/>
            <a:ext cx="7010400" cy="94370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D9E2044-104C-DA50-0D41-E8088F126F7D}"/>
              </a:ext>
            </a:extLst>
          </p:cNvPr>
          <p:cNvGrpSpPr/>
          <p:nvPr/>
        </p:nvGrpSpPr>
        <p:grpSpPr>
          <a:xfrm>
            <a:off x="5404464" y="1377004"/>
            <a:ext cx="6292361" cy="2547296"/>
            <a:chOff x="179877" y="1551249"/>
            <a:chExt cx="8115273" cy="5607522"/>
          </a:xfrm>
        </p:grpSpPr>
        <p:grpSp>
          <p:nvGrpSpPr>
            <p:cNvPr id="25" name="组合 18">
              <a:extLst>
                <a:ext uri="{FF2B5EF4-FFF2-40B4-BE49-F238E27FC236}">
                  <a16:creationId xmlns:a16="http://schemas.microsoft.com/office/drawing/2014/main" id="{7FD0756F-8587-9949-D261-0991DB86DD57}"/>
                </a:ext>
              </a:extLst>
            </p:cNvPr>
            <p:cNvGrpSpPr/>
            <p:nvPr/>
          </p:nvGrpSpPr>
          <p:grpSpPr>
            <a:xfrm>
              <a:off x="1057479" y="2158210"/>
              <a:ext cx="7237671" cy="5000561"/>
              <a:chOff x="1317" y="3053"/>
              <a:chExt cx="21442" cy="8814"/>
            </a:xfrm>
          </p:grpSpPr>
          <p:grpSp>
            <p:nvGrpSpPr>
              <p:cNvPr id="27" name="组合 15">
                <a:extLst>
                  <a:ext uri="{FF2B5EF4-FFF2-40B4-BE49-F238E27FC236}">
                    <a16:creationId xmlns:a16="http://schemas.microsoft.com/office/drawing/2014/main" id="{C4A7958D-5954-99F3-DDED-91AE3631FF46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21259" cy="8814"/>
                <a:chOff x="1020" y="2328"/>
                <a:chExt cx="14034" cy="18160"/>
              </a:xfrm>
            </p:grpSpPr>
            <p:sp>
              <p:nvSpPr>
                <p:cNvPr id="29" name="圆角矩形 14">
                  <a:extLst>
                    <a:ext uri="{FF2B5EF4-FFF2-40B4-BE49-F238E27FC236}">
                      <a16:creationId xmlns:a16="http://schemas.microsoft.com/office/drawing/2014/main" id="{86FF6539-7108-5919-0BD2-8BE890396E39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3570" cy="18007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30" name="圆角矩形 13">
                  <a:extLst>
                    <a:ext uri="{FF2B5EF4-FFF2-40B4-BE49-F238E27FC236}">
                      <a16:creationId xmlns:a16="http://schemas.microsoft.com/office/drawing/2014/main" id="{21CE687C-1C7A-B952-F7EA-759FFF9B95C6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4034" cy="17584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28" name="文本框 17">
                <a:extLst>
                  <a:ext uri="{FF2B5EF4-FFF2-40B4-BE49-F238E27FC236}">
                    <a16:creationId xmlns:a16="http://schemas.microsoft.com/office/drawing/2014/main" id="{0E160374-C14B-C4C6-94F7-120458A7528B}"/>
                  </a:ext>
                </a:extLst>
              </p:cNvPr>
              <p:cNvSpPr txBox="1"/>
              <p:nvPr/>
            </p:nvSpPr>
            <p:spPr>
              <a:xfrm>
                <a:off x="2451" y="3391"/>
                <a:ext cx="20308" cy="6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Châu Mỹ  tiếp giáp với Bắc Băng Dương, Đại Tây Dương, Thái Bình Dương.</a:t>
                </a:r>
                <a:endPara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6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0BB06382-81D3-B110-A360-780251F7C849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 cstate="email"/>
            <a:stretch>
              <a:fillRect/>
            </a:stretch>
          </p:blipFill>
          <p:spPr>
            <a:xfrm rot="19945025">
              <a:off x="179877" y="1551249"/>
              <a:ext cx="1564325" cy="2228133"/>
            </a:xfrm>
            <a:prstGeom prst="rect">
              <a:avLst/>
            </a:prstGeom>
          </p:spPr>
        </p:pic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1ED55502-56B2-C35B-4CE0-A6E2768C5DD5}"/>
              </a:ext>
            </a:extLst>
          </p:cNvPr>
          <p:cNvSpPr/>
          <p:nvPr/>
        </p:nvSpPr>
        <p:spPr>
          <a:xfrm>
            <a:off x="990599" y="1676401"/>
            <a:ext cx="1876426" cy="2886074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AD003A47-1619-2323-3AD8-1F7F5B4FB160}"/>
              </a:ext>
            </a:extLst>
          </p:cNvPr>
          <p:cNvSpPr/>
          <p:nvPr/>
        </p:nvSpPr>
        <p:spPr>
          <a:xfrm rot="1433246">
            <a:off x="2889724" y="1341703"/>
            <a:ext cx="251959" cy="5743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FE0268F9-82E5-BC94-2929-9EB3CCF4AE9C}"/>
              </a:ext>
            </a:extLst>
          </p:cNvPr>
          <p:cNvSpPr/>
          <p:nvPr/>
        </p:nvSpPr>
        <p:spPr>
          <a:xfrm rot="1433246">
            <a:off x="2546824" y="2198954"/>
            <a:ext cx="251959" cy="5743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BE04FC36-E9DB-D19D-2356-6BC6B45892F2}"/>
              </a:ext>
            </a:extLst>
          </p:cNvPr>
          <p:cNvSpPr/>
          <p:nvPr/>
        </p:nvSpPr>
        <p:spPr>
          <a:xfrm rot="1433246">
            <a:off x="1165699" y="2675204"/>
            <a:ext cx="251959" cy="5743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58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5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440072-03E5-4051-A2DA-5DA226B1B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2427"/>
            <a:ext cx="12192000" cy="68580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FBDAC603-6B91-462A-816E-CCA046695751}"/>
              </a:ext>
            </a:extLst>
          </p:cNvPr>
          <p:cNvGrpSpPr/>
          <p:nvPr/>
        </p:nvGrpSpPr>
        <p:grpSpPr>
          <a:xfrm>
            <a:off x="-85069" y="-1288928"/>
            <a:ext cx="12192000" cy="9566175"/>
            <a:chOff x="0" y="-1257062"/>
            <a:chExt cx="12192000" cy="882264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5DC7696-FEEB-4E86-BBD3-F260C4D6B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5"/>
            <a:stretch/>
          </p:blipFill>
          <p:spPr>
            <a:xfrm>
              <a:off x="0" y="-1046479"/>
              <a:ext cx="12192000" cy="714169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3F8AD6B-3CFA-4BD8-8DBB-8566D277F3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" r="10160"/>
            <a:stretch/>
          </p:blipFill>
          <p:spPr>
            <a:xfrm>
              <a:off x="0" y="-1257062"/>
              <a:ext cx="12191999" cy="8822641"/>
            </a:xfrm>
            <a:prstGeom prst="rect">
              <a:avLst/>
            </a:prstGeom>
          </p:spPr>
        </p:pic>
      </p:grp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CFD4352A-76AA-44E1-8A41-7641E671B5B8}"/>
              </a:ext>
            </a:extLst>
          </p:cNvPr>
          <p:cNvSpPr/>
          <p:nvPr/>
        </p:nvSpPr>
        <p:spPr>
          <a:xfrm>
            <a:off x="288362" y="212913"/>
            <a:ext cx="11556177" cy="6416487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94134C-CD93-0A76-706B-8B07FDB83B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749" y="1757362"/>
            <a:ext cx="4789225" cy="3443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350CC6-C491-7B1F-5196-5E9A4D9896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5050" y="320894"/>
            <a:ext cx="7010400" cy="94370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D9E2044-104C-DA50-0D41-E8088F126F7D}"/>
              </a:ext>
            </a:extLst>
          </p:cNvPr>
          <p:cNvGrpSpPr/>
          <p:nvPr/>
        </p:nvGrpSpPr>
        <p:grpSpPr>
          <a:xfrm>
            <a:off x="5404464" y="1377004"/>
            <a:ext cx="6292361" cy="2547296"/>
            <a:chOff x="179877" y="1551249"/>
            <a:chExt cx="8115273" cy="5607522"/>
          </a:xfrm>
        </p:grpSpPr>
        <p:grpSp>
          <p:nvGrpSpPr>
            <p:cNvPr id="25" name="组合 18">
              <a:extLst>
                <a:ext uri="{FF2B5EF4-FFF2-40B4-BE49-F238E27FC236}">
                  <a16:creationId xmlns:a16="http://schemas.microsoft.com/office/drawing/2014/main" id="{7FD0756F-8587-9949-D261-0991DB86DD57}"/>
                </a:ext>
              </a:extLst>
            </p:cNvPr>
            <p:cNvGrpSpPr/>
            <p:nvPr/>
          </p:nvGrpSpPr>
          <p:grpSpPr>
            <a:xfrm>
              <a:off x="1057479" y="2158210"/>
              <a:ext cx="7237671" cy="5000561"/>
              <a:chOff x="1317" y="3053"/>
              <a:chExt cx="21442" cy="8814"/>
            </a:xfrm>
          </p:grpSpPr>
          <p:grpSp>
            <p:nvGrpSpPr>
              <p:cNvPr id="27" name="组合 15">
                <a:extLst>
                  <a:ext uri="{FF2B5EF4-FFF2-40B4-BE49-F238E27FC236}">
                    <a16:creationId xmlns:a16="http://schemas.microsoft.com/office/drawing/2014/main" id="{C4A7958D-5954-99F3-DDED-91AE3631FF46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21259" cy="8814"/>
                <a:chOff x="1020" y="2328"/>
                <a:chExt cx="14034" cy="18160"/>
              </a:xfrm>
            </p:grpSpPr>
            <p:sp>
              <p:nvSpPr>
                <p:cNvPr id="29" name="圆角矩形 14">
                  <a:extLst>
                    <a:ext uri="{FF2B5EF4-FFF2-40B4-BE49-F238E27FC236}">
                      <a16:creationId xmlns:a16="http://schemas.microsoft.com/office/drawing/2014/main" id="{86FF6539-7108-5919-0BD2-8BE890396E39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3570" cy="18007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30" name="圆角矩形 13">
                  <a:extLst>
                    <a:ext uri="{FF2B5EF4-FFF2-40B4-BE49-F238E27FC236}">
                      <a16:creationId xmlns:a16="http://schemas.microsoft.com/office/drawing/2014/main" id="{21CE687C-1C7A-B952-F7EA-759FFF9B95C6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4034" cy="17584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28" name="文本框 17">
                <a:extLst>
                  <a:ext uri="{FF2B5EF4-FFF2-40B4-BE49-F238E27FC236}">
                    <a16:creationId xmlns:a16="http://schemas.microsoft.com/office/drawing/2014/main" id="{0E160374-C14B-C4C6-94F7-120458A7528B}"/>
                  </a:ext>
                </a:extLst>
              </p:cNvPr>
              <p:cNvSpPr txBox="1"/>
              <p:nvPr/>
            </p:nvSpPr>
            <p:spPr>
              <a:xfrm>
                <a:off x="2451" y="3391"/>
                <a:ext cx="20308" cy="6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Châu Đại Dương tiếp giáp với Thái Bình Dương, Ấn Độ Dương.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6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0BB06382-81D3-B110-A360-780251F7C849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 cstate="email"/>
            <a:stretch>
              <a:fillRect/>
            </a:stretch>
          </p:blipFill>
          <p:spPr>
            <a:xfrm rot="19945025">
              <a:off x="179877" y="1551249"/>
              <a:ext cx="1564325" cy="2228133"/>
            </a:xfrm>
            <a:prstGeom prst="rect">
              <a:avLst/>
            </a:prstGeom>
          </p:spPr>
        </p:pic>
      </p:grpSp>
      <p:sp>
        <p:nvSpPr>
          <p:cNvPr id="9" name="Arrow: Down 8">
            <a:extLst>
              <a:ext uri="{FF2B5EF4-FFF2-40B4-BE49-F238E27FC236}">
                <a16:creationId xmlns:a16="http://schemas.microsoft.com/office/drawing/2014/main" id="{54A22C2B-A689-FD73-4495-3651BD2E1105}"/>
              </a:ext>
            </a:extLst>
          </p:cNvPr>
          <p:cNvSpPr/>
          <p:nvPr/>
        </p:nvSpPr>
        <p:spPr>
          <a:xfrm rot="1433246">
            <a:off x="5242399" y="2198953"/>
            <a:ext cx="251959" cy="5743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ED55502-56B2-C35B-4CE0-A6E2768C5DD5}"/>
              </a:ext>
            </a:extLst>
          </p:cNvPr>
          <p:cNvSpPr/>
          <p:nvPr/>
        </p:nvSpPr>
        <p:spPr>
          <a:xfrm>
            <a:off x="4371975" y="3409950"/>
            <a:ext cx="819150" cy="790575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AD003A47-1619-2323-3AD8-1F7F5B4FB160}"/>
              </a:ext>
            </a:extLst>
          </p:cNvPr>
          <p:cNvSpPr/>
          <p:nvPr/>
        </p:nvSpPr>
        <p:spPr>
          <a:xfrm rot="1433246">
            <a:off x="2432524" y="2122753"/>
            <a:ext cx="251959" cy="5743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900FB597-CBEE-851C-EDB6-7D6AB4B54466}"/>
              </a:ext>
            </a:extLst>
          </p:cNvPr>
          <p:cNvSpPr/>
          <p:nvPr/>
        </p:nvSpPr>
        <p:spPr>
          <a:xfrm rot="1433246">
            <a:off x="4099400" y="3027628"/>
            <a:ext cx="251959" cy="5743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18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440072-03E5-4051-A2DA-5DA226B1B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2427"/>
            <a:ext cx="12192000" cy="68580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FBDAC603-6B91-462A-816E-CCA046695751}"/>
              </a:ext>
            </a:extLst>
          </p:cNvPr>
          <p:cNvGrpSpPr/>
          <p:nvPr/>
        </p:nvGrpSpPr>
        <p:grpSpPr>
          <a:xfrm>
            <a:off x="0" y="-1257062"/>
            <a:ext cx="12192000" cy="9566175"/>
            <a:chOff x="0" y="-1257062"/>
            <a:chExt cx="12192000" cy="882264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5DC7696-FEEB-4E86-BBD3-F260C4D6B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5"/>
            <a:stretch/>
          </p:blipFill>
          <p:spPr>
            <a:xfrm>
              <a:off x="0" y="-1046479"/>
              <a:ext cx="12192000" cy="714169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3F8AD6B-3CFA-4BD8-8DBB-8566D277F3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" r="10160"/>
            <a:stretch/>
          </p:blipFill>
          <p:spPr>
            <a:xfrm>
              <a:off x="0" y="-1257062"/>
              <a:ext cx="12191999" cy="8822641"/>
            </a:xfrm>
            <a:prstGeom prst="rect">
              <a:avLst/>
            </a:prstGeom>
          </p:spPr>
        </p:pic>
      </p:grp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CFD4352A-76AA-44E1-8A41-7641E671B5B8}"/>
              </a:ext>
            </a:extLst>
          </p:cNvPr>
          <p:cNvSpPr/>
          <p:nvPr/>
        </p:nvSpPr>
        <p:spPr>
          <a:xfrm>
            <a:off x="288362" y="212913"/>
            <a:ext cx="11556177" cy="6416487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94134C-CD93-0A76-706B-8B07FDB83B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749" y="1757362"/>
            <a:ext cx="4789225" cy="3443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350CC6-C491-7B1F-5196-5E9A4D9896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5050" y="320894"/>
            <a:ext cx="7010400" cy="94370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D9E2044-104C-DA50-0D41-E8088F126F7D}"/>
              </a:ext>
            </a:extLst>
          </p:cNvPr>
          <p:cNvGrpSpPr/>
          <p:nvPr/>
        </p:nvGrpSpPr>
        <p:grpSpPr>
          <a:xfrm>
            <a:off x="5404464" y="1377004"/>
            <a:ext cx="6292361" cy="2547296"/>
            <a:chOff x="179877" y="1551249"/>
            <a:chExt cx="8115273" cy="5607522"/>
          </a:xfrm>
        </p:grpSpPr>
        <p:grpSp>
          <p:nvGrpSpPr>
            <p:cNvPr id="25" name="组合 18">
              <a:extLst>
                <a:ext uri="{FF2B5EF4-FFF2-40B4-BE49-F238E27FC236}">
                  <a16:creationId xmlns:a16="http://schemas.microsoft.com/office/drawing/2014/main" id="{7FD0756F-8587-9949-D261-0991DB86DD57}"/>
                </a:ext>
              </a:extLst>
            </p:cNvPr>
            <p:cNvGrpSpPr/>
            <p:nvPr/>
          </p:nvGrpSpPr>
          <p:grpSpPr>
            <a:xfrm>
              <a:off x="1057479" y="2158210"/>
              <a:ext cx="7237671" cy="5000561"/>
              <a:chOff x="1317" y="3053"/>
              <a:chExt cx="21442" cy="8814"/>
            </a:xfrm>
          </p:grpSpPr>
          <p:grpSp>
            <p:nvGrpSpPr>
              <p:cNvPr id="27" name="组合 15">
                <a:extLst>
                  <a:ext uri="{FF2B5EF4-FFF2-40B4-BE49-F238E27FC236}">
                    <a16:creationId xmlns:a16="http://schemas.microsoft.com/office/drawing/2014/main" id="{C4A7958D-5954-99F3-DDED-91AE3631FF46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21259" cy="8814"/>
                <a:chOff x="1020" y="2328"/>
                <a:chExt cx="14034" cy="18160"/>
              </a:xfrm>
            </p:grpSpPr>
            <p:sp>
              <p:nvSpPr>
                <p:cNvPr id="29" name="圆角矩形 14">
                  <a:extLst>
                    <a:ext uri="{FF2B5EF4-FFF2-40B4-BE49-F238E27FC236}">
                      <a16:creationId xmlns:a16="http://schemas.microsoft.com/office/drawing/2014/main" id="{86FF6539-7108-5919-0BD2-8BE890396E39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3570" cy="18007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30" name="圆角矩形 13">
                  <a:extLst>
                    <a:ext uri="{FF2B5EF4-FFF2-40B4-BE49-F238E27FC236}">
                      <a16:creationId xmlns:a16="http://schemas.microsoft.com/office/drawing/2014/main" id="{21CE687C-1C7A-B952-F7EA-759FFF9B95C6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4034" cy="17584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28" name="文本框 17">
                <a:extLst>
                  <a:ext uri="{FF2B5EF4-FFF2-40B4-BE49-F238E27FC236}">
                    <a16:creationId xmlns:a16="http://schemas.microsoft.com/office/drawing/2014/main" id="{0E160374-C14B-C4C6-94F7-120458A7528B}"/>
                  </a:ext>
                </a:extLst>
              </p:cNvPr>
              <p:cNvSpPr txBox="1"/>
              <p:nvPr/>
            </p:nvSpPr>
            <p:spPr>
              <a:xfrm>
                <a:off x="2451" y="3391"/>
                <a:ext cx="20308" cy="6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Châu Nam Cực tiếp giáp với Thái Bình Dương, Đại Tây Dương, Ấn Độ Dương.</a:t>
                </a:r>
                <a:endPara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6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0BB06382-81D3-B110-A360-780251F7C849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 cstate="email"/>
            <a:stretch>
              <a:fillRect/>
            </a:stretch>
          </p:blipFill>
          <p:spPr>
            <a:xfrm rot="19945025">
              <a:off x="179877" y="1551249"/>
              <a:ext cx="1564325" cy="2228133"/>
            </a:xfrm>
            <a:prstGeom prst="rect">
              <a:avLst/>
            </a:prstGeom>
          </p:spPr>
        </p:pic>
      </p:grpSp>
      <p:sp>
        <p:nvSpPr>
          <p:cNvPr id="9" name="Arrow: Down 8">
            <a:extLst>
              <a:ext uri="{FF2B5EF4-FFF2-40B4-BE49-F238E27FC236}">
                <a16:creationId xmlns:a16="http://schemas.microsoft.com/office/drawing/2014/main" id="{54A22C2B-A689-FD73-4495-3651BD2E1105}"/>
              </a:ext>
            </a:extLst>
          </p:cNvPr>
          <p:cNvSpPr/>
          <p:nvPr/>
        </p:nvSpPr>
        <p:spPr>
          <a:xfrm rot="1433246">
            <a:off x="5242399" y="2198953"/>
            <a:ext cx="251959" cy="5743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ED55502-56B2-C35B-4CE0-A6E2768C5DD5}"/>
              </a:ext>
            </a:extLst>
          </p:cNvPr>
          <p:cNvSpPr/>
          <p:nvPr/>
        </p:nvSpPr>
        <p:spPr>
          <a:xfrm>
            <a:off x="1666874" y="4410075"/>
            <a:ext cx="3667125" cy="600075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1268B02A-F95A-5ADB-026F-EDBE168F8DDC}"/>
              </a:ext>
            </a:extLst>
          </p:cNvPr>
          <p:cNvSpPr/>
          <p:nvPr/>
        </p:nvSpPr>
        <p:spPr>
          <a:xfrm rot="1433246">
            <a:off x="2422997" y="2151328"/>
            <a:ext cx="251959" cy="5743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C05250AC-7983-4B6C-BC82-E74C9C4BF69C}"/>
              </a:ext>
            </a:extLst>
          </p:cNvPr>
          <p:cNvSpPr/>
          <p:nvPr/>
        </p:nvSpPr>
        <p:spPr>
          <a:xfrm rot="1433246">
            <a:off x="4166072" y="3199078"/>
            <a:ext cx="251959" cy="5743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34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1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440072-03E5-4051-A2DA-5DA226B1B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2427"/>
            <a:ext cx="12192000" cy="68580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FBDAC603-6B91-462A-816E-CCA046695751}"/>
              </a:ext>
            </a:extLst>
          </p:cNvPr>
          <p:cNvGrpSpPr/>
          <p:nvPr/>
        </p:nvGrpSpPr>
        <p:grpSpPr>
          <a:xfrm>
            <a:off x="0" y="-1257062"/>
            <a:ext cx="12192000" cy="9566175"/>
            <a:chOff x="0" y="-1257062"/>
            <a:chExt cx="12192000" cy="882264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5DC7696-FEEB-4E86-BBD3-F260C4D6B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5"/>
            <a:stretch/>
          </p:blipFill>
          <p:spPr>
            <a:xfrm>
              <a:off x="0" y="-1046479"/>
              <a:ext cx="12192000" cy="714169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3F8AD6B-3CFA-4BD8-8DBB-8566D277F3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" r="10160"/>
            <a:stretch/>
          </p:blipFill>
          <p:spPr>
            <a:xfrm>
              <a:off x="0" y="-1257062"/>
              <a:ext cx="12191999" cy="8822641"/>
            </a:xfrm>
            <a:prstGeom prst="rect">
              <a:avLst/>
            </a:prstGeom>
          </p:spPr>
        </p:pic>
      </p:grp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CFD4352A-76AA-44E1-8A41-7641E671B5B8}"/>
              </a:ext>
            </a:extLst>
          </p:cNvPr>
          <p:cNvSpPr/>
          <p:nvPr/>
        </p:nvSpPr>
        <p:spPr>
          <a:xfrm>
            <a:off x="288362" y="212913"/>
            <a:ext cx="11556177" cy="6416487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350CC6-C491-7B1F-5196-5E9A4D9896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5050" y="320894"/>
            <a:ext cx="7010400" cy="94370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46A4F8A-6214-76DD-566A-6AB31281003F}"/>
              </a:ext>
            </a:extLst>
          </p:cNvPr>
          <p:cNvGrpSpPr/>
          <p:nvPr/>
        </p:nvGrpSpPr>
        <p:grpSpPr>
          <a:xfrm>
            <a:off x="5229225" y="1405579"/>
            <a:ext cx="6686675" cy="2547296"/>
            <a:chOff x="179877" y="1551249"/>
            <a:chExt cx="8115273" cy="5607522"/>
          </a:xfrm>
        </p:grpSpPr>
        <p:grpSp>
          <p:nvGrpSpPr>
            <p:cNvPr id="16" name="组合 18">
              <a:extLst>
                <a:ext uri="{FF2B5EF4-FFF2-40B4-BE49-F238E27FC236}">
                  <a16:creationId xmlns:a16="http://schemas.microsoft.com/office/drawing/2014/main" id="{019A613A-8B93-5185-83FE-B32ECD037B8C}"/>
                </a:ext>
              </a:extLst>
            </p:cNvPr>
            <p:cNvGrpSpPr/>
            <p:nvPr/>
          </p:nvGrpSpPr>
          <p:grpSpPr>
            <a:xfrm>
              <a:off x="1057479" y="2158210"/>
              <a:ext cx="7237671" cy="5000561"/>
              <a:chOff x="1317" y="3053"/>
              <a:chExt cx="21442" cy="8814"/>
            </a:xfrm>
          </p:grpSpPr>
          <p:grpSp>
            <p:nvGrpSpPr>
              <p:cNvPr id="19" name="组合 15">
                <a:extLst>
                  <a:ext uri="{FF2B5EF4-FFF2-40B4-BE49-F238E27FC236}">
                    <a16:creationId xmlns:a16="http://schemas.microsoft.com/office/drawing/2014/main" id="{F0C750E4-A685-0E3F-73A2-D3B66FE00D43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21259" cy="8814"/>
                <a:chOff x="1020" y="2328"/>
                <a:chExt cx="14034" cy="18160"/>
              </a:xfrm>
            </p:grpSpPr>
            <p:sp>
              <p:nvSpPr>
                <p:cNvPr id="31" name="圆角矩形 14">
                  <a:extLst>
                    <a:ext uri="{FF2B5EF4-FFF2-40B4-BE49-F238E27FC236}">
                      <a16:creationId xmlns:a16="http://schemas.microsoft.com/office/drawing/2014/main" id="{B3E12241-722D-0018-774C-3757F2D60731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3570" cy="18007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024" name="圆角矩形 13">
                  <a:extLst>
                    <a:ext uri="{FF2B5EF4-FFF2-40B4-BE49-F238E27FC236}">
                      <a16:creationId xmlns:a16="http://schemas.microsoft.com/office/drawing/2014/main" id="{9645064D-8BBE-89DD-4E9B-7779E09EB792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4034" cy="17584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24" name="文本框 17">
                <a:extLst>
                  <a:ext uri="{FF2B5EF4-FFF2-40B4-BE49-F238E27FC236}">
                    <a16:creationId xmlns:a16="http://schemas.microsoft.com/office/drawing/2014/main" id="{475A08F7-EF32-2577-DD57-1DF3285B6C65}"/>
                  </a:ext>
                </a:extLst>
              </p:cNvPr>
              <p:cNvSpPr txBox="1"/>
              <p:nvPr/>
            </p:nvSpPr>
            <p:spPr>
              <a:xfrm>
                <a:off x="2451" y="3391"/>
                <a:ext cx="20308" cy="8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Việt Nam </a:t>
                </a:r>
                <a:r>
                  <a:rPr kumimoji="0" lang="en-US" sz="3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nằm</a:t>
                </a:r>
                <a:r>
                  <a:rPr kumimoji="0" lang="en-US" sz="3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ở </a:t>
                </a:r>
                <a:r>
                  <a:rPr kumimoji="0" lang="vi-VN" sz="3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châu Á</a:t>
                </a:r>
                <a:r>
                  <a:rPr lang="en-US" sz="3300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, </a:t>
                </a:r>
                <a:r>
                  <a:rPr kumimoji="0" lang="vi-VN" sz="3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tiếp giáp với Thái Bình Dương, Ấn Độ Dương, Bắc Băng Dương.</a:t>
                </a:r>
                <a:endPara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17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518F87C1-2EA6-A5B4-A5AF-DA79887B3727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8" cstate="email"/>
            <a:stretch>
              <a:fillRect/>
            </a:stretch>
          </p:blipFill>
          <p:spPr>
            <a:xfrm rot="19945025">
              <a:off x="179877" y="1551249"/>
              <a:ext cx="1564325" cy="2228133"/>
            </a:xfrm>
            <a:prstGeom prst="rect">
              <a:avLst/>
            </a:prstGeom>
          </p:spPr>
        </p:pic>
      </p:grpSp>
      <p:pic>
        <p:nvPicPr>
          <p:cNvPr id="1025" name="Picture 1024">
            <a:extLst>
              <a:ext uri="{FF2B5EF4-FFF2-40B4-BE49-F238E27FC236}">
                <a16:creationId xmlns:a16="http://schemas.microsoft.com/office/drawing/2014/main" id="{6A6BBCC1-D481-1768-799A-AAF739F341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7724" y="1757362"/>
            <a:ext cx="4789225" cy="3443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1412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440072-03E5-4051-A2DA-5DA226B1B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2427"/>
            <a:ext cx="12192000" cy="68580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FBDAC603-6B91-462A-816E-CCA046695751}"/>
              </a:ext>
            </a:extLst>
          </p:cNvPr>
          <p:cNvGrpSpPr/>
          <p:nvPr/>
        </p:nvGrpSpPr>
        <p:grpSpPr>
          <a:xfrm>
            <a:off x="0" y="-1257062"/>
            <a:ext cx="12192000" cy="8822641"/>
            <a:chOff x="0" y="-1257062"/>
            <a:chExt cx="12192000" cy="882264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5DC7696-FEEB-4E86-BBD3-F260C4D6B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5"/>
            <a:stretch/>
          </p:blipFill>
          <p:spPr>
            <a:xfrm>
              <a:off x="0" y="-1046479"/>
              <a:ext cx="12192000" cy="714169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3F8AD6B-3CFA-4BD8-8DBB-8566D277F3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" r="10160"/>
            <a:stretch/>
          </p:blipFill>
          <p:spPr>
            <a:xfrm>
              <a:off x="0" y="-1257062"/>
              <a:ext cx="12191999" cy="8822641"/>
            </a:xfrm>
            <a:prstGeom prst="rect">
              <a:avLst/>
            </a:prstGeom>
          </p:spPr>
        </p:pic>
      </p:grp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CFD4352A-76AA-44E1-8A41-7641E671B5B8}"/>
              </a:ext>
            </a:extLst>
          </p:cNvPr>
          <p:cNvSpPr/>
          <p:nvPr/>
        </p:nvSpPr>
        <p:spPr>
          <a:xfrm>
            <a:off x="288362" y="212913"/>
            <a:ext cx="11556177" cy="6092887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90A629-B372-7B51-28F2-CF38CC39B3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1574" y="1133474"/>
            <a:ext cx="10201275" cy="368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17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440072-03E5-4051-A2DA-5DA226B1B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7839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5DC7696-FEEB-4E86-BBD3-F260C4D6BE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97828"/>
            <a:ext cx="12895385" cy="7141696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18CCBE9D-F4A4-4320-9A1F-138CBF29E53B}"/>
              </a:ext>
            </a:extLst>
          </p:cNvPr>
          <p:cNvGrpSpPr/>
          <p:nvPr/>
        </p:nvGrpSpPr>
        <p:grpSpPr>
          <a:xfrm>
            <a:off x="-1439789" y="2183988"/>
            <a:ext cx="4657549" cy="3767021"/>
            <a:chOff x="-1799413" y="912505"/>
            <a:chExt cx="5212190" cy="4215614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C8B6C5D-8EA4-4261-9E7C-D80F16FE1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1778">
              <a:off x="-225634" y="912505"/>
              <a:ext cx="3638411" cy="3496127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216CD9C7-D264-4475-A50D-DFE877339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9413" y="2041630"/>
              <a:ext cx="3208968" cy="3086489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F78D8EDB-9ABA-42A8-9B59-4149F2A9B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24" y="2440968"/>
              <a:ext cx="2506159" cy="2410626"/>
            </a:xfrm>
            <a:prstGeom prst="rect">
              <a:avLst/>
            </a:prstGeom>
          </p:spPr>
        </p:pic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AED7F5CB-E1EC-4C3B-911C-24BD3A8F0292}"/>
              </a:ext>
            </a:extLst>
          </p:cNvPr>
          <p:cNvGrpSpPr/>
          <p:nvPr/>
        </p:nvGrpSpPr>
        <p:grpSpPr>
          <a:xfrm>
            <a:off x="-445477" y="4478950"/>
            <a:ext cx="13340862" cy="4046151"/>
            <a:chOff x="-445477" y="4058961"/>
            <a:chExt cx="13340862" cy="4046151"/>
          </a:xfrm>
        </p:grpSpPr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6AAEF81C-AC9F-468B-9588-0BA17769E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45477" y="4058961"/>
              <a:ext cx="13340862" cy="4046151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71359E29-5E26-4E50-823B-4BBE5CF35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15" y="4545618"/>
              <a:ext cx="12067278" cy="2023367"/>
            </a:xfrm>
            <a:prstGeom prst="rect">
              <a:avLst/>
            </a:prstGeom>
          </p:spPr>
        </p:pic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7E716888-6A9B-47DC-8F49-AEE398081F30}"/>
              </a:ext>
            </a:extLst>
          </p:cNvPr>
          <p:cNvGrpSpPr/>
          <p:nvPr/>
        </p:nvGrpSpPr>
        <p:grpSpPr>
          <a:xfrm>
            <a:off x="803958" y="2792186"/>
            <a:ext cx="6271107" cy="4432851"/>
            <a:chOff x="2607267" y="2151100"/>
            <a:chExt cx="7115460" cy="5029698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C21B3637-1B5C-4104-AA03-AB88780D5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605" y="2151100"/>
              <a:ext cx="4244789" cy="4213229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F46A935C-9F62-4BC5-9229-C489C31AD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7267" y="2951362"/>
              <a:ext cx="7115460" cy="4229436"/>
            </a:xfrm>
            <a:prstGeom prst="rect">
              <a:avLst/>
            </a:prstGeom>
          </p:spPr>
        </p:pic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A8549EC3-AF91-472E-A32A-ED725069EE10}"/>
              </a:ext>
            </a:extLst>
          </p:cNvPr>
          <p:cNvGrpSpPr/>
          <p:nvPr/>
        </p:nvGrpSpPr>
        <p:grpSpPr>
          <a:xfrm>
            <a:off x="-976386" y="5198067"/>
            <a:ext cx="4259607" cy="4605932"/>
            <a:chOff x="7951111" y="4778078"/>
            <a:chExt cx="4259607" cy="4605932"/>
          </a:xfrm>
        </p:grpSpPr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C17C5805-7C78-4488-874C-345298C36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52397">
              <a:off x="9488342" y="4866595"/>
              <a:ext cx="2722376" cy="3757789"/>
            </a:xfrm>
            <a:prstGeom prst="rect">
              <a:avLst/>
            </a:prstGeom>
          </p:spPr>
        </p:pic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id="{0E666F12-E1BA-47B9-9217-E0C05BC5C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38" b="47345"/>
            <a:stretch/>
          </p:blipFill>
          <p:spPr>
            <a:xfrm rot="16454897">
              <a:off x="7967201" y="6144693"/>
              <a:ext cx="2229784" cy="1498144"/>
            </a:xfrm>
            <a:prstGeom prst="rect">
              <a:avLst/>
            </a:prstGeom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0C611BD6-4F17-4BF8-BCE1-B8BE40910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30200">
              <a:off x="9241061" y="5718501"/>
              <a:ext cx="2631713" cy="3665509"/>
            </a:xfrm>
            <a:prstGeom prst="rect">
              <a:avLst/>
            </a:prstGeom>
          </p:spPr>
        </p:pic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03605B7A-D9AE-4AF3-BF7B-3E8FB613D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433830">
              <a:off x="7562690" y="5166499"/>
              <a:ext cx="3622030" cy="284518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DB1BF2A-AADC-3B6D-1C76-D3A85191643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68545" y="1657952"/>
            <a:ext cx="5523455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06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8DDAD02D-3BD2-435C-AEE8-560E51C951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792"/>
          <a:stretch/>
        </p:blipFill>
        <p:spPr>
          <a:xfrm rot="20851398">
            <a:off x="-130458" y="-140797"/>
            <a:ext cx="1762152" cy="1550775"/>
          </a:xfrm>
          <a:prstGeom prst="rect">
            <a:avLst/>
          </a:prstGeom>
        </p:spPr>
      </p:pic>
      <p:pic>
        <p:nvPicPr>
          <p:cNvPr id="12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id="{B3224159-34E8-4529-B537-07C9B6A126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090" y="1246778"/>
            <a:ext cx="2037820" cy="6206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C9EF152-816C-4086-96E6-C75EF006E43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4"/>
          <a:stretch/>
        </p:blipFill>
        <p:spPr>
          <a:xfrm>
            <a:off x="2337776" y="-889056"/>
            <a:ext cx="7516447" cy="752475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8407C785-964E-40E1-BD32-77F611D0FF87}"/>
              </a:ext>
            </a:extLst>
          </p:cNvPr>
          <p:cNvSpPr/>
          <p:nvPr/>
        </p:nvSpPr>
        <p:spPr>
          <a:xfrm>
            <a:off x="2890377" y="672068"/>
            <a:ext cx="660227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218804">
              <a:defRPr/>
            </a:pPr>
            <a:r>
              <a:rPr lang="en-US" sz="32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Về</a:t>
            </a:r>
            <a:r>
              <a:rPr lang="en-US" sz="32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nhà</a:t>
            </a:r>
            <a:r>
              <a:rPr lang="en-US" sz="32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</a:p>
          <a:p>
            <a:pPr lvl="0" algn="ctr" defTabSz="1218804">
              <a:defRPr/>
            </a:pP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</a:t>
            </a:r>
            <a:r>
              <a:rPr lang="vi-VN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ưu tầm tranh ảnh và thông tin về các dạng địa hình: núi, cao nguyên, đồi, 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</a:t>
            </a:r>
            <a:r>
              <a:rPr lang="vi-VN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ồng bằng.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58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440072-03E5-4051-A2DA-5DA226B1B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7839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5DC7696-FEEB-4E86-BBD3-F260C4D6BE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443" y="-569914"/>
            <a:ext cx="12895385" cy="6762149"/>
          </a:xfrm>
          <a:prstGeom prst="rect">
            <a:avLst/>
          </a:prstGeom>
        </p:spPr>
      </p:pic>
      <p:grpSp>
        <p:nvGrpSpPr>
          <p:cNvPr id="34" name="组合 33">
            <a:extLst>
              <a:ext uri="{FF2B5EF4-FFF2-40B4-BE49-F238E27FC236}">
                <a16:creationId xmlns:a16="http://schemas.microsoft.com/office/drawing/2014/main" id="{7E716888-6A9B-47DC-8F49-AEE398081F30}"/>
              </a:ext>
            </a:extLst>
          </p:cNvPr>
          <p:cNvGrpSpPr/>
          <p:nvPr/>
        </p:nvGrpSpPr>
        <p:grpSpPr>
          <a:xfrm>
            <a:off x="2977697" y="2760498"/>
            <a:ext cx="6271107" cy="4432851"/>
            <a:chOff x="2607267" y="2151100"/>
            <a:chExt cx="7115460" cy="5029698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C21B3637-1B5C-4104-AA03-AB88780D5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605" y="2151100"/>
              <a:ext cx="4244789" cy="4213229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F46A935C-9F62-4BC5-9229-C489C31AD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7267" y="2951362"/>
              <a:ext cx="7115460" cy="4229436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365F9F7-7E23-D7AC-F22E-F244C86BEB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7951" y="427678"/>
            <a:ext cx="6029467" cy="311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9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rId3" action="ppaction://hlinksldjump"/>
            <a:extLst>
              <a:ext uri="{FF2B5EF4-FFF2-40B4-BE49-F238E27FC236}">
                <a16:creationId xmlns:a16="http://schemas.microsoft.com/office/drawing/2014/main" id="{B3224159-34E8-4529-B537-07C9B6A126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090" y="1246778"/>
            <a:ext cx="2037820" cy="6206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C9EF152-816C-4086-96E6-C75EF006E4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4"/>
          <a:stretch/>
        </p:blipFill>
        <p:spPr>
          <a:xfrm>
            <a:off x="2490441" y="-360440"/>
            <a:ext cx="7516447" cy="7033615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8407C785-964E-40E1-BD32-77F611D0FF87}"/>
              </a:ext>
            </a:extLst>
          </p:cNvPr>
          <p:cNvSpPr/>
          <p:nvPr/>
        </p:nvSpPr>
        <p:spPr>
          <a:xfrm>
            <a:off x="2947527" y="1443593"/>
            <a:ext cx="66022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218804">
              <a:defRPr/>
            </a:pPr>
            <a:r>
              <a:rPr lang="vi-VN" sz="40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Hãy nói về quang cảnh thiên nhiên nơi em sống.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75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440072-03E5-4051-A2DA-5DA226B1B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2427"/>
            <a:ext cx="12192000" cy="68580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FBDAC603-6B91-462A-816E-CCA046695751}"/>
              </a:ext>
            </a:extLst>
          </p:cNvPr>
          <p:cNvGrpSpPr/>
          <p:nvPr/>
        </p:nvGrpSpPr>
        <p:grpSpPr>
          <a:xfrm>
            <a:off x="0" y="-1257062"/>
            <a:ext cx="12192000" cy="9566175"/>
            <a:chOff x="0" y="-1257062"/>
            <a:chExt cx="12192000" cy="882264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5DC7696-FEEB-4E86-BBD3-F260C4D6B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5"/>
            <a:stretch/>
          </p:blipFill>
          <p:spPr>
            <a:xfrm>
              <a:off x="0" y="-1046479"/>
              <a:ext cx="12192000" cy="714169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3F8AD6B-3CFA-4BD8-8DBB-8566D277F3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" r="10160"/>
            <a:stretch/>
          </p:blipFill>
          <p:spPr>
            <a:xfrm>
              <a:off x="0" y="-1257062"/>
              <a:ext cx="12191999" cy="8822641"/>
            </a:xfrm>
            <a:prstGeom prst="rect">
              <a:avLst/>
            </a:prstGeom>
          </p:spPr>
        </p:pic>
      </p:grp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CFD4352A-76AA-44E1-8A41-7641E671B5B8}"/>
              </a:ext>
            </a:extLst>
          </p:cNvPr>
          <p:cNvSpPr/>
          <p:nvPr/>
        </p:nvSpPr>
        <p:spPr>
          <a:xfrm>
            <a:off x="288362" y="212913"/>
            <a:ext cx="11556177" cy="6416487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grpSp>
        <p:nvGrpSpPr>
          <p:cNvPr id="5" name="组合 18">
            <a:extLst>
              <a:ext uri="{FF2B5EF4-FFF2-40B4-BE49-F238E27FC236}">
                <a16:creationId xmlns:a16="http://schemas.microsoft.com/office/drawing/2014/main" id="{E56AD06E-6989-F61A-BCDB-6FD9FEE37E98}"/>
              </a:ext>
            </a:extLst>
          </p:cNvPr>
          <p:cNvGrpSpPr/>
          <p:nvPr/>
        </p:nvGrpSpPr>
        <p:grpSpPr>
          <a:xfrm>
            <a:off x="984565" y="74713"/>
            <a:ext cx="10559606" cy="1325492"/>
            <a:chOff x="1317" y="3053"/>
            <a:chExt cx="29536" cy="5374"/>
          </a:xfrm>
        </p:grpSpPr>
        <p:grpSp>
          <p:nvGrpSpPr>
            <p:cNvPr id="7" name="组合 15">
              <a:extLst>
                <a:ext uri="{FF2B5EF4-FFF2-40B4-BE49-F238E27FC236}">
                  <a16:creationId xmlns:a16="http://schemas.microsoft.com/office/drawing/2014/main" id="{F9258DAD-E181-CFAE-519B-0E0926F901E5}"/>
                </a:ext>
              </a:extLst>
            </p:cNvPr>
            <p:cNvGrpSpPr/>
            <p:nvPr/>
          </p:nvGrpSpPr>
          <p:grpSpPr>
            <a:xfrm>
              <a:off x="1317" y="3053"/>
              <a:ext cx="29536" cy="5374"/>
              <a:chOff x="1020" y="2328"/>
              <a:chExt cx="19498" cy="11072"/>
            </a:xfrm>
          </p:grpSpPr>
          <p:sp>
            <p:nvSpPr>
              <p:cNvPr id="11" name="圆角矩形 14">
                <a:extLst>
                  <a:ext uri="{FF2B5EF4-FFF2-40B4-BE49-F238E27FC236}">
                    <a16:creationId xmlns:a16="http://schemas.microsoft.com/office/drawing/2014/main" id="{075895B9-974C-65F3-4ACF-5041D75863E2}"/>
                  </a:ext>
                </a:extLst>
              </p:cNvPr>
              <p:cNvSpPr/>
              <p:nvPr/>
            </p:nvSpPr>
            <p:spPr>
              <a:xfrm>
                <a:off x="1220" y="2481"/>
                <a:ext cx="19298" cy="10919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圆角矩形 13">
                <a:extLst>
                  <a:ext uri="{FF2B5EF4-FFF2-40B4-BE49-F238E27FC236}">
                    <a16:creationId xmlns:a16="http://schemas.microsoft.com/office/drawing/2014/main" id="{BBC33515-15B7-23CF-A4CA-7250B889B695}"/>
                  </a:ext>
                </a:extLst>
              </p:cNvPr>
              <p:cNvSpPr/>
              <p:nvPr/>
            </p:nvSpPr>
            <p:spPr>
              <a:xfrm>
                <a:off x="1020" y="2328"/>
                <a:ext cx="19340" cy="10117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" name="文本框 17">
              <a:extLst>
                <a:ext uri="{FF2B5EF4-FFF2-40B4-BE49-F238E27FC236}">
                  <a16:creationId xmlns:a16="http://schemas.microsoft.com/office/drawing/2014/main" id="{A6C53E73-ADDB-8A8A-0CA2-447210E0A662}"/>
                </a:ext>
              </a:extLst>
            </p:cNvPr>
            <p:cNvSpPr txBox="1"/>
            <p:nvPr/>
          </p:nvSpPr>
          <p:spPr>
            <a:xfrm>
              <a:off x="2837" y="3107"/>
              <a:ext cx="27697" cy="4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vi-VN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Đọc thông tin và quan sát quả địa cầu, em hãy:</a:t>
              </a:r>
            </a:p>
            <a:p>
              <a:pPr marL="342900" marR="0" lvl="0" indent="-3429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vi-VN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Chỉ đại dương và lục địa.</a:t>
              </a:r>
            </a:p>
            <a:p>
              <a:pPr marL="342900" marR="0" lvl="0" indent="-3429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vi-VN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Nhận xét diện tích của hai phần này.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79102618-9D6D-CF70-3EB4-54039196E5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3187" y="1423987"/>
            <a:ext cx="7713303" cy="5119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1454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440072-03E5-4051-A2DA-5DA226B1B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2427"/>
            <a:ext cx="12192000" cy="68580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FBDAC603-6B91-462A-816E-CCA046695751}"/>
              </a:ext>
            </a:extLst>
          </p:cNvPr>
          <p:cNvGrpSpPr/>
          <p:nvPr/>
        </p:nvGrpSpPr>
        <p:grpSpPr>
          <a:xfrm>
            <a:off x="0" y="-1257062"/>
            <a:ext cx="12192000" cy="9566175"/>
            <a:chOff x="0" y="-1257062"/>
            <a:chExt cx="12192000" cy="882264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5DC7696-FEEB-4E86-BBD3-F260C4D6B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5"/>
            <a:stretch/>
          </p:blipFill>
          <p:spPr>
            <a:xfrm>
              <a:off x="0" y="-1046479"/>
              <a:ext cx="12192000" cy="714169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3F8AD6B-3CFA-4BD8-8DBB-8566D277F3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" r="10160"/>
            <a:stretch/>
          </p:blipFill>
          <p:spPr>
            <a:xfrm>
              <a:off x="0" y="-1257062"/>
              <a:ext cx="12191999" cy="8822641"/>
            </a:xfrm>
            <a:prstGeom prst="rect">
              <a:avLst/>
            </a:prstGeom>
          </p:spPr>
        </p:pic>
      </p:grp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CFD4352A-76AA-44E1-8A41-7641E671B5B8}"/>
              </a:ext>
            </a:extLst>
          </p:cNvPr>
          <p:cNvSpPr/>
          <p:nvPr/>
        </p:nvSpPr>
        <p:spPr>
          <a:xfrm>
            <a:off x="288362" y="212913"/>
            <a:ext cx="11556177" cy="6416487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8CCBE9D-F4A4-4320-9A1F-138CBF29E53B}"/>
              </a:ext>
            </a:extLst>
          </p:cNvPr>
          <p:cNvGrpSpPr/>
          <p:nvPr/>
        </p:nvGrpSpPr>
        <p:grpSpPr>
          <a:xfrm>
            <a:off x="9511748" y="5327374"/>
            <a:ext cx="2660552" cy="1530626"/>
            <a:chOff x="-1799413" y="912505"/>
            <a:chExt cx="5212190" cy="4215614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C8B6C5D-8EA4-4261-9E7C-D80F16FE1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1778">
              <a:off x="-225634" y="912505"/>
              <a:ext cx="3638411" cy="3496127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216CD9C7-D264-4475-A50D-DFE877339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9413" y="2041630"/>
              <a:ext cx="3208968" cy="3086489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F78D8EDB-9ABA-42A8-9B59-4149F2A9B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24" y="2440968"/>
              <a:ext cx="2506159" cy="2410626"/>
            </a:xfrm>
            <a:prstGeom prst="rect">
              <a:avLst/>
            </a:prstGeom>
          </p:spPr>
        </p:pic>
      </p:grpSp>
      <p:grpSp>
        <p:nvGrpSpPr>
          <p:cNvPr id="5" name="组合 18">
            <a:extLst>
              <a:ext uri="{FF2B5EF4-FFF2-40B4-BE49-F238E27FC236}">
                <a16:creationId xmlns:a16="http://schemas.microsoft.com/office/drawing/2014/main" id="{E56AD06E-6989-F61A-BCDB-6FD9FEE37E98}"/>
              </a:ext>
            </a:extLst>
          </p:cNvPr>
          <p:cNvGrpSpPr/>
          <p:nvPr/>
        </p:nvGrpSpPr>
        <p:grpSpPr>
          <a:xfrm>
            <a:off x="708340" y="190499"/>
            <a:ext cx="10559606" cy="1076355"/>
            <a:chOff x="1317" y="3053"/>
            <a:chExt cx="29536" cy="5374"/>
          </a:xfrm>
        </p:grpSpPr>
        <p:grpSp>
          <p:nvGrpSpPr>
            <p:cNvPr id="7" name="组合 15">
              <a:extLst>
                <a:ext uri="{FF2B5EF4-FFF2-40B4-BE49-F238E27FC236}">
                  <a16:creationId xmlns:a16="http://schemas.microsoft.com/office/drawing/2014/main" id="{F9258DAD-E181-CFAE-519B-0E0926F901E5}"/>
                </a:ext>
              </a:extLst>
            </p:cNvPr>
            <p:cNvGrpSpPr/>
            <p:nvPr/>
          </p:nvGrpSpPr>
          <p:grpSpPr>
            <a:xfrm>
              <a:off x="1317" y="3053"/>
              <a:ext cx="29536" cy="5374"/>
              <a:chOff x="1020" y="2328"/>
              <a:chExt cx="19498" cy="11072"/>
            </a:xfrm>
          </p:grpSpPr>
          <p:sp>
            <p:nvSpPr>
              <p:cNvPr id="11" name="圆角矩形 14">
                <a:extLst>
                  <a:ext uri="{FF2B5EF4-FFF2-40B4-BE49-F238E27FC236}">
                    <a16:creationId xmlns:a16="http://schemas.microsoft.com/office/drawing/2014/main" id="{075895B9-974C-65F3-4ACF-5041D75863E2}"/>
                  </a:ext>
                </a:extLst>
              </p:cNvPr>
              <p:cNvSpPr/>
              <p:nvPr/>
            </p:nvSpPr>
            <p:spPr>
              <a:xfrm>
                <a:off x="1220" y="2481"/>
                <a:ext cx="19298" cy="10919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" name="圆角矩形 13">
                <a:extLst>
                  <a:ext uri="{FF2B5EF4-FFF2-40B4-BE49-F238E27FC236}">
                    <a16:creationId xmlns:a16="http://schemas.microsoft.com/office/drawing/2014/main" id="{BBC33515-15B7-23CF-A4CA-7250B889B695}"/>
                  </a:ext>
                </a:extLst>
              </p:cNvPr>
              <p:cNvSpPr/>
              <p:nvPr/>
            </p:nvSpPr>
            <p:spPr>
              <a:xfrm>
                <a:off x="1020" y="2328"/>
                <a:ext cx="19340" cy="10117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9" name="文本框 17">
              <a:extLst>
                <a:ext uri="{FF2B5EF4-FFF2-40B4-BE49-F238E27FC236}">
                  <a16:creationId xmlns:a16="http://schemas.microsoft.com/office/drawing/2014/main" id="{A6C53E73-ADDB-8A8A-0CA2-447210E0A662}"/>
                </a:ext>
              </a:extLst>
            </p:cNvPr>
            <p:cNvSpPr txBox="1"/>
            <p:nvPr/>
          </p:nvSpPr>
          <p:spPr>
            <a:xfrm>
              <a:off x="2213" y="3107"/>
              <a:ext cx="28321" cy="3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Quan sát lược đồ hình 2, em hãy tìm và nói tên các châu lục, đại dương.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894134C-CD93-0A76-706B-8B07FDB83B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71749" y="1519237"/>
            <a:ext cx="6484995" cy="4662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A06A8633-3FCF-DA9F-5BFC-EC007788DEF7}"/>
              </a:ext>
            </a:extLst>
          </p:cNvPr>
          <p:cNvGrpSpPr/>
          <p:nvPr/>
        </p:nvGrpSpPr>
        <p:grpSpPr>
          <a:xfrm>
            <a:off x="8348736" y="3686175"/>
            <a:ext cx="3693890" cy="3503751"/>
            <a:chOff x="-176139" y="0"/>
            <a:chExt cx="3693890" cy="3503751"/>
          </a:xfrm>
        </p:grpSpPr>
        <p:pic>
          <p:nvPicPr>
            <p:cNvPr id="14" name="Picture 3">
              <a:extLst>
                <a:ext uri="{FF2B5EF4-FFF2-40B4-BE49-F238E27FC236}">
                  <a16:creationId xmlns:a16="http://schemas.microsoft.com/office/drawing/2014/main" id="{693C2E18-9890-5B73-3116-E70F66854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676020" y="0"/>
              <a:ext cx="2487804" cy="2545068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2E015AA-63AA-A073-64C3-AE20AA02D797}"/>
                </a:ext>
              </a:extLst>
            </p:cNvPr>
            <p:cNvGrpSpPr/>
            <p:nvPr/>
          </p:nvGrpSpPr>
          <p:grpSpPr>
            <a:xfrm>
              <a:off x="119223" y="1686225"/>
              <a:ext cx="3254913" cy="1817526"/>
              <a:chOff x="6533573" y="3124127"/>
              <a:chExt cx="3313941" cy="1931025"/>
            </a:xfrm>
          </p:grpSpPr>
          <p:pic>
            <p:nvPicPr>
              <p:cNvPr id="16" name="Graphic 15">
                <a:extLst>
                  <a:ext uri="{FF2B5EF4-FFF2-40B4-BE49-F238E27FC236}">
                    <a16:creationId xmlns:a16="http://schemas.microsoft.com/office/drawing/2014/main" id="{E286840E-B987-B086-3568-A06F856E62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6533573" y="3124127"/>
                <a:ext cx="3313941" cy="1345617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02861FC-6B05-83AB-9692-EFCFE6C815B2}"/>
                  </a:ext>
                </a:extLst>
              </p:cNvPr>
              <p:cNvSpPr txBox="1"/>
              <p:nvPr/>
            </p:nvSpPr>
            <p:spPr>
              <a:xfrm>
                <a:off x="6533573" y="4039489"/>
                <a:ext cx="331394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60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E34141D-C3C6-CA4D-8831-E3C78E63FF4C}"/>
                </a:ext>
              </a:extLst>
            </p:cNvPr>
            <p:cNvSpPr txBox="1"/>
            <p:nvPr/>
          </p:nvSpPr>
          <p:spPr>
            <a:xfrm>
              <a:off x="-176139" y="1640613"/>
              <a:ext cx="369389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</a:rPr>
                <a:t>Thảo</a:t>
              </a:r>
              <a:r>
                <a:rPr kumimoji="0" lang="en-US" sz="4000" b="1" i="0" u="none" strike="noStrike" kern="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</a:rPr>
                <a:t> </a:t>
              </a:r>
              <a:r>
                <a:rPr kumimoji="0" lang="en-US" sz="4000" b="1" i="0" u="none" strike="noStrike" kern="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</a:rPr>
                <a:t>luận</a:t>
              </a:r>
              <a:r>
                <a:rPr kumimoji="0" lang="en-US" sz="4000" b="1" i="0" u="none" strike="noStrike" kern="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</a:rPr>
                <a:t>nhóm</a:t>
              </a:r>
              <a:r>
                <a:rPr kumimoji="0" lang="en-US" sz="4000" b="1" i="0" u="none" strike="noStrike" kern="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</a:rPr>
                <a:t> </a:t>
              </a:r>
              <a:r>
                <a:rPr kumimoji="0" lang="en-US" sz="4000" b="1" i="0" u="none" strike="noStrike" kern="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</a:rPr>
                <a:t>đôi</a:t>
              </a:r>
              <a:endPara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241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440072-03E5-4051-A2DA-5DA226B1B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2427"/>
            <a:ext cx="12192000" cy="68580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FBDAC603-6B91-462A-816E-CCA046695751}"/>
              </a:ext>
            </a:extLst>
          </p:cNvPr>
          <p:cNvGrpSpPr/>
          <p:nvPr/>
        </p:nvGrpSpPr>
        <p:grpSpPr>
          <a:xfrm>
            <a:off x="0" y="-1257062"/>
            <a:ext cx="12192000" cy="9566175"/>
            <a:chOff x="0" y="-1257062"/>
            <a:chExt cx="12192000" cy="882264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5DC7696-FEEB-4E86-BBD3-F260C4D6B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5"/>
            <a:stretch/>
          </p:blipFill>
          <p:spPr>
            <a:xfrm>
              <a:off x="0" y="-1046479"/>
              <a:ext cx="12192000" cy="714169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3F8AD6B-3CFA-4BD8-8DBB-8566D277F3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" r="10160"/>
            <a:stretch/>
          </p:blipFill>
          <p:spPr>
            <a:xfrm>
              <a:off x="0" y="-1257062"/>
              <a:ext cx="12191999" cy="8822641"/>
            </a:xfrm>
            <a:prstGeom prst="rect">
              <a:avLst/>
            </a:prstGeom>
          </p:spPr>
        </p:pic>
      </p:grp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CFD4352A-76AA-44E1-8A41-7641E671B5B8}"/>
              </a:ext>
            </a:extLst>
          </p:cNvPr>
          <p:cNvSpPr/>
          <p:nvPr/>
        </p:nvSpPr>
        <p:spPr>
          <a:xfrm>
            <a:off x="288362" y="212913"/>
            <a:ext cx="11556177" cy="6416487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94134C-CD93-0A76-706B-8B07FDB83B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749" y="1757362"/>
            <a:ext cx="4789225" cy="3443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350CC6-C491-7B1F-5196-5E9A4D9896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5050" y="320894"/>
            <a:ext cx="7010400" cy="94370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D9E2044-104C-DA50-0D41-E8088F126F7D}"/>
              </a:ext>
            </a:extLst>
          </p:cNvPr>
          <p:cNvGrpSpPr/>
          <p:nvPr/>
        </p:nvGrpSpPr>
        <p:grpSpPr>
          <a:xfrm>
            <a:off x="5514975" y="1519601"/>
            <a:ext cx="6133954" cy="3814511"/>
            <a:chOff x="322404" y="1865156"/>
            <a:chExt cx="7910975" cy="5293615"/>
          </a:xfrm>
        </p:grpSpPr>
        <p:grpSp>
          <p:nvGrpSpPr>
            <p:cNvPr id="25" name="组合 18">
              <a:extLst>
                <a:ext uri="{FF2B5EF4-FFF2-40B4-BE49-F238E27FC236}">
                  <a16:creationId xmlns:a16="http://schemas.microsoft.com/office/drawing/2014/main" id="{7FD0756F-8587-9949-D261-0991DB86DD57}"/>
                </a:ext>
              </a:extLst>
            </p:cNvPr>
            <p:cNvGrpSpPr/>
            <p:nvPr/>
          </p:nvGrpSpPr>
          <p:grpSpPr>
            <a:xfrm>
              <a:off x="1057479" y="2158210"/>
              <a:ext cx="7175900" cy="5000561"/>
              <a:chOff x="1317" y="3053"/>
              <a:chExt cx="21259" cy="8814"/>
            </a:xfrm>
          </p:grpSpPr>
          <p:grpSp>
            <p:nvGrpSpPr>
              <p:cNvPr id="27" name="组合 15">
                <a:extLst>
                  <a:ext uri="{FF2B5EF4-FFF2-40B4-BE49-F238E27FC236}">
                    <a16:creationId xmlns:a16="http://schemas.microsoft.com/office/drawing/2014/main" id="{C4A7958D-5954-99F3-DDED-91AE3631FF46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21259" cy="8814"/>
                <a:chOff x="1020" y="2328"/>
                <a:chExt cx="14034" cy="18160"/>
              </a:xfrm>
            </p:grpSpPr>
            <p:sp>
              <p:nvSpPr>
                <p:cNvPr id="29" name="圆角矩形 14">
                  <a:extLst>
                    <a:ext uri="{FF2B5EF4-FFF2-40B4-BE49-F238E27FC236}">
                      <a16:creationId xmlns:a16="http://schemas.microsoft.com/office/drawing/2014/main" id="{86FF6539-7108-5919-0BD2-8BE890396E39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3570" cy="18007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30" name="圆角矩形 13">
                  <a:extLst>
                    <a:ext uri="{FF2B5EF4-FFF2-40B4-BE49-F238E27FC236}">
                      <a16:creationId xmlns:a16="http://schemas.microsoft.com/office/drawing/2014/main" id="{21CE687C-1C7A-B952-F7EA-759FFF9B95C6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4034" cy="17584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28" name="文本框 17">
                <a:extLst>
                  <a:ext uri="{FF2B5EF4-FFF2-40B4-BE49-F238E27FC236}">
                    <a16:creationId xmlns:a16="http://schemas.microsoft.com/office/drawing/2014/main" id="{0E160374-C14B-C4C6-94F7-120458A7528B}"/>
                  </a:ext>
                </a:extLst>
              </p:cNvPr>
              <p:cNvSpPr txBox="1"/>
              <p:nvPr/>
            </p:nvSpPr>
            <p:spPr>
              <a:xfrm>
                <a:off x="2839" y="3391"/>
                <a:ext cx="19483" cy="7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Tên 6 châu lục là</a:t>
                </a:r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:</a:t>
                </a:r>
                <a:r>
                  <a:rPr kumimoji="0" lang="vi-VN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 châu Á, châu Âu, châu Phi, châu Mĩ, châu Đại Dương, châu Nam Cực và có 4 đại dương là Bắc Băng Dương, Thái Bình Dương, Đạo Tây Dương, Ấn độ Dương).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6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0BB06382-81D3-B110-A360-780251F7C849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 cstate="email"/>
            <a:stretch>
              <a:fillRect/>
            </a:stretch>
          </p:blipFill>
          <p:spPr>
            <a:xfrm rot="19945025">
              <a:off x="322404" y="1865156"/>
              <a:ext cx="1564325" cy="15396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855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440072-03E5-4051-A2DA-5DA226B1B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2427"/>
            <a:ext cx="12192000" cy="68580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FBDAC603-6B91-462A-816E-CCA046695751}"/>
              </a:ext>
            </a:extLst>
          </p:cNvPr>
          <p:cNvGrpSpPr/>
          <p:nvPr/>
        </p:nvGrpSpPr>
        <p:grpSpPr>
          <a:xfrm>
            <a:off x="0" y="-1257062"/>
            <a:ext cx="12192000" cy="9566175"/>
            <a:chOff x="0" y="-1257062"/>
            <a:chExt cx="12192000" cy="882264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5DC7696-FEEB-4E86-BBD3-F260C4D6B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5"/>
            <a:stretch/>
          </p:blipFill>
          <p:spPr>
            <a:xfrm>
              <a:off x="0" y="-1046479"/>
              <a:ext cx="12192000" cy="714169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3F8AD6B-3CFA-4BD8-8DBB-8566D277F3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" r="10160"/>
            <a:stretch/>
          </p:blipFill>
          <p:spPr>
            <a:xfrm>
              <a:off x="0" y="-1257062"/>
              <a:ext cx="12191999" cy="8822641"/>
            </a:xfrm>
            <a:prstGeom prst="rect">
              <a:avLst/>
            </a:prstGeom>
          </p:spPr>
        </p:pic>
      </p:grp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CFD4352A-76AA-44E1-8A41-7641E671B5B8}"/>
              </a:ext>
            </a:extLst>
          </p:cNvPr>
          <p:cNvSpPr/>
          <p:nvPr/>
        </p:nvSpPr>
        <p:spPr>
          <a:xfrm>
            <a:off x="350482" y="268244"/>
            <a:ext cx="11556177" cy="6416487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5" name="组合 18">
            <a:extLst>
              <a:ext uri="{FF2B5EF4-FFF2-40B4-BE49-F238E27FC236}">
                <a16:creationId xmlns:a16="http://schemas.microsoft.com/office/drawing/2014/main" id="{E56AD06E-6989-F61A-BCDB-6FD9FEE37E98}"/>
              </a:ext>
            </a:extLst>
          </p:cNvPr>
          <p:cNvGrpSpPr/>
          <p:nvPr/>
        </p:nvGrpSpPr>
        <p:grpSpPr>
          <a:xfrm>
            <a:off x="1143000" y="333375"/>
            <a:ext cx="9286746" cy="933479"/>
            <a:chOff x="1317" y="3053"/>
            <a:chExt cx="29536" cy="5374"/>
          </a:xfrm>
        </p:grpSpPr>
        <p:grpSp>
          <p:nvGrpSpPr>
            <p:cNvPr id="7" name="组合 15">
              <a:extLst>
                <a:ext uri="{FF2B5EF4-FFF2-40B4-BE49-F238E27FC236}">
                  <a16:creationId xmlns:a16="http://schemas.microsoft.com/office/drawing/2014/main" id="{F9258DAD-E181-CFAE-519B-0E0926F901E5}"/>
                </a:ext>
              </a:extLst>
            </p:cNvPr>
            <p:cNvGrpSpPr/>
            <p:nvPr/>
          </p:nvGrpSpPr>
          <p:grpSpPr>
            <a:xfrm>
              <a:off x="1317" y="3053"/>
              <a:ext cx="29536" cy="5374"/>
              <a:chOff x="1020" y="2328"/>
              <a:chExt cx="19498" cy="11072"/>
            </a:xfrm>
          </p:grpSpPr>
          <p:sp>
            <p:nvSpPr>
              <p:cNvPr id="11" name="圆角矩形 14">
                <a:extLst>
                  <a:ext uri="{FF2B5EF4-FFF2-40B4-BE49-F238E27FC236}">
                    <a16:creationId xmlns:a16="http://schemas.microsoft.com/office/drawing/2014/main" id="{075895B9-974C-65F3-4ACF-5041D75863E2}"/>
                  </a:ext>
                </a:extLst>
              </p:cNvPr>
              <p:cNvSpPr/>
              <p:nvPr/>
            </p:nvSpPr>
            <p:spPr>
              <a:xfrm>
                <a:off x="1220" y="2481"/>
                <a:ext cx="19298" cy="10919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" name="圆角矩形 13">
                <a:extLst>
                  <a:ext uri="{FF2B5EF4-FFF2-40B4-BE49-F238E27FC236}">
                    <a16:creationId xmlns:a16="http://schemas.microsoft.com/office/drawing/2014/main" id="{BBC33515-15B7-23CF-A4CA-7250B889B695}"/>
                  </a:ext>
                </a:extLst>
              </p:cNvPr>
              <p:cNvSpPr/>
              <p:nvPr/>
            </p:nvSpPr>
            <p:spPr>
              <a:xfrm>
                <a:off x="1020" y="2328"/>
                <a:ext cx="19340" cy="10117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9" name="文本框 17">
              <a:extLst>
                <a:ext uri="{FF2B5EF4-FFF2-40B4-BE49-F238E27FC236}">
                  <a16:creationId xmlns:a16="http://schemas.microsoft.com/office/drawing/2014/main" id="{A6C53E73-ADDB-8A8A-0CA2-447210E0A662}"/>
                </a:ext>
              </a:extLst>
            </p:cNvPr>
            <p:cNvSpPr txBox="1"/>
            <p:nvPr/>
          </p:nvSpPr>
          <p:spPr>
            <a:xfrm>
              <a:off x="2213" y="3107"/>
              <a:ext cx="28321" cy="4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Chỉ vị trí của Việt Nam trên lược đồ.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894134C-CD93-0A76-706B-8B07FDB83B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6074" y="1452562"/>
            <a:ext cx="6484995" cy="4662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122E4BED-6C69-6B36-A808-F0E6BE3AFC9E}"/>
              </a:ext>
            </a:extLst>
          </p:cNvPr>
          <p:cNvSpPr/>
          <p:nvPr/>
        </p:nvSpPr>
        <p:spPr>
          <a:xfrm rot="3696114">
            <a:off x="8137998" y="2941902"/>
            <a:ext cx="251959" cy="5743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4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440072-03E5-4051-A2DA-5DA226B1B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7839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5DC7696-FEEB-4E86-BBD3-F260C4D6BE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97828"/>
            <a:ext cx="12895385" cy="7141696"/>
          </a:xfrm>
          <a:prstGeom prst="rect">
            <a:avLst/>
          </a:prstGeom>
        </p:spPr>
      </p:pic>
      <p:grpSp>
        <p:nvGrpSpPr>
          <p:cNvPr id="55" name="组合 54">
            <a:extLst>
              <a:ext uri="{FF2B5EF4-FFF2-40B4-BE49-F238E27FC236}">
                <a16:creationId xmlns:a16="http://schemas.microsoft.com/office/drawing/2014/main" id="{AED7F5CB-E1EC-4C3B-911C-24BD3A8F0292}"/>
              </a:ext>
            </a:extLst>
          </p:cNvPr>
          <p:cNvGrpSpPr/>
          <p:nvPr/>
        </p:nvGrpSpPr>
        <p:grpSpPr>
          <a:xfrm>
            <a:off x="-445477" y="4478950"/>
            <a:ext cx="13340862" cy="4046151"/>
            <a:chOff x="-445477" y="4058961"/>
            <a:chExt cx="13340862" cy="4046151"/>
          </a:xfrm>
        </p:grpSpPr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6AAEF81C-AC9F-468B-9588-0BA17769E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45477" y="4058961"/>
              <a:ext cx="13340862" cy="4046151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71359E29-5E26-4E50-823B-4BBE5CF35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15" y="4545618"/>
              <a:ext cx="12067278" cy="2023367"/>
            </a:xfrm>
            <a:prstGeom prst="rect">
              <a:avLst/>
            </a:prstGeom>
          </p:spPr>
        </p:pic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7E716888-6A9B-47DC-8F49-AEE398081F30}"/>
              </a:ext>
            </a:extLst>
          </p:cNvPr>
          <p:cNvGrpSpPr/>
          <p:nvPr/>
        </p:nvGrpSpPr>
        <p:grpSpPr>
          <a:xfrm>
            <a:off x="803958" y="2792186"/>
            <a:ext cx="6271107" cy="4432851"/>
            <a:chOff x="2607267" y="2151100"/>
            <a:chExt cx="7115460" cy="5029698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C21B3637-1B5C-4104-AA03-AB88780D5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605" y="2151100"/>
              <a:ext cx="4244789" cy="4213229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F46A935C-9F62-4BC5-9229-C489C31AD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7267" y="2951362"/>
              <a:ext cx="7115460" cy="422943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55F508C-72BC-2DEA-D8D2-5E1D04DA801A}"/>
              </a:ext>
            </a:extLst>
          </p:cNvPr>
          <p:cNvSpPr txBox="1"/>
          <p:nvPr/>
        </p:nvSpPr>
        <p:spPr>
          <a:xfrm>
            <a:off x="6810375" y="2028825"/>
            <a:ext cx="55245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LUYỆN</a:t>
            </a:r>
            <a:r>
              <a:rPr kumimoji="0" lang="en-US" sz="88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TẬP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254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440072-03E5-4051-A2DA-5DA226B1B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2427"/>
            <a:ext cx="12192000" cy="68580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FBDAC603-6B91-462A-816E-CCA046695751}"/>
              </a:ext>
            </a:extLst>
          </p:cNvPr>
          <p:cNvGrpSpPr/>
          <p:nvPr/>
        </p:nvGrpSpPr>
        <p:grpSpPr>
          <a:xfrm>
            <a:off x="0" y="-1257062"/>
            <a:ext cx="12192000" cy="9566175"/>
            <a:chOff x="0" y="-1257062"/>
            <a:chExt cx="12192000" cy="882264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5DC7696-FEEB-4E86-BBD3-F260C4D6B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5"/>
            <a:stretch/>
          </p:blipFill>
          <p:spPr>
            <a:xfrm>
              <a:off x="0" y="-1046479"/>
              <a:ext cx="12192000" cy="714169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3F8AD6B-3CFA-4BD8-8DBB-8566D277F3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" r="10160"/>
            <a:stretch/>
          </p:blipFill>
          <p:spPr>
            <a:xfrm>
              <a:off x="0" y="-1257062"/>
              <a:ext cx="12191999" cy="8822641"/>
            </a:xfrm>
            <a:prstGeom prst="rect">
              <a:avLst/>
            </a:prstGeom>
          </p:spPr>
        </p:pic>
      </p:grp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CFD4352A-76AA-44E1-8A41-7641E671B5B8}"/>
              </a:ext>
            </a:extLst>
          </p:cNvPr>
          <p:cNvSpPr/>
          <p:nvPr/>
        </p:nvSpPr>
        <p:spPr>
          <a:xfrm>
            <a:off x="288362" y="212913"/>
            <a:ext cx="11556177" cy="6416487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5" name="组合 18">
            <a:extLst>
              <a:ext uri="{FF2B5EF4-FFF2-40B4-BE49-F238E27FC236}">
                <a16:creationId xmlns:a16="http://schemas.microsoft.com/office/drawing/2014/main" id="{E56AD06E-6989-F61A-BCDB-6FD9FEE37E98}"/>
              </a:ext>
            </a:extLst>
          </p:cNvPr>
          <p:cNvGrpSpPr/>
          <p:nvPr/>
        </p:nvGrpSpPr>
        <p:grpSpPr>
          <a:xfrm>
            <a:off x="708340" y="190499"/>
            <a:ext cx="10559606" cy="1762126"/>
            <a:chOff x="1317" y="3053"/>
            <a:chExt cx="29536" cy="5454"/>
          </a:xfrm>
        </p:grpSpPr>
        <p:grpSp>
          <p:nvGrpSpPr>
            <p:cNvPr id="7" name="组合 15">
              <a:extLst>
                <a:ext uri="{FF2B5EF4-FFF2-40B4-BE49-F238E27FC236}">
                  <a16:creationId xmlns:a16="http://schemas.microsoft.com/office/drawing/2014/main" id="{F9258DAD-E181-CFAE-519B-0E0926F901E5}"/>
                </a:ext>
              </a:extLst>
            </p:cNvPr>
            <p:cNvGrpSpPr/>
            <p:nvPr/>
          </p:nvGrpSpPr>
          <p:grpSpPr>
            <a:xfrm>
              <a:off x="1317" y="3053"/>
              <a:ext cx="29536" cy="5374"/>
              <a:chOff x="1020" y="2328"/>
              <a:chExt cx="19498" cy="11072"/>
            </a:xfrm>
          </p:grpSpPr>
          <p:sp>
            <p:nvSpPr>
              <p:cNvPr id="11" name="圆角矩形 14">
                <a:extLst>
                  <a:ext uri="{FF2B5EF4-FFF2-40B4-BE49-F238E27FC236}">
                    <a16:creationId xmlns:a16="http://schemas.microsoft.com/office/drawing/2014/main" id="{075895B9-974C-65F3-4ACF-5041D75863E2}"/>
                  </a:ext>
                </a:extLst>
              </p:cNvPr>
              <p:cNvSpPr/>
              <p:nvPr/>
            </p:nvSpPr>
            <p:spPr>
              <a:xfrm>
                <a:off x="1220" y="2481"/>
                <a:ext cx="19298" cy="10919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" name="圆角矩形 13">
                <a:extLst>
                  <a:ext uri="{FF2B5EF4-FFF2-40B4-BE49-F238E27FC236}">
                    <a16:creationId xmlns:a16="http://schemas.microsoft.com/office/drawing/2014/main" id="{BBC33515-15B7-23CF-A4CA-7250B889B695}"/>
                  </a:ext>
                </a:extLst>
              </p:cNvPr>
              <p:cNvSpPr/>
              <p:nvPr/>
            </p:nvSpPr>
            <p:spPr>
              <a:xfrm>
                <a:off x="1020" y="2328"/>
                <a:ext cx="19340" cy="10117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9" name="文本框 17">
              <a:extLst>
                <a:ext uri="{FF2B5EF4-FFF2-40B4-BE49-F238E27FC236}">
                  <a16:creationId xmlns:a16="http://schemas.microsoft.com/office/drawing/2014/main" id="{A6C53E73-ADDB-8A8A-0CA2-447210E0A662}"/>
                </a:ext>
              </a:extLst>
            </p:cNvPr>
            <p:cNvSpPr txBox="1"/>
            <p:nvPr/>
          </p:nvSpPr>
          <p:spPr>
            <a:xfrm>
              <a:off x="2213" y="3107"/>
              <a:ext cx="28321" cy="5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Q</a:t>
              </a: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uan sát quả địa cầu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chia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sẻ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với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bạn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342900" marR="0" lvl="0" indent="-3429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Từng châu lục tiếp giáp với đại dương nào?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342900" marR="0" lvl="0" indent="-3429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Nước Việt Nam nằm ở châu lục nào? Tiếp giáp với biển thuộc đại dương nào?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894134C-CD93-0A76-706B-8B07FDB83B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4449" y="2014537"/>
            <a:ext cx="6484995" cy="4662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0604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440072-03E5-4051-A2DA-5DA226B1B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2427"/>
            <a:ext cx="12192000" cy="68580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FBDAC603-6B91-462A-816E-CCA046695751}"/>
              </a:ext>
            </a:extLst>
          </p:cNvPr>
          <p:cNvGrpSpPr/>
          <p:nvPr/>
        </p:nvGrpSpPr>
        <p:grpSpPr>
          <a:xfrm>
            <a:off x="0" y="-1257062"/>
            <a:ext cx="12192000" cy="9566175"/>
            <a:chOff x="0" y="-1257062"/>
            <a:chExt cx="12192000" cy="882264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5DC7696-FEEB-4E86-BBD3-F260C4D6B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5"/>
            <a:stretch/>
          </p:blipFill>
          <p:spPr>
            <a:xfrm>
              <a:off x="0" y="-1046479"/>
              <a:ext cx="12192000" cy="714169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3F8AD6B-3CFA-4BD8-8DBB-8566D277F3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" r="10160"/>
            <a:stretch/>
          </p:blipFill>
          <p:spPr>
            <a:xfrm>
              <a:off x="0" y="-1257062"/>
              <a:ext cx="12191999" cy="8822641"/>
            </a:xfrm>
            <a:prstGeom prst="rect">
              <a:avLst/>
            </a:prstGeom>
          </p:spPr>
        </p:pic>
      </p:grp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CFD4352A-76AA-44E1-8A41-7641E671B5B8}"/>
              </a:ext>
            </a:extLst>
          </p:cNvPr>
          <p:cNvSpPr/>
          <p:nvPr/>
        </p:nvSpPr>
        <p:spPr>
          <a:xfrm>
            <a:off x="288362" y="212913"/>
            <a:ext cx="11556177" cy="6416487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94134C-CD93-0A76-706B-8B07FDB83B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749" y="1757362"/>
            <a:ext cx="4789225" cy="3443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350CC6-C491-7B1F-5196-5E9A4D9896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5050" y="320894"/>
            <a:ext cx="7010400" cy="94370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D9E2044-104C-DA50-0D41-E8088F126F7D}"/>
              </a:ext>
            </a:extLst>
          </p:cNvPr>
          <p:cNvGrpSpPr/>
          <p:nvPr/>
        </p:nvGrpSpPr>
        <p:grpSpPr>
          <a:xfrm>
            <a:off x="5404464" y="1377004"/>
            <a:ext cx="6292361" cy="2547296"/>
            <a:chOff x="179877" y="1551249"/>
            <a:chExt cx="8115273" cy="5607522"/>
          </a:xfrm>
        </p:grpSpPr>
        <p:grpSp>
          <p:nvGrpSpPr>
            <p:cNvPr id="25" name="组合 18">
              <a:extLst>
                <a:ext uri="{FF2B5EF4-FFF2-40B4-BE49-F238E27FC236}">
                  <a16:creationId xmlns:a16="http://schemas.microsoft.com/office/drawing/2014/main" id="{7FD0756F-8587-9949-D261-0991DB86DD57}"/>
                </a:ext>
              </a:extLst>
            </p:cNvPr>
            <p:cNvGrpSpPr/>
            <p:nvPr/>
          </p:nvGrpSpPr>
          <p:grpSpPr>
            <a:xfrm>
              <a:off x="1057479" y="2158210"/>
              <a:ext cx="7237671" cy="5000561"/>
              <a:chOff x="1317" y="3053"/>
              <a:chExt cx="21442" cy="8814"/>
            </a:xfrm>
          </p:grpSpPr>
          <p:grpSp>
            <p:nvGrpSpPr>
              <p:cNvPr id="27" name="组合 15">
                <a:extLst>
                  <a:ext uri="{FF2B5EF4-FFF2-40B4-BE49-F238E27FC236}">
                    <a16:creationId xmlns:a16="http://schemas.microsoft.com/office/drawing/2014/main" id="{C4A7958D-5954-99F3-DDED-91AE3631FF46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21259" cy="8814"/>
                <a:chOff x="1020" y="2328"/>
                <a:chExt cx="14034" cy="18160"/>
              </a:xfrm>
            </p:grpSpPr>
            <p:sp>
              <p:nvSpPr>
                <p:cNvPr id="29" name="圆角矩形 14">
                  <a:extLst>
                    <a:ext uri="{FF2B5EF4-FFF2-40B4-BE49-F238E27FC236}">
                      <a16:creationId xmlns:a16="http://schemas.microsoft.com/office/drawing/2014/main" id="{86FF6539-7108-5919-0BD2-8BE890396E39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3570" cy="18007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30" name="圆角矩形 13">
                  <a:extLst>
                    <a:ext uri="{FF2B5EF4-FFF2-40B4-BE49-F238E27FC236}">
                      <a16:creationId xmlns:a16="http://schemas.microsoft.com/office/drawing/2014/main" id="{21CE687C-1C7A-B952-F7EA-759FFF9B95C6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4034" cy="17584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28" name="文本框 17">
                <a:extLst>
                  <a:ext uri="{FF2B5EF4-FFF2-40B4-BE49-F238E27FC236}">
                    <a16:creationId xmlns:a16="http://schemas.microsoft.com/office/drawing/2014/main" id="{0E160374-C14B-C4C6-94F7-120458A7528B}"/>
                  </a:ext>
                </a:extLst>
              </p:cNvPr>
              <p:cNvSpPr txBox="1"/>
              <p:nvPr/>
            </p:nvSpPr>
            <p:spPr>
              <a:xfrm>
                <a:off x="2451" y="3391"/>
                <a:ext cx="20308" cy="6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Châu Á tiếp giáp với Bắc Băng Dương, Thái Bình Dương, Ấn Độ Dương.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6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0BB06382-81D3-B110-A360-780251F7C849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 cstate="email"/>
            <a:stretch>
              <a:fillRect/>
            </a:stretch>
          </p:blipFill>
          <p:spPr>
            <a:xfrm rot="19945025">
              <a:off x="179877" y="1551249"/>
              <a:ext cx="1564325" cy="2228133"/>
            </a:xfrm>
            <a:prstGeom prst="rect">
              <a:avLst/>
            </a:prstGeom>
          </p:spPr>
        </p:pic>
      </p:grpSp>
      <p:sp>
        <p:nvSpPr>
          <p:cNvPr id="5" name="Arrow: Down 4">
            <a:extLst>
              <a:ext uri="{FF2B5EF4-FFF2-40B4-BE49-F238E27FC236}">
                <a16:creationId xmlns:a16="http://schemas.microsoft.com/office/drawing/2014/main" id="{3F31E0F5-E8DA-02B1-70BF-DDD17C2F9109}"/>
              </a:ext>
            </a:extLst>
          </p:cNvPr>
          <p:cNvSpPr/>
          <p:nvPr/>
        </p:nvSpPr>
        <p:spPr>
          <a:xfrm>
            <a:off x="3137372" y="1370278"/>
            <a:ext cx="251959" cy="5743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54A22C2B-A689-FD73-4495-3651BD2E1105}"/>
              </a:ext>
            </a:extLst>
          </p:cNvPr>
          <p:cNvSpPr/>
          <p:nvPr/>
        </p:nvSpPr>
        <p:spPr>
          <a:xfrm rot="1433246">
            <a:off x="5156673" y="2246578"/>
            <a:ext cx="251959" cy="5743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CBFF23B-AC03-9510-839F-5851B1CD34A3}"/>
              </a:ext>
            </a:extLst>
          </p:cNvPr>
          <p:cNvSpPr/>
          <p:nvPr/>
        </p:nvSpPr>
        <p:spPr>
          <a:xfrm>
            <a:off x="3409950" y="1771650"/>
            <a:ext cx="1704974" cy="1552575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F2E259E8-94BA-445C-DC2E-3C3D199B45A5}"/>
              </a:ext>
            </a:extLst>
          </p:cNvPr>
          <p:cNvSpPr/>
          <p:nvPr/>
        </p:nvSpPr>
        <p:spPr>
          <a:xfrm rot="1433246">
            <a:off x="4175598" y="3132403"/>
            <a:ext cx="251959" cy="5743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6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ww.33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337</Words>
  <Application>Microsoft Office PowerPoint</Application>
  <PresentationFormat>Widescreen</PresentationFormat>
  <Paragraphs>43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等线</vt:lpstr>
      <vt:lpstr>等线 Light</vt:lpstr>
      <vt:lpstr>Arial</vt:lpstr>
      <vt:lpstr>Calibri</vt:lpstr>
      <vt:lpstr>Cambria</vt:lpstr>
      <vt:lpstr>Coiny</vt:lpstr>
      <vt:lpstr>Times New Roman</vt:lpstr>
      <vt:lpstr>Office 主题​​</vt:lpstr>
      <vt:lpstr>1_www.33ppt.com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42</cp:revision>
  <dcterms:created xsi:type="dcterms:W3CDTF">2023-01-25T02:46:23Z</dcterms:created>
  <dcterms:modified xsi:type="dcterms:W3CDTF">2025-04-19T06:00:17Z</dcterms:modified>
</cp:coreProperties>
</file>