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7" r:id="rId3"/>
    <p:sldId id="280" r:id="rId4"/>
    <p:sldId id="258" r:id="rId5"/>
    <p:sldId id="278" r:id="rId6"/>
    <p:sldId id="262" r:id="rId7"/>
    <p:sldId id="28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F1CB-C453-4766-BD81-88CE5CAFE4E7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6C8AD-4D06-452E-96F0-EC96BD351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566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6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6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9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3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0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31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4609-8C1D-4DB3-1AEE-584231DD3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64B86-9C9F-14C0-0D5A-4257FCCE4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C77EB-F7CF-758F-347C-F8AC79E1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F0F46-AF17-C261-2356-FF890337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9200-04FC-5D32-5DF7-1F1F75CB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06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9465-51A5-50A6-ACE4-C49FF10A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6D1DC-61BC-0922-5D1F-85B1EAC4C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CA964-E75E-B37A-44D9-78A99499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EDF4-5DEE-5C7D-D4F3-05890E0B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F996D-9D87-08D2-107E-3EF1EEC5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49613-AA8B-6A4C-BAFC-8426F9950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247C9-345D-CDC2-27D0-B90A0C8F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BDA4-8BC7-244B-59FC-321ABFC6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CD05-0328-C6D6-B1FF-87091398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D33DE-C065-4CFB-07F4-8DFAA9EF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883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1E05-0285-8D53-57FF-AADAE5AE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93B9-FB60-1B9E-D8A1-4C62C082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72494-D823-484F-AA4B-36D9A18A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3E56-88B2-B764-5211-AC2471BF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31D57-29EB-EF0F-A17B-47B1B091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770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D0B9-30AF-C72A-36E9-1707AFEE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97E75-594E-8EDB-A401-A115A218B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352A-F0D1-BA88-F770-3CB47590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41D2-9C79-F6E4-E8FD-6508B937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FB194-0A13-B7BF-5AF6-7F5831BE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332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C17F-A13F-F722-70F7-46A409A8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65E8-00D2-F317-6853-AD7C8BAA4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B23CC-9C6D-6676-9D86-7996B05A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A9BB1-9162-F612-55BC-44DF4433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33A9E-BDC1-58C5-3DB4-6067F25D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1DE11-8D3A-1932-9B7F-2C5B5647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326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7052-3199-0AEE-2A07-8719BE82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59AB9-E20D-897E-D7C3-19B49059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D80E0-5822-E183-281A-84B6160A0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B5960-3CC9-AFDC-C03F-6921E2550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4E9F3-C05A-E8CB-A3DF-E812CC0DA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BD55E-44C5-93B2-FE86-1F58F01E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AC1C7-237F-E3A1-B989-FEF2CE1A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7A1B0-CD97-AADA-6BE6-765D2B7D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433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0FDA-322D-3122-6A55-CB914AC0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25C33-FB40-FD03-9503-7E580D2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BEC36-ACE4-AD44-0F5F-CC5084AC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E84B1-A349-288C-A85B-711427D0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68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405D6-B252-1381-4729-74BD23B4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007E6-7BD5-DBCE-4250-D5C6A98A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E843E-AAF5-7505-8CE1-1CFC0E7C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338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C409-04B2-D732-ED93-33D82250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56C9-2C5D-B84B-BE73-4604DB1D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08DAF-47F6-0602-9FF6-BD47D6DF7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E7E8C-12B8-3D24-1238-D1AA8745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E9E7F-FB92-A0A0-D9FD-797C2E50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07594-AB74-8257-134E-4B6C5647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97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321E-2222-360F-E366-D3F39898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87191-E79E-13B4-5635-64FCA35CD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3FB18-4000-428C-2189-012128AA1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D9C78-76F4-B190-88EB-FB9F2F5D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39384-EA42-9BFF-659D-2D7647C5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AEF3A-54EE-81B9-E90E-A83317F7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95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58923-45CD-CB2A-DD4C-A6BC522F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EEFDC-B2B1-A87D-672F-0D1435EC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63E1-F314-EC68-7AA2-271D15BDC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13B478-A1BB-4DE7-AF53-073FEC7BBE7A}" type="datetimeFigureOut">
              <a:rPr lang="en-ID" smtClean="0"/>
              <a:t>19/04/2025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C13E-7613-7A4A-C9B3-00C43D26A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A934-3F77-D72A-7369-A6C0579AB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436906-900C-4E22-9622-787689B170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184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"/>
          <p:cNvPicPr>
            <a:picLocks noChangeAspect="1"/>
          </p:cNvPicPr>
          <p:nvPr/>
        </p:nvPicPr>
        <p:blipFill>
          <a:blip r:embed="rId3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rcRect l="38702" t="10687" r="13300" b="19544"/>
          <a:stretch>
            <a:fillRect/>
          </a:stretch>
        </p:blipFill>
        <p:spPr>
          <a:xfrm>
            <a:off x="6461760" y="2961640"/>
            <a:ext cx="5730240" cy="396176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1407795" y="-269"/>
            <a:ext cx="13599795" cy="1381760"/>
            <a:chOff x="-50" y="-535"/>
            <a:chExt cx="21417" cy="2176"/>
          </a:xfrm>
        </p:grpSpPr>
        <p:grpSp>
          <p:nvGrpSpPr>
            <p:cNvPr id="15" name="组合 14"/>
            <p:cNvGrpSpPr/>
            <p:nvPr/>
          </p:nvGrpSpPr>
          <p:grpSpPr>
            <a:xfrm>
              <a:off x="308" y="-535"/>
              <a:ext cx="21059" cy="2176"/>
              <a:chOff x="308" y="-535"/>
              <a:chExt cx="21059" cy="217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08" y="-535"/>
                <a:ext cx="21059" cy="2176"/>
                <a:chOff x="308" y="-535"/>
                <a:chExt cx="21059" cy="2176"/>
              </a:xfrm>
            </p:grpSpPr>
            <p:pic>
              <p:nvPicPr>
                <p:cNvPr id="10" name="图片 9" descr="7 (22)"/>
                <p:cNvPicPr>
                  <a:picLocks noChangeAspect="1"/>
                </p:cNvPicPr>
                <p:nvPr/>
              </p:nvPicPr>
              <p:blipFill>
                <a:blip r:embed="rId5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2167" y="-535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1" name="圆角矩形 10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3" name="新月形 12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1">
            <a:extLst>
              <a:ext uri="{FF2B5EF4-FFF2-40B4-BE49-F238E27FC236}">
                <a16:creationId xmlns:a16="http://schemas.microsoft.com/office/drawing/2014/main" id="{E6A0F28E-BC8C-4596-B3AB-3A9BE99A70D9}"/>
              </a:ext>
            </a:extLst>
          </p:cNvPr>
          <p:cNvGrpSpPr/>
          <p:nvPr/>
        </p:nvGrpSpPr>
        <p:grpSpPr>
          <a:xfrm>
            <a:off x="3232593" y="2024290"/>
            <a:ext cx="5100339" cy="492443"/>
            <a:chOff x="2796376" y="4181475"/>
            <a:chExt cx="6086572" cy="521421"/>
          </a:xfrm>
        </p:grpSpPr>
        <p:sp>
          <p:nvSpPr>
            <p:cNvPr id="18" name="矩形: 圆角 47">
              <a:extLst>
                <a:ext uri="{FF2B5EF4-FFF2-40B4-BE49-F238E27FC236}">
                  <a16:creationId xmlns:a16="http://schemas.microsoft.com/office/drawing/2014/main" id="{3232F514-C144-4AC8-B485-6492AC4B6C7F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9" name="矩形 259">
              <a:extLst>
                <a:ext uri="{FF2B5EF4-FFF2-40B4-BE49-F238E27FC236}">
                  <a16:creationId xmlns:a16="http://schemas.microsoft.com/office/drawing/2014/main" id="{E02D971F-DB7E-4AD2-833D-DEE5033E3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8C5E05-CE61-4BFB-B1A8-A77D575E5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533" y="4313131"/>
            <a:ext cx="2627604" cy="1182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175D2-BB2E-8E19-CDB6-5F3576B4C9BD}"/>
              </a:ext>
            </a:extLst>
          </p:cNvPr>
          <p:cNvSpPr txBox="1"/>
          <p:nvPr/>
        </p:nvSpPr>
        <p:spPr>
          <a:xfrm>
            <a:off x="1708785" y="2717827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A52DDB7F-FA7B-5A92-0755-46D236886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099707E5-E386-11AF-854A-101A101107ED}"/>
              </a:ext>
            </a:extLst>
          </p:cNvPr>
          <p:cNvSpPr txBox="1"/>
          <p:nvPr/>
        </p:nvSpPr>
        <p:spPr>
          <a:xfrm>
            <a:off x="2392673" y="1015566"/>
            <a:ext cx="7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9836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 (10)"/>
          <p:cNvPicPr>
            <a:picLocks noChangeAspect="1"/>
          </p:cNvPicPr>
          <p:nvPr/>
        </p:nvPicPr>
        <p:blipFill>
          <a:blip r:embed="rId3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047" y="1077894"/>
            <a:ext cx="9016765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894270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95592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4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10475" y="352788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>
              <a:alpha val="93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AD801-54B8-F29C-D457-9CD3C2C7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557212"/>
            <a:ext cx="9277350" cy="568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F237DA-6CCA-C9D1-2778-D6148A744386}"/>
              </a:ext>
            </a:extLst>
          </p:cNvPr>
          <p:cNvSpPr/>
          <p:nvPr/>
        </p:nvSpPr>
        <p:spPr>
          <a:xfrm>
            <a:off x="1243186" y="5332667"/>
            <a:ext cx="9691514" cy="88715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mỗi trang trại có bao nhiêu con vịt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06CDF-02AB-7F7A-FA97-923AD81E1A52}"/>
              </a:ext>
            </a:extLst>
          </p:cNvPr>
          <p:cNvSpPr/>
          <p:nvPr/>
        </p:nvSpPr>
        <p:spPr>
          <a:xfrm>
            <a:off x="4272644" y="178253"/>
            <a:ext cx="3147331" cy="838200"/>
          </a:xfrm>
          <a:prstGeom prst="roundRect">
            <a:avLst>
              <a:gd name="adj" fmla="val 24459"/>
            </a:avLst>
          </a:prstGeom>
          <a:solidFill>
            <a:srgbClr val="FFFF00"/>
          </a:solidFill>
          <a:ln w="57150">
            <a:solidFill>
              <a:srgbClr val="D0246E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17 486 : 2 = ?</a:t>
            </a:r>
          </a:p>
        </p:txBody>
      </p:sp>
    </p:spTree>
    <p:extLst>
      <p:ext uri="{BB962C8B-B14F-4D97-AF65-F5344CB8AC3E}">
        <p14:creationId xmlns:p14="http://schemas.microsoft.com/office/powerpoint/2010/main" val="30293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5BED9693-7297-41A6-89C4-BAD052E1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D9F519B5-4D29-4A80-8881-1627C75A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01006"/>
            <a:ext cx="1889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17 486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08904430-3EAA-4F15-9EA7-828DF6A7C50C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4"/>
            <a:ext cx="1045599" cy="1128023"/>
            <a:chOff x="2299" y="1252"/>
            <a:chExt cx="438" cy="51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C9F9F2-A2C4-422A-B976-591DC9E8259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D598A2-CD5B-45F0-99AA-80B5D9F04CBE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6" name="TextBox 36">
            <a:extLst>
              <a:ext uri="{FF2B5EF4-FFF2-40B4-BE49-F238E27FC236}">
                <a16:creationId xmlns:a16="http://schemas.microsoft.com/office/drawing/2014/main" id="{70DED31A-E6EC-4700-9762-1E2767C2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A6CC2B06-D191-4453-A495-4637A95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967" y="213086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39">
            <a:extLst>
              <a:ext uri="{FF2B5EF4-FFF2-40B4-BE49-F238E27FC236}">
                <a16:creationId xmlns:a16="http://schemas.microsoft.com/office/drawing/2014/main" id="{6D4CA91C-7CC5-462B-8379-CED460C4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79" y="212983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A75D4-FF8A-4F1D-9832-F9E61196AD65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17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8,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16, 17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80BC05-1060-45DF-A439-DFF6F8295711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4; </a:t>
            </a:r>
            <a:r>
              <a:rPr lang="en-US" sz="32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14;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7,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14, 14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816391FD-A008-4A4F-9A14-44CB00A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82DBECD5-F1E9-4EDC-8505-4EB5F7E7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019" y="256520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B44A66DF-D255-4134-A605-32433E99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52" y="2568103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842F0491-4E82-498F-AE6E-7679A1A1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702" y="294520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EA1A70B-4578-4545-90B2-DDA0807EE4F3}"/>
              </a:ext>
            </a:extLst>
          </p:cNvPr>
          <p:cNvSpPr/>
          <p:nvPr/>
        </p:nvSpPr>
        <p:spPr>
          <a:xfrm>
            <a:off x="4593264" y="5753128"/>
            <a:ext cx="4626935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17 486 : 2 = 8 743</a:t>
            </a:r>
          </a:p>
        </p:txBody>
      </p:sp>
      <p:sp>
        <p:nvSpPr>
          <p:cNvPr id="59" name="TextBox 38">
            <a:extLst>
              <a:ext uri="{FF2B5EF4-FFF2-40B4-BE49-F238E27FC236}">
                <a16:creationId xmlns:a16="http://schemas.microsoft.com/office/drawing/2014/main" id="{CEEA57E8-346F-4868-9430-B094ED4D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366" y="294520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98FC677D-0891-4484-AD22-F41AB0A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15" y="3394816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8">
            <a:extLst>
              <a:ext uri="{FF2B5EF4-FFF2-40B4-BE49-F238E27FC236}">
                <a16:creationId xmlns:a16="http://schemas.microsoft.com/office/drawing/2014/main" id="{153D5443-BDA1-43A6-805B-11D35CFE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423" y="248091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DD5AF5-EE72-4885-A626-399E9910818C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8; 8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8, 8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FD8445B-77C9-45A0-BD43-5C8B509B852A}"/>
              </a:ext>
            </a:extLst>
          </p:cNvPr>
          <p:cNvSpPr/>
          <p:nvPr/>
        </p:nvSpPr>
        <p:spPr>
          <a:xfrm>
            <a:off x="4463144" y="511628"/>
            <a:ext cx="3147331" cy="838200"/>
          </a:xfrm>
          <a:prstGeom prst="roundRect">
            <a:avLst>
              <a:gd name="adj" fmla="val 24459"/>
            </a:avLst>
          </a:prstGeom>
          <a:ln w="57150">
            <a:solidFill>
              <a:srgbClr val="D0246E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17 486 : 2 = 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AF3F56-4504-4DDB-BC9C-3BFA86FB6D83}"/>
              </a:ext>
            </a:extLst>
          </p:cNvPr>
          <p:cNvSpPr txBox="1"/>
          <p:nvPr/>
        </p:nvSpPr>
        <p:spPr>
          <a:xfrm>
            <a:off x="3835039" y="4613794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6; 6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6, 6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 animBg="1"/>
      <p:bldP spid="59" grpId="0"/>
      <p:bldP spid="60" grpId="0"/>
      <p:bldP spid="61" grpId="0"/>
      <p:bldP spid="63" grpId="0"/>
      <p:bldP spid="64" grpId="0"/>
      <p:bldP spid="65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18415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502" y="1200987"/>
            <a:ext cx="9016765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4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491195" y="-402863"/>
            <a:ext cx="5139502" cy="14450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Bài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1: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Tính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72BC3D-D6D3-4EDF-8194-D881E64E83AC}"/>
              </a:ext>
            </a:extLst>
          </p:cNvPr>
          <p:cNvGrpSpPr/>
          <p:nvPr/>
        </p:nvGrpSpPr>
        <p:grpSpPr>
          <a:xfrm>
            <a:off x="2409826" y="1203346"/>
            <a:ext cx="3244354" cy="3217616"/>
            <a:chOff x="122801" y="1190847"/>
            <a:chExt cx="2482176" cy="321761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644209-86CB-4379-97F5-8C6F242EF3D4}"/>
                </a:ext>
              </a:extLst>
            </p:cNvPr>
            <p:cNvSpPr/>
            <p:nvPr/>
          </p:nvSpPr>
          <p:spPr>
            <a:xfrm>
              <a:off x="144662" y="1190847"/>
              <a:ext cx="2460315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TextBox 43">
              <a:extLst>
                <a:ext uri="{FF2B5EF4-FFF2-40B4-BE49-F238E27FC236}">
                  <a16:creationId xmlns:a16="http://schemas.microsoft.com/office/drawing/2014/main" id="{E376C07A-EFA2-498C-8816-664DC28D1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2" name="TextBox 49">
              <a:extLst>
                <a:ext uri="{FF2B5EF4-FFF2-40B4-BE49-F238E27FC236}">
                  <a16:creationId xmlns:a16="http://schemas.microsoft.com/office/drawing/2014/main" id="{B5C22998-7DB6-49FA-BCC2-75979AD4E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25 684</a:t>
              </a:r>
            </a:p>
          </p:txBody>
        </p:sp>
        <p:grpSp>
          <p:nvGrpSpPr>
            <p:cNvPr id="43" name="Group 66">
              <a:extLst>
                <a:ext uri="{FF2B5EF4-FFF2-40B4-BE49-F238E27FC236}">
                  <a16:creationId xmlns:a16="http://schemas.microsoft.com/office/drawing/2014/main" id="{B1590B2D-8600-4154-AEFC-CDEA4188F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DB182D1-7433-4A97-97E8-D48F29F4F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6F84111-90B6-4452-A1F6-AF88C26889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B4A2B3D-CF1D-4B0F-8A85-5E7A30EC00E7}"/>
              </a:ext>
            </a:extLst>
          </p:cNvPr>
          <p:cNvSpPr txBox="1"/>
          <p:nvPr/>
        </p:nvSpPr>
        <p:spPr>
          <a:xfrm>
            <a:off x="4103598" y="20845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54EAB-DBE2-4520-8C4B-3E6A33286AF9}"/>
              </a:ext>
            </a:extLst>
          </p:cNvPr>
          <p:cNvSpPr txBox="1"/>
          <p:nvPr/>
        </p:nvSpPr>
        <p:spPr>
          <a:xfrm>
            <a:off x="2810225" y="19142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8F09119-A067-411C-B4A0-CAE3DDA015E3}"/>
              </a:ext>
            </a:extLst>
          </p:cNvPr>
          <p:cNvSpPr txBox="1"/>
          <p:nvPr/>
        </p:nvSpPr>
        <p:spPr>
          <a:xfrm>
            <a:off x="3081006" y="1915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C137CBD-6931-432E-9996-3F3CAB7B421D}"/>
              </a:ext>
            </a:extLst>
          </p:cNvPr>
          <p:cNvSpPr txBox="1"/>
          <p:nvPr/>
        </p:nvSpPr>
        <p:spPr>
          <a:xfrm>
            <a:off x="4366881" y="20883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820D60-8FF9-419E-B387-E90F6F2396DA}"/>
              </a:ext>
            </a:extLst>
          </p:cNvPr>
          <p:cNvSpPr txBox="1"/>
          <p:nvPr/>
        </p:nvSpPr>
        <p:spPr>
          <a:xfrm>
            <a:off x="3147681" y="241495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4EA3F3D-8BA0-4910-8DC2-26A433479E60}"/>
              </a:ext>
            </a:extLst>
          </p:cNvPr>
          <p:cNvSpPr txBox="1"/>
          <p:nvPr/>
        </p:nvSpPr>
        <p:spPr>
          <a:xfrm>
            <a:off x="3419824" y="241495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6C403B-A264-4D0F-A072-5CEB83CA6B7E}"/>
              </a:ext>
            </a:extLst>
          </p:cNvPr>
          <p:cNvSpPr txBox="1"/>
          <p:nvPr/>
        </p:nvSpPr>
        <p:spPr>
          <a:xfrm>
            <a:off x="4639024" y="209926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7B03FDF-ED52-44AD-9213-AB96716E7769}"/>
              </a:ext>
            </a:extLst>
          </p:cNvPr>
          <p:cNvSpPr txBox="1"/>
          <p:nvPr/>
        </p:nvSpPr>
        <p:spPr>
          <a:xfrm>
            <a:off x="3441595" y="29156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2D8D129-8E41-41F2-ABE1-F50D71BAC8D3}"/>
              </a:ext>
            </a:extLst>
          </p:cNvPr>
          <p:cNvSpPr txBox="1"/>
          <p:nvPr/>
        </p:nvSpPr>
        <p:spPr>
          <a:xfrm>
            <a:off x="3702852" y="29156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82E5F71-B8A0-4012-BBBD-2D7AF6DF0AC4}"/>
              </a:ext>
            </a:extLst>
          </p:cNvPr>
          <p:cNvSpPr txBox="1"/>
          <p:nvPr/>
        </p:nvSpPr>
        <p:spPr>
          <a:xfrm>
            <a:off x="4878509" y="209926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D0E361-9C3C-4189-8237-AC0627F9836F}"/>
              </a:ext>
            </a:extLst>
          </p:cNvPr>
          <p:cNvSpPr txBox="1"/>
          <p:nvPr/>
        </p:nvSpPr>
        <p:spPr>
          <a:xfrm>
            <a:off x="3670195" y="33837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E261C8-C017-4384-B3E0-F7B670855A1A}"/>
              </a:ext>
            </a:extLst>
          </p:cNvPr>
          <p:cNvGrpSpPr/>
          <p:nvPr/>
        </p:nvGrpSpPr>
        <p:grpSpPr>
          <a:xfrm>
            <a:off x="6276974" y="1246889"/>
            <a:ext cx="3100119" cy="3217616"/>
            <a:chOff x="233151" y="1190847"/>
            <a:chExt cx="2371826" cy="321761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DE48E68-01CD-493D-AD32-99CC815D91FB}"/>
                </a:ext>
              </a:extLst>
            </p:cNvPr>
            <p:cNvSpPr/>
            <p:nvPr/>
          </p:nvSpPr>
          <p:spPr>
            <a:xfrm>
              <a:off x="233151" y="1190847"/>
              <a:ext cx="2371826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TextBox 43">
              <a:extLst>
                <a:ext uri="{FF2B5EF4-FFF2-40B4-BE49-F238E27FC236}">
                  <a16:creationId xmlns:a16="http://schemas.microsoft.com/office/drawing/2014/main" id="{CB6DB12D-266C-41E6-9B1E-A4BAE89CA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5" name="TextBox 49">
              <a:extLst>
                <a:ext uri="{FF2B5EF4-FFF2-40B4-BE49-F238E27FC236}">
                  <a16:creationId xmlns:a16="http://schemas.microsoft.com/office/drawing/2014/main" id="{BD195AB1-A278-46C2-B9C0-75CFEF4EF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26" y="1445824"/>
              <a:ext cx="13007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37 085</a:t>
              </a:r>
            </a:p>
          </p:txBody>
        </p:sp>
        <p:grpSp>
          <p:nvGrpSpPr>
            <p:cNvPr id="116" name="Group 66">
              <a:extLst>
                <a:ext uri="{FF2B5EF4-FFF2-40B4-BE49-F238E27FC236}">
                  <a16:creationId xmlns:a16="http://schemas.microsoft.com/office/drawing/2014/main" id="{0CFEBF62-9359-420D-AF4E-337697DF8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FE0E580-32C8-44D2-96C1-809876751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80BD992-7F84-481F-BAEC-BEBCA5414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39217981-D4D1-4A23-9F99-98EEEB1FAD6C}"/>
              </a:ext>
            </a:extLst>
          </p:cNvPr>
          <p:cNvSpPr txBox="1"/>
          <p:nvPr/>
        </p:nvSpPr>
        <p:spPr>
          <a:xfrm>
            <a:off x="7816987" y="212812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6C3EB7D-D7A1-49F5-84BC-C60AA31F7EE2}"/>
              </a:ext>
            </a:extLst>
          </p:cNvPr>
          <p:cNvSpPr txBox="1"/>
          <p:nvPr/>
        </p:nvSpPr>
        <p:spPr>
          <a:xfrm>
            <a:off x="6637914" y="1929179"/>
            <a:ext cx="45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F218D8B-51D7-472D-B395-378C65E2705F}"/>
              </a:ext>
            </a:extLst>
          </p:cNvPr>
          <p:cNvSpPr txBox="1"/>
          <p:nvPr/>
        </p:nvSpPr>
        <p:spPr>
          <a:xfrm>
            <a:off x="6946795" y="19400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D15CBF3-1A83-46E7-AECA-DCAA13246D2B}"/>
              </a:ext>
            </a:extLst>
          </p:cNvPr>
          <p:cNvSpPr txBox="1"/>
          <p:nvPr/>
        </p:nvSpPr>
        <p:spPr>
          <a:xfrm>
            <a:off x="8061220" y="21224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78D34BB-9228-4563-AD72-C55BBA0D7AF4}"/>
              </a:ext>
            </a:extLst>
          </p:cNvPr>
          <p:cNvSpPr txBox="1"/>
          <p:nvPr/>
        </p:nvSpPr>
        <p:spPr>
          <a:xfrm>
            <a:off x="6870595" y="245849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FF4AA37-9278-48BC-B7E9-47DEF5E96741}"/>
              </a:ext>
            </a:extLst>
          </p:cNvPr>
          <p:cNvSpPr txBox="1"/>
          <p:nvPr/>
        </p:nvSpPr>
        <p:spPr>
          <a:xfrm>
            <a:off x="7142738" y="245849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8140EBA-C321-4342-A713-7DD0DF9F1A3D}"/>
              </a:ext>
            </a:extLst>
          </p:cNvPr>
          <p:cNvSpPr txBox="1"/>
          <p:nvPr/>
        </p:nvSpPr>
        <p:spPr>
          <a:xfrm>
            <a:off x="8329281" y="213192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C806C4-A18D-4147-8D2F-2E4FF58A24E4}"/>
              </a:ext>
            </a:extLst>
          </p:cNvPr>
          <p:cNvSpPr txBox="1"/>
          <p:nvPr/>
        </p:nvSpPr>
        <p:spPr>
          <a:xfrm>
            <a:off x="7164509" y="29592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45E1DBA-8F30-47BD-BB8B-F48B700D9D28}"/>
              </a:ext>
            </a:extLst>
          </p:cNvPr>
          <p:cNvSpPr txBox="1"/>
          <p:nvPr/>
        </p:nvSpPr>
        <p:spPr>
          <a:xfrm>
            <a:off x="7425766" y="29592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4E25460-8AAD-4035-BA67-3212327EBB06}"/>
              </a:ext>
            </a:extLst>
          </p:cNvPr>
          <p:cNvSpPr txBox="1"/>
          <p:nvPr/>
        </p:nvSpPr>
        <p:spPr>
          <a:xfrm>
            <a:off x="8569779" y="2131925"/>
            <a:ext cx="81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8353376-C0F1-4A17-8B60-D78BA328227A}"/>
              </a:ext>
            </a:extLst>
          </p:cNvPr>
          <p:cNvSpPr txBox="1"/>
          <p:nvPr/>
        </p:nvSpPr>
        <p:spPr>
          <a:xfrm>
            <a:off x="7393109" y="342732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09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0" grpId="0"/>
      <p:bldP spid="6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77" y="446314"/>
            <a:ext cx="11706807" cy="6036548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6A29A5F-0736-E077-19C8-288597F51836}"/>
              </a:ext>
            </a:extLst>
          </p:cNvPr>
          <p:cNvGrpSpPr/>
          <p:nvPr/>
        </p:nvGrpSpPr>
        <p:grpSpPr>
          <a:xfrm>
            <a:off x="777875" y="227160"/>
            <a:ext cx="5537200" cy="1052418"/>
            <a:chOff x="1203156" y="685799"/>
            <a:chExt cx="4152899" cy="789313"/>
          </a:xfrm>
        </p:grpSpPr>
        <p:grpSp>
          <p:nvGrpSpPr>
            <p:cNvPr id="8" name="Nhóm 4">
              <a:extLst>
                <a:ext uri="{FF2B5EF4-FFF2-40B4-BE49-F238E27FC236}">
                  <a16:creationId xmlns:a16="http://schemas.microsoft.com/office/drawing/2014/main" id="{1F5AF3C3-1030-31E5-5863-13ADEA71FFFB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10" name="Hình Bầu dục 2">
                <a:extLst>
                  <a:ext uri="{FF2B5EF4-FFF2-40B4-BE49-F238E27FC236}">
                    <a16:creationId xmlns:a16="http://schemas.microsoft.com/office/drawing/2014/main" id="{5BFB115C-3583-E351-0F2D-1FAC34F40CEB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" name="Hộp Văn bản 3">
                <a:extLst>
                  <a:ext uri="{FF2B5EF4-FFF2-40B4-BE49-F238E27FC236}">
                    <a16:creationId xmlns:a16="http://schemas.microsoft.com/office/drawing/2014/main" id="{353DEB38-F7FC-56E0-2CD2-3F7BD067D036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9" name="Hộp Văn bản 5">
              <a:extLst>
                <a:ext uri="{FF2B5EF4-FFF2-40B4-BE49-F238E27FC236}">
                  <a16:creationId xmlns:a16="http://schemas.microsoft.com/office/drawing/2014/main" id="{53D18CC1-1C4B-06E9-0C55-C80F95A6E069}"/>
                </a:ext>
              </a:extLst>
            </p:cNvPr>
            <p:cNvSpPr txBox="1"/>
            <p:nvPr/>
          </p:nvSpPr>
          <p:spPr>
            <a:xfrm>
              <a:off x="2088794" y="834349"/>
              <a:ext cx="326726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Đặt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rồi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B06B4A57-EC88-0D01-698C-48FAE252F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1252537"/>
            <a:ext cx="7876042" cy="842963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7DF13C19-0642-54EB-C976-6938DCDBD2B8}"/>
              </a:ext>
            </a:extLst>
          </p:cNvPr>
          <p:cNvGrpSpPr/>
          <p:nvPr/>
        </p:nvGrpSpPr>
        <p:grpSpPr>
          <a:xfrm>
            <a:off x="1057276" y="2355871"/>
            <a:ext cx="3244354" cy="3217616"/>
            <a:chOff x="122801" y="1190847"/>
            <a:chExt cx="2482176" cy="321761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FE32408-6468-E638-0DC7-3868E4C1D20E}"/>
                </a:ext>
              </a:extLst>
            </p:cNvPr>
            <p:cNvSpPr/>
            <p:nvPr/>
          </p:nvSpPr>
          <p:spPr>
            <a:xfrm>
              <a:off x="144662" y="1190847"/>
              <a:ext cx="2460315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D46A2D42-5188-58A4-5A26-8D9E87FFB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FDA4148D-D37E-F93D-786E-199AFC953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21 684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17A98E1-4838-2121-1BAC-CBA02DB00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227ABA9-BF1A-62C1-00B0-5D9E07D59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66F5DD5-9ACD-A5FE-70A9-278E8FCB5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B06EEF3-2DF3-08CE-DEF6-4FA62114D18C}"/>
              </a:ext>
            </a:extLst>
          </p:cNvPr>
          <p:cNvSpPr txBox="1"/>
          <p:nvPr/>
        </p:nvSpPr>
        <p:spPr>
          <a:xfrm>
            <a:off x="2789148" y="32466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F7907F-984C-4BD0-E4B6-7E0E796B3438}"/>
              </a:ext>
            </a:extLst>
          </p:cNvPr>
          <p:cNvSpPr txBox="1"/>
          <p:nvPr/>
        </p:nvSpPr>
        <p:spPr>
          <a:xfrm>
            <a:off x="1457675" y="3066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EEE99DD-F5EF-3C80-E6EE-425943BD5848}"/>
              </a:ext>
            </a:extLst>
          </p:cNvPr>
          <p:cNvSpPr txBox="1"/>
          <p:nvPr/>
        </p:nvSpPr>
        <p:spPr>
          <a:xfrm>
            <a:off x="1690356" y="30680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3465CF-1012-9E1D-C652-D12FDE6CC11E}"/>
              </a:ext>
            </a:extLst>
          </p:cNvPr>
          <p:cNvSpPr txBox="1"/>
          <p:nvPr/>
        </p:nvSpPr>
        <p:spPr>
          <a:xfrm>
            <a:off x="3042906" y="3250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E8AD35-0172-F37B-9F70-610B2A0FF143}"/>
              </a:ext>
            </a:extLst>
          </p:cNvPr>
          <p:cNvSpPr txBox="1"/>
          <p:nvPr/>
        </p:nvSpPr>
        <p:spPr>
          <a:xfrm>
            <a:off x="1795131" y="3567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51CC5B-A8E1-CA91-5A6E-42178698F165}"/>
              </a:ext>
            </a:extLst>
          </p:cNvPr>
          <p:cNvSpPr txBox="1"/>
          <p:nvPr/>
        </p:nvSpPr>
        <p:spPr>
          <a:xfrm>
            <a:off x="2067274" y="3567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479DA5-5481-49EF-3B98-DB3272D92E5C}"/>
              </a:ext>
            </a:extLst>
          </p:cNvPr>
          <p:cNvSpPr txBox="1"/>
          <p:nvPr/>
        </p:nvSpPr>
        <p:spPr>
          <a:xfrm>
            <a:off x="3286474" y="3251793"/>
            <a:ext cx="342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AA4E9FF-A605-AFC1-B2EF-DAB0AB8040B7}"/>
              </a:ext>
            </a:extLst>
          </p:cNvPr>
          <p:cNvSpPr txBox="1"/>
          <p:nvPr/>
        </p:nvSpPr>
        <p:spPr>
          <a:xfrm>
            <a:off x="2089045" y="4068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C23B73B-AF5E-393F-0E2D-DB1B3CFC8D27}"/>
              </a:ext>
            </a:extLst>
          </p:cNvPr>
          <p:cNvSpPr txBox="1"/>
          <p:nvPr/>
        </p:nvSpPr>
        <p:spPr>
          <a:xfrm>
            <a:off x="2350302" y="4068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6B54410-3127-173B-59A6-0D0167F3A736}"/>
              </a:ext>
            </a:extLst>
          </p:cNvPr>
          <p:cNvSpPr txBox="1"/>
          <p:nvPr/>
        </p:nvSpPr>
        <p:spPr>
          <a:xfrm>
            <a:off x="3525959" y="32517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A5C7C9-5FE3-698A-DD7F-2753234A3320}"/>
              </a:ext>
            </a:extLst>
          </p:cNvPr>
          <p:cNvSpPr txBox="1"/>
          <p:nvPr/>
        </p:nvSpPr>
        <p:spPr>
          <a:xfrm>
            <a:off x="2317645" y="45363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6E1E7A-5100-2559-5E12-253AE8A3ABE8}"/>
              </a:ext>
            </a:extLst>
          </p:cNvPr>
          <p:cNvGrpSpPr/>
          <p:nvPr/>
        </p:nvGrpSpPr>
        <p:grpSpPr>
          <a:xfrm>
            <a:off x="4981576" y="2346346"/>
            <a:ext cx="3244354" cy="3217616"/>
            <a:chOff x="122801" y="1190847"/>
            <a:chExt cx="2482176" cy="321761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895A5CA-699D-A599-C179-791B200DE574}"/>
                </a:ext>
              </a:extLst>
            </p:cNvPr>
            <p:cNvSpPr/>
            <p:nvPr/>
          </p:nvSpPr>
          <p:spPr>
            <a:xfrm>
              <a:off x="144662" y="1190847"/>
              <a:ext cx="2460315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TextBox 43">
              <a:extLst>
                <a:ext uri="{FF2B5EF4-FFF2-40B4-BE49-F238E27FC236}">
                  <a16:creationId xmlns:a16="http://schemas.microsoft.com/office/drawing/2014/main" id="{917DE44C-3766-AB98-22D8-221DCEF72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1" name="TextBox 49">
              <a:extLst>
                <a:ext uri="{FF2B5EF4-FFF2-40B4-BE49-F238E27FC236}">
                  <a16:creationId xmlns:a16="http://schemas.microsoft.com/office/drawing/2014/main" id="{CCDDA41D-C547-1752-3D87-F68B2510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16 025</a:t>
              </a:r>
            </a:p>
          </p:txBody>
        </p:sp>
        <p:grpSp>
          <p:nvGrpSpPr>
            <p:cNvPr id="92" name="Group 66">
              <a:extLst>
                <a:ext uri="{FF2B5EF4-FFF2-40B4-BE49-F238E27FC236}">
                  <a16:creationId xmlns:a16="http://schemas.microsoft.com/office/drawing/2014/main" id="{A4534CF2-6F04-7B9A-8649-8D79DB594E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F14ADE5-57A0-74FD-8C7E-D0D77E850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217305F-0A9C-CA0E-1D0D-42EBD2FEF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1A7D4C5-150A-FCB8-78C8-90C7DE534C6F}"/>
              </a:ext>
            </a:extLst>
          </p:cNvPr>
          <p:cNvSpPr txBox="1"/>
          <p:nvPr/>
        </p:nvSpPr>
        <p:spPr>
          <a:xfrm>
            <a:off x="6675348" y="32275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59B6F99-F6D3-CACC-28A8-A75DC91E959C}"/>
              </a:ext>
            </a:extLst>
          </p:cNvPr>
          <p:cNvSpPr txBox="1"/>
          <p:nvPr/>
        </p:nvSpPr>
        <p:spPr>
          <a:xfrm>
            <a:off x="5381975" y="30572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3B0545-C298-EDB4-301F-2806CEA0F0AE}"/>
              </a:ext>
            </a:extLst>
          </p:cNvPr>
          <p:cNvSpPr txBox="1"/>
          <p:nvPr/>
        </p:nvSpPr>
        <p:spPr>
          <a:xfrm>
            <a:off x="5652756" y="3058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05C1066-62F3-9483-B150-7AAE302317E3}"/>
              </a:ext>
            </a:extLst>
          </p:cNvPr>
          <p:cNvSpPr txBox="1"/>
          <p:nvPr/>
        </p:nvSpPr>
        <p:spPr>
          <a:xfrm>
            <a:off x="6976731" y="32409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2B6A445-3AE0-4256-C1C5-5350841DFF14}"/>
              </a:ext>
            </a:extLst>
          </p:cNvPr>
          <p:cNvSpPr txBox="1"/>
          <p:nvPr/>
        </p:nvSpPr>
        <p:spPr>
          <a:xfrm>
            <a:off x="5719431" y="355795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64D6C8-F08F-9270-C179-EF0154837989}"/>
              </a:ext>
            </a:extLst>
          </p:cNvPr>
          <p:cNvSpPr txBox="1"/>
          <p:nvPr/>
        </p:nvSpPr>
        <p:spPr>
          <a:xfrm>
            <a:off x="5991574" y="355795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44CA05-6B07-0E02-F47C-78883128A0B6}"/>
              </a:ext>
            </a:extLst>
          </p:cNvPr>
          <p:cNvSpPr txBox="1"/>
          <p:nvPr/>
        </p:nvSpPr>
        <p:spPr>
          <a:xfrm>
            <a:off x="7210774" y="324226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80235A-9E55-8614-95F1-46F4C2207311}"/>
              </a:ext>
            </a:extLst>
          </p:cNvPr>
          <p:cNvSpPr txBox="1"/>
          <p:nvPr/>
        </p:nvSpPr>
        <p:spPr>
          <a:xfrm>
            <a:off x="6013345" y="40586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8992E64-A041-3C89-A76D-BFB42E3E342C}"/>
              </a:ext>
            </a:extLst>
          </p:cNvPr>
          <p:cNvSpPr txBox="1"/>
          <p:nvPr/>
        </p:nvSpPr>
        <p:spPr>
          <a:xfrm>
            <a:off x="6274602" y="40586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4B5BBCD-0FFA-083A-FA8E-3D26F5AC1383}"/>
              </a:ext>
            </a:extLst>
          </p:cNvPr>
          <p:cNvSpPr txBox="1"/>
          <p:nvPr/>
        </p:nvSpPr>
        <p:spPr>
          <a:xfrm>
            <a:off x="7450259" y="324226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57530A-05B4-1FE9-0123-219524D9CB9E}"/>
              </a:ext>
            </a:extLst>
          </p:cNvPr>
          <p:cNvSpPr txBox="1"/>
          <p:nvPr/>
        </p:nvSpPr>
        <p:spPr>
          <a:xfrm>
            <a:off x="6241945" y="45267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E961CDC-EB34-C736-EC83-62AE70CF79F2}"/>
              </a:ext>
            </a:extLst>
          </p:cNvPr>
          <p:cNvGrpSpPr/>
          <p:nvPr/>
        </p:nvGrpSpPr>
        <p:grpSpPr>
          <a:xfrm>
            <a:off x="8505826" y="2308246"/>
            <a:ext cx="3244354" cy="4264004"/>
            <a:chOff x="122801" y="1190847"/>
            <a:chExt cx="2482176" cy="426400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B4A7152-7683-3063-F452-3388F01254E6}"/>
                </a:ext>
              </a:extLst>
            </p:cNvPr>
            <p:cNvSpPr/>
            <p:nvPr/>
          </p:nvSpPr>
          <p:spPr>
            <a:xfrm>
              <a:off x="144662" y="1190847"/>
              <a:ext cx="2460315" cy="426400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TextBox 43">
              <a:extLst>
                <a:ext uri="{FF2B5EF4-FFF2-40B4-BE49-F238E27FC236}">
                  <a16:creationId xmlns:a16="http://schemas.microsoft.com/office/drawing/2014/main" id="{D26824B2-8699-04DC-C24D-83889A5BC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9" name="TextBox 49">
              <a:extLst>
                <a:ext uri="{FF2B5EF4-FFF2-40B4-BE49-F238E27FC236}">
                  <a16:creationId xmlns:a16="http://schemas.microsoft.com/office/drawing/2014/main" id="{3D33B8FB-EF68-1E55-701B-96A541FFC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45 789</a:t>
              </a:r>
            </a:p>
          </p:txBody>
        </p:sp>
        <p:grpSp>
          <p:nvGrpSpPr>
            <p:cNvPr id="110" name="Group 66">
              <a:extLst>
                <a:ext uri="{FF2B5EF4-FFF2-40B4-BE49-F238E27FC236}">
                  <a16:creationId xmlns:a16="http://schemas.microsoft.com/office/drawing/2014/main" id="{334E3759-3C7F-D159-F148-52FBF97E1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B66783C-9AD4-E991-9730-5B78F56E1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B228723-C8B2-BF58-2DF2-9D4ADDA83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5B72893-597E-64E8-87D3-72278FD413D2}"/>
              </a:ext>
            </a:extLst>
          </p:cNvPr>
          <p:cNvSpPr txBox="1"/>
          <p:nvPr/>
        </p:nvSpPr>
        <p:spPr>
          <a:xfrm>
            <a:off x="10199598" y="31894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894A859-FF2A-1971-EDAC-A2FF240F6C14}"/>
              </a:ext>
            </a:extLst>
          </p:cNvPr>
          <p:cNvSpPr txBox="1"/>
          <p:nvPr/>
        </p:nvSpPr>
        <p:spPr>
          <a:xfrm>
            <a:off x="8563325" y="30381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42E78E-1513-5460-A8AD-73077B5A2B77}"/>
              </a:ext>
            </a:extLst>
          </p:cNvPr>
          <p:cNvSpPr txBox="1"/>
          <p:nvPr/>
        </p:nvSpPr>
        <p:spPr>
          <a:xfrm>
            <a:off x="8834106" y="30395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08BF7C9-6D7A-A317-BD0A-16BD454445A2}"/>
              </a:ext>
            </a:extLst>
          </p:cNvPr>
          <p:cNvSpPr txBox="1"/>
          <p:nvPr/>
        </p:nvSpPr>
        <p:spPr>
          <a:xfrm>
            <a:off x="10434306" y="3193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828AEC-57E0-365A-65F1-667C63F5A063}"/>
              </a:ext>
            </a:extLst>
          </p:cNvPr>
          <p:cNvSpPr txBox="1"/>
          <p:nvPr/>
        </p:nvSpPr>
        <p:spPr>
          <a:xfrm>
            <a:off x="8881731" y="35008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582BE0-2B9B-DC5E-917B-9F2EB7AC7610}"/>
              </a:ext>
            </a:extLst>
          </p:cNvPr>
          <p:cNvSpPr txBox="1"/>
          <p:nvPr/>
        </p:nvSpPr>
        <p:spPr>
          <a:xfrm>
            <a:off x="9134824" y="35008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4CE9A0C-637B-FD6C-6015-8FBCCB27711B}"/>
              </a:ext>
            </a:extLst>
          </p:cNvPr>
          <p:cNvSpPr txBox="1"/>
          <p:nvPr/>
        </p:nvSpPr>
        <p:spPr>
          <a:xfrm>
            <a:off x="10735024" y="320416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86100C-9A85-F79B-1C4B-ABB8006B1256}"/>
              </a:ext>
            </a:extLst>
          </p:cNvPr>
          <p:cNvSpPr txBox="1"/>
          <p:nvPr/>
        </p:nvSpPr>
        <p:spPr>
          <a:xfrm>
            <a:off x="9156595" y="3972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438B5D3-10BC-CBED-BCC8-024627B692CC}"/>
              </a:ext>
            </a:extLst>
          </p:cNvPr>
          <p:cNvSpPr txBox="1"/>
          <p:nvPr/>
        </p:nvSpPr>
        <p:spPr>
          <a:xfrm>
            <a:off x="9417852" y="3972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25E02CD-A78B-A3F6-FF92-D6F216F2D381}"/>
              </a:ext>
            </a:extLst>
          </p:cNvPr>
          <p:cNvSpPr txBox="1"/>
          <p:nvPr/>
        </p:nvSpPr>
        <p:spPr>
          <a:xfrm>
            <a:off x="10974509" y="320416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A00A99-D716-3512-D3D0-4AA6595AA000}"/>
              </a:ext>
            </a:extLst>
          </p:cNvPr>
          <p:cNvSpPr txBox="1"/>
          <p:nvPr/>
        </p:nvSpPr>
        <p:spPr>
          <a:xfrm>
            <a:off x="9423295" y="44601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C3F47B9-E51F-ACB5-98B5-04644711EE7F}"/>
              </a:ext>
            </a:extLst>
          </p:cNvPr>
          <p:cNvSpPr txBox="1"/>
          <p:nvPr/>
        </p:nvSpPr>
        <p:spPr>
          <a:xfrm>
            <a:off x="9699520" y="44696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8DF509-D662-0967-B0D2-C60997584E9B}"/>
              </a:ext>
            </a:extLst>
          </p:cNvPr>
          <p:cNvSpPr txBox="1"/>
          <p:nvPr/>
        </p:nvSpPr>
        <p:spPr>
          <a:xfrm>
            <a:off x="11213995" y="3202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3C2B95A-42DC-CD57-949B-60BF1C17AAFC}"/>
              </a:ext>
            </a:extLst>
          </p:cNvPr>
          <p:cNvSpPr txBox="1"/>
          <p:nvPr/>
        </p:nvSpPr>
        <p:spPr>
          <a:xfrm>
            <a:off x="9737620" y="49935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17399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77" y="446314"/>
            <a:ext cx="11706807" cy="6036548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5B7A0-8881-4B4D-954B-9E006E239708}"/>
              </a:ext>
            </a:extLst>
          </p:cNvPr>
          <p:cNvGrpSpPr/>
          <p:nvPr/>
        </p:nvGrpSpPr>
        <p:grpSpPr>
          <a:xfrm>
            <a:off x="410183" y="547663"/>
            <a:ext cx="619044" cy="584775"/>
            <a:chOff x="621568" y="794220"/>
            <a:chExt cx="619044" cy="5847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6352AF-E0F5-440F-9402-79E2774A8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B28D90-909F-4FDA-95B7-7B2D344042ED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5BBB5DF-88F0-4CA5-BEFB-32C1E053BE34}"/>
              </a:ext>
            </a:extLst>
          </p:cNvPr>
          <p:cNvSpPr txBox="1"/>
          <p:nvPr/>
        </p:nvSpPr>
        <p:spPr>
          <a:xfrm>
            <a:off x="1164771" y="540204"/>
            <a:ext cx="10770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kho chứa 10 160 kg muối. Người ta chia đều số muối đó vào 4 ô tô để chở lên miền núi. Hỏi mỗi ô tô chở được bao nhiêu ki-lô-gam muối?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F5FC5-5633-4F59-A08F-3BB9D8650131}"/>
              </a:ext>
            </a:extLst>
          </p:cNvPr>
          <p:cNvSpPr txBox="1"/>
          <p:nvPr/>
        </p:nvSpPr>
        <p:spPr>
          <a:xfrm>
            <a:off x="2658836" y="4235904"/>
            <a:ext cx="8047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ô tô chở được số ki-lô-gam muối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10 160 : 4 = 2540 (kg)</a:t>
            </a:r>
          </a:p>
          <a:p>
            <a:pPr lvl="0" algn="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số: 2 540 ki-lô-gam muối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779302DC-BA56-F39D-91BD-5472F4F5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230505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Tóm tắt:</a:t>
            </a:r>
            <a:endParaRPr lang="en-US" altLang="en-US" b="1" u="sng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52">
            <a:extLst>
              <a:ext uri="{FF2B5EF4-FFF2-40B4-BE49-F238E27FC236}">
                <a16:creationId xmlns:a16="http://schemas.microsoft.com/office/drawing/2014/main" id="{D181685F-ED2C-22E2-3FD1-C310CA963F80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2210254"/>
            <a:ext cx="4352926" cy="1752138"/>
            <a:chOff x="1200" y="1005"/>
            <a:chExt cx="2742" cy="1109"/>
          </a:xfrm>
        </p:grpSpPr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1D233BC5-4211-88A9-12D6-450315369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" y="1005"/>
              <a:ext cx="196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10 160 kg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muối</a:t>
              </a:r>
              <a:endPara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AutoShape 29">
              <a:extLst>
                <a:ext uri="{FF2B5EF4-FFF2-40B4-BE49-F238E27FC236}">
                  <a16:creationId xmlns:a16="http://schemas.microsoft.com/office/drawing/2014/main" id="{86CAD3CF-D0B7-8CBF-30D8-6885FE973969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2465" y="124"/>
              <a:ext cx="242" cy="2677"/>
            </a:xfrm>
            <a:prstGeom prst="rightBrace">
              <a:avLst>
                <a:gd name="adj1" fmla="val 145470"/>
                <a:gd name="adj2" fmla="val 50000"/>
              </a:avLst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925B5876-8C17-0E7D-E5D8-1543DA50E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617"/>
              <a:ext cx="2681" cy="9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C9C6A435-48AB-C244-88D1-038A7E19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70"/>
              <a:ext cx="0" cy="83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7" name="Group 33">
              <a:extLst>
                <a:ext uri="{FF2B5EF4-FFF2-40B4-BE49-F238E27FC236}">
                  <a16:creationId xmlns:a16="http://schemas.microsoft.com/office/drawing/2014/main" id="{344B662B-AF7D-0CC9-4CF3-BFD9CAFBA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578"/>
              <a:ext cx="2725" cy="536"/>
              <a:chOff x="1440" y="3312"/>
              <a:chExt cx="2536" cy="1188"/>
            </a:xfrm>
          </p:grpSpPr>
          <p:sp>
            <p:nvSpPr>
              <p:cNvPr id="41" name="Line 34">
                <a:extLst>
                  <a:ext uri="{FF2B5EF4-FFF2-40B4-BE49-F238E27FC236}">
                    <a16:creationId xmlns:a16="http://schemas.microsoft.com/office/drawing/2014/main" id="{1ED43647-AF7E-F2DD-E40F-72E096E3A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6" y="3320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Line 35">
                <a:extLst>
                  <a:ext uri="{FF2B5EF4-FFF2-40B4-BE49-F238E27FC236}">
                    <a16:creationId xmlns:a16="http://schemas.microsoft.com/office/drawing/2014/main" id="{211E88BA-AAEB-15B4-FAAE-EACEF819C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5" y="3316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Line 36">
                <a:extLst>
                  <a:ext uri="{FF2B5EF4-FFF2-40B4-BE49-F238E27FC236}">
                    <a16:creationId xmlns:a16="http://schemas.microsoft.com/office/drawing/2014/main" id="{68E65E69-582E-0763-913D-71494B5DA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3312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37">
                <a:extLst>
                  <a:ext uri="{FF2B5EF4-FFF2-40B4-BE49-F238E27FC236}">
                    <a16:creationId xmlns:a16="http://schemas.microsoft.com/office/drawing/2014/main" id="{F93455EC-C3C3-794C-4DC3-D82867814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8" y="3316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up 38">
                <a:extLst>
                  <a:ext uri="{FF2B5EF4-FFF2-40B4-BE49-F238E27FC236}">
                    <a16:creationId xmlns:a16="http://schemas.microsoft.com/office/drawing/2014/main" id="{B7CD9499-3E8E-53D9-DDD8-B90138182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543"/>
                <a:ext cx="1134" cy="957"/>
                <a:chOff x="1488" y="3525"/>
                <a:chExt cx="1134" cy="957"/>
              </a:xfrm>
            </p:grpSpPr>
            <p:sp>
              <p:nvSpPr>
                <p:cNvPr id="46" name="AutoShape 39">
                  <a:extLst>
                    <a:ext uri="{FF2B5EF4-FFF2-40B4-BE49-F238E27FC236}">
                      <a16:creationId xmlns:a16="http://schemas.microsoft.com/office/drawing/2014/main" id="{739E6256-0E54-DC9C-E7B1-9E4CF67EF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 flipV="1">
                  <a:off x="1717" y="3333"/>
                  <a:ext cx="240" cy="624"/>
                </a:xfrm>
                <a:prstGeom prst="rightBrace">
                  <a:avLst>
                    <a:gd name="adj1" fmla="val 21667"/>
                    <a:gd name="adj2" fmla="val 50000"/>
                  </a:avLst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Text Box 47">
                  <a:extLst>
                    <a:ext uri="{FF2B5EF4-FFF2-40B4-BE49-F238E27FC236}">
                      <a16:creationId xmlns:a16="http://schemas.microsoft.com/office/drawing/2014/main" id="{00A8C33D-ADAB-EBA0-DF5A-08D1AEC6D8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3748"/>
                  <a:ext cx="1134" cy="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? kg </a:t>
                  </a:r>
                  <a:r>
                    <a:rPr lang="en-US" altLang="en-US" sz="2800" b="1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muối</a:t>
                  </a:r>
                  <a:endParaRPr lang="en-US" altLang="en-US" sz="28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746946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117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Tahoma</vt:lpstr>
      <vt:lpstr>Times New Roman</vt:lpstr>
      <vt:lpstr>字魂131号-酷乐潮玩体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2025-04-19T05:54:07Z</dcterms:created>
  <dcterms:modified xsi:type="dcterms:W3CDTF">2025-04-19T05:54:19Z</dcterms:modified>
</cp:coreProperties>
</file>