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57" r:id="rId3"/>
    <p:sldId id="269" r:id="rId4"/>
    <p:sldId id="275" r:id="rId5"/>
    <p:sldId id="343" r:id="rId6"/>
    <p:sldId id="340" r:id="rId7"/>
    <p:sldId id="344" r:id="rId8"/>
    <p:sldId id="345" r:id="rId9"/>
    <p:sldId id="346" r:id="rId10"/>
    <p:sldId id="347" r:id="rId11"/>
    <p:sldId id="348" r:id="rId12"/>
    <p:sldId id="277" r:id="rId13"/>
    <p:sldId id="278" r:id="rId14"/>
    <p:sldId id="270" r:id="rId15"/>
    <p:sldId id="267" r:id="rId16"/>
    <p:sldId id="283" r:id="rId17"/>
    <p:sldId id="284" r:id="rId18"/>
    <p:sldId id="350" r:id="rId19"/>
    <p:sldId id="258" r:id="rId20"/>
    <p:sldId id="338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74B5-B381-47B6-99F5-DB38C4C2A367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3E521-169A-4222-A9CC-46557821B4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069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99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7B03E-2FCF-4B7A-8D31-52103D0FA836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35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7B03E-2FCF-4B7A-8D31-52103D0FA836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708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7B03E-2FCF-4B7A-8D31-52103D0FA836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95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7B03E-2FCF-4B7A-8D31-52103D0FA836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023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7B03E-2FCF-4B7A-8D31-52103D0FA836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034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95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D103-3972-DD4B-1FC5-D3EEF11A4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422E9-2141-D21D-F38B-9677863BE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DCB31-A5B8-2AEC-8FBD-E9F13683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52786-0469-280E-451C-B0D147D4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E1BDF-6CA5-EB88-DBAF-811EBC98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241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93F3-31E1-29FA-7118-70CAB2C6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288F2-21A9-93D9-A815-59727B4E8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8F6FA-453D-4762-8D3F-EBA9B5D4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A142-70CF-635A-7E05-90037447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AC880-B3B6-CD26-1145-2BFE084C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982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E8C02-E1B2-4E77-DDA2-47AFEE843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CD2C9-059B-0C62-BF67-240253093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E82D-F74C-4DCA-7E22-962C2BC7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BBA6-C601-7D72-FE2C-AA355FDA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4BEEC-D52F-4678-0E6B-B77B2602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530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4750" y="5130165"/>
            <a:ext cx="2440305" cy="1426210"/>
          </a:xfrm>
          <a:prstGeom prst="rect">
            <a:avLst/>
          </a:prstGeom>
        </p:spPr>
      </p:pic>
      <p:pic>
        <p:nvPicPr>
          <p:cNvPr id="9" name="图片 8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3310" y="5130165"/>
            <a:ext cx="2440305" cy="1426210"/>
          </a:xfrm>
          <a:prstGeom prst="rect">
            <a:avLst/>
          </a:prstGeom>
        </p:spPr>
      </p:pic>
      <p:pic>
        <p:nvPicPr>
          <p:cNvPr id="12" name="图片 11" descr="图层 4 拷贝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4321810"/>
            <a:ext cx="3841115" cy="2536190"/>
          </a:xfrm>
          <a:prstGeom prst="rect">
            <a:avLst/>
          </a:prstGeom>
        </p:spPr>
      </p:pic>
      <p:pic>
        <p:nvPicPr>
          <p:cNvPr id="10" name="图片 9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4310" y="4435475"/>
            <a:ext cx="4145280" cy="2422525"/>
          </a:xfrm>
          <a:prstGeom prst="rect">
            <a:avLst/>
          </a:prstGeom>
        </p:spPr>
      </p:pic>
      <p:pic>
        <p:nvPicPr>
          <p:cNvPr id="14" name="图片 13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815" y="5431790"/>
            <a:ext cx="2440305" cy="1426210"/>
          </a:xfrm>
          <a:prstGeom prst="rect">
            <a:avLst/>
          </a:prstGeom>
        </p:spPr>
      </p:pic>
      <p:pic>
        <p:nvPicPr>
          <p:cNvPr id="21" name="图片 20" descr="图层 18"/>
          <p:cNvPicPr>
            <a:picLocks noChangeAspect="1"/>
          </p:cNvPicPr>
          <p:nvPr userDrawn="1"/>
        </p:nvPicPr>
        <p:blipFill>
          <a:blip r:embed="rId4"/>
          <a:srcRect l="68674" r="-23"/>
          <a:stretch>
            <a:fillRect/>
          </a:stretch>
        </p:blipFill>
        <p:spPr>
          <a:xfrm>
            <a:off x="9013825" y="-205740"/>
            <a:ext cx="3630930" cy="7063740"/>
          </a:xfrm>
          <a:prstGeom prst="rect">
            <a:avLst/>
          </a:prstGeom>
        </p:spPr>
      </p:pic>
      <p:pic>
        <p:nvPicPr>
          <p:cNvPr id="22" name="图片 21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9565" y="4678045"/>
            <a:ext cx="3213100" cy="1878330"/>
          </a:xfrm>
          <a:prstGeom prst="rect">
            <a:avLst/>
          </a:prstGeom>
        </p:spPr>
      </p:pic>
      <p:pic>
        <p:nvPicPr>
          <p:cNvPr id="13" name="图片 12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750" y="5431790"/>
            <a:ext cx="2440305" cy="1426210"/>
          </a:xfrm>
          <a:prstGeom prst="rect">
            <a:avLst/>
          </a:prstGeom>
        </p:spPr>
      </p:pic>
      <p:pic>
        <p:nvPicPr>
          <p:cNvPr id="11" name="图片 10" descr="图层 18"/>
          <p:cNvPicPr>
            <a:picLocks noChangeAspect="1"/>
          </p:cNvPicPr>
          <p:nvPr userDrawn="1"/>
        </p:nvPicPr>
        <p:blipFill>
          <a:blip r:embed="rId4"/>
          <a:srcRect r="32085"/>
          <a:stretch>
            <a:fillRect/>
          </a:stretch>
        </p:blipFill>
        <p:spPr>
          <a:xfrm>
            <a:off x="0" y="2470150"/>
            <a:ext cx="4886325" cy="4387850"/>
          </a:xfrm>
          <a:prstGeom prst="rect">
            <a:avLst/>
          </a:prstGeom>
        </p:spPr>
      </p:pic>
      <p:pic>
        <p:nvPicPr>
          <p:cNvPr id="23" name="图片 22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0" y="4471670"/>
            <a:ext cx="2667635" cy="1558925"/>
          </a:xfrm>
          <a:prstGeom prst="rect">
            <a:avLst/>
          </a:prstGeom>
        </p:spPr>
      </p:pic>
      <p:pic>
        <p:nvPicPr>
          <p:cNvPr id="20" name="图片 19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940" y="5431790"/>
            <a:ext cx="2440305" cy="1426210"/>
          </a:xfrm>
          <a:prstGeom prst="rect">
            <a:avLst/>
          </a:prstGeom>
        </p:spPr>
      </p:pic>
      <p:pic>
        <p:nvPicPr>
          <p:cNvPr id="24" name="图片 23" descr="5c7a858a326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0" y="0"/>
            <a:ext cx="5645785" cy="3987800"/>
          </a:xfrm>
          <a:prstGeom prst="rect">
            <a:avLst/>
          </a:prstGeom>
        </p:spPr>
      </p:pic>
      <p:pic>
        <p:nvPicPr>
          <p:cNvPr id="25" name="图片 24" descr="图层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15630" y="0"/>
            <a:ext cx="3976370" cy="2168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FAC2C9-9559-8925-EC45-190AB9908F25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71943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990544" y="512590"/>
            <a:ext cx="10237585" cy="5559540"/>
          </a:xfrm>
          <a:prstGeom prst="rect">
            <a:avLst/>
          </a:prstGeom>
          <a:solidFill>
            <a:schemeClr val="bg1"/>
          </a:solidFill>
          <a:ln w="38100">
            <a:solidFill>
              <a:srgbClr val="1D7B3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4750" y="5130165"/>
            <a:ext cx="2440305" cy="1426210"/>
          </a:xfrm>
          <a:prstGeom prst="rect">
            <a:avLst/>
          </a:prstGeom>
        </p:spPr>
      </p:pic>
      <p:pic>
        <p:nvPicPr>
          <p:cNvPr id="9" name="图片 8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3310" y="5130165"/>
            <a:ext cx="2440305" cy="1426210"/>
          </a:xfrm>
          <a:prstGeom prst="rect">
            <a:avLst/>
          </a:prstGeom>
        </p:spPr>
      </p:pic>
      <p:pic>
        <p:nvPicPr>
          <p:cNvPr id="12" name="图片 11" descr="图层 4 拷贝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4321810"/>
            <a:ext cx="3841115" cy="2536190"/>
          </a:xfrm>
          <a:prstGeom prst="rect">
            <a:avLst/>
          </a:prstGeom>
        </p:spPr>
      </p:pic>
      <p:pic>
        <p:nvPicPr>
          <p:cNvPr id="10" name="图片 9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4310" y="4435475"/>
            <a:ext cx="4145280" cy="2422525"/>
          </a:xfrm>
          <a:prstGeom prst="rect">
            <a:avLst/>
          </a:prstGeom>
        </p:spPr>
      </p:pic>
      <p:pic>
        <p:nvPicPr>
          <p:cNvPr id="14" name="图片 13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815" y="5431790"/>
            <a:ext cx="2440305" cy="1426210"/>
          </a:xfrm>
          <a:prstGeom prst="rect">
            <a:avLst/>
          </a:prstGeom>
        </p:spPr>
      </p:pic>
      <p:pic>
        <p:nvPicPr>
          <p:cNvPr id="22" name="图片 21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9565" y="4678045"/>
            <a:ext cx="3213100" cy="1878330"/>
          </a:xfrm>
          <a:prstGeom prst="rect">
            <a:avLst/>
          </a:prstGeom>
        </p:spPr>
      </p:pic>
      <p:pic>
        <p:nvPicPr>
          <p:cNvPr id="13" name="图片 12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750" y="5431790"/>
            <a:ext cx="2440305" cy="1426210"/>
          </a:xfrm>
          <a:prstGeom prst="rect">
            <a:avLst/>
          </a:prstGeom>
        </p:spPr>
      </p:pic>
      <p:pic>
        <p:nvPicPr>
          <p:cNvPr id="11" name="图片 10" descr="图层 18"/>
          <p:cNvPicPr>
            <a:picLocks noChangeAspect="1"/>
          </p:cNvPicPr>
          <p:nvPr userDrawn="1"/>
        </p:nvPicPr>
        <p:blipFill>
          <a:blip r:embed="rId4"/>
          <a:srcRect r="32085"/>
          <a:stretch>
            <a:fillRect/>
          </a:stretch>
        </p:blipFill>
        <p:spPr>
          <a:xfrm>
            <a:off x="0" y="2470150"/>
            <a:ext cx="4886325" cy="4387850"/>
          </a:xfrm>
          <a:prstGeom prst="rect">
            <a:avLst/>
          </a:prstGeom>
        </p:spPr>
      </p:pic>
      <p:pic>
        <p:nvPicPr>
          <p:cNvPr id="23" name="图片 22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0" y="4471670"/>
            <a:ext cx="2667635" cy="1558925"/>
          </a:xfrm>
          <a:prstGeom prst="rect">
            <a:avLst/>
          </a:prstGeom>
        </p:spPr>
      </p:pic>
      <p:pic>
        <p:nvPicPr>
          <p:cNvPr id="20" name="图片 19" descr="图层 4 拷贝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940" y="5431790"/>
            <a:ext cx="2440305" cy="1426210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3884930" y="1266190"/>
            <a:ext cx="4411345" cy="39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811A7-140E-7636-156F-0B61DC7B5E50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63925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层 18"/>
          <p:cNvPicPr>
            <a:picLocks noChangeAspect="1"/>
          </p:cNvPicPr>
          <p:nvPr userDrawn="1"/>
        </p:nvPicPr>
        <p:blipFill>
          <a:blip r:embed="rId2"/>
          <a:srcRect l="67774" r="209"/>
          <a:stretch>
            <a:fillRect/>
          </a:stretch>
        </p:blipFill>
        <p:spPr>
          <a:xfrm flipH="1">
            <a:off x="0" y="-11430"/>
            <a:ext cx="3599815" cy="6857365"/>
          </a:xfrm>
          <a:prstGeom prst="rect">
            <a:avLst/>
          </a:prstGeom>
        </p:spPr>
      </p:pic>
      <p:sp>
        <p:nvSpPr>
          <p:cNvPr id="7" name="剪去单角的矩形 6"/>
          <p:cNvSpPr/>
          <p:nvPr userDrawn="1"/>
        </p:nvSpPr>
        <p:spPr>
          <a:xfrm>
            <a:off x="666750" y="637540"/>
            <a:ext cx="10858500" cy="5333365"/>
          </a:xfrm>
          <a:prstGeom prst="snip1Rect">
            <a:avLst>
              <a:gd name="adj" fmla="val 113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图层 18"/>
          <p:cNvPicPr>
            <a:picLocks noChangeAspect="1"/>
          </p:cNvPicPr>
          <p:nvPr userDrawn="1"/>
        </p:nvPicPr>
        <p:blipFill>
          <a:blip r:embed="rId2"/>
          <a:srcRect r="32825"/>
          <a:stretch>
            <a:fillRect/>
          </a:stretch>
        </p:blipFill>
        <p:spPr>
          <a:xfrm flipH="1">
            <a:off x="7700645" y="2778760"/>
            <a:ext cx="3623310" cy="3289300"/>
          </a:xfrm>
          <a:prstGeom prst="rect">
            <a:avLst/>
          </a:prstGeom>
        </p:spPr>
      </p:pic>
      <p:grpSp>
        <p:nvGrpSpPr>
          <p:cNvPr id="26" name="组合 25"/>
          <p:cNvGrpSpPr/>
          <p:nvPr userDrawn="1"/>
        </p:nvGrpSpPr>
        <p:grpSpPr>
          <a:xfrm>
            <a:off x="0" y="240781"/>
            <a:ext cx="11869271" cy="6267596"/>
            <a:chOff x="367372" y="479685"/>
            <a:chExt cx="10942955" cy="5106670"/>
          </a:xfrm>
        </p:grpSpPr>
        <p:sp>
          <p:nvSpPr>
            <p:cNvPr id="27" name="矩形: 一个圆顶角，剪去另一个顶角 18"/>
            <p:cNvSpPr/>
            <p:nvPr/>
          </p:nvSpPr>
          <p:spPr>
            <a:xfrm>
              <a:off x="1046822" y="479685"/>
              <a:ext cx="10263505" cy="5106670"/>
            </a:xfrm>
            <a:prstGeom prst="snipRoundRect">
              <a:avLst>
                <a:gd name="adj1" fmla="val 118"/>
                <a:gd name="adj2" fmla="val 1184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522706" y="2812040"/>
              <a:ext cx="4625340" cy="8451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图片 8" descr="图层 18">
            <a:extLst>
              <a:ext uri="{FF2B5EF4-FFF2-40B4-BE49-F238E27FC236}">
                <a16:creationId xmlns:a16="http://schemas.microsoft.com/office/drawing/2014/main" id="{666682F5-E079-4B0D-C5A6-EABCF87F1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2085"/>
          <a:stretch>
            <a:fillRect/>
          </a:stretch>
        </p:blipFill>
        <p:spPr>
          <a:xfrm flipH="1">
            <a:off x="7100046" y="2348753"/>
            <a:ext cx="5091953" cy="450924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1A70ED7-392A-BA83-41A6-92E0FABB5FA6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6101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 descr="图层 18">
            <a:extLst>
              <a:ext uri="{FF2B5EF4-FFF2-40B4-BE49-F238E27FC236}">
                <a16:creationId xmlns:a16="http://schemas.microsoft.com/office/drawing/2014/main" id="{68FC752C-7E70-7BD7-49A5-BED096ECF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7774" r="209"/>
          <a:stretch>
            <a:fillRect/>
          </a:stretch>
        </p:blipFill>
        <p:spPr>
          <a:xfrm flipH="1">
            <a:off x="0" y="-11430"/>
            <a:ext cx="3599815" cy="6857365"/>
          </a:xfrm>
          <a:prstGeom prst="rect">
            <a:avLst/>
          </a:prstGeom>
        </p:spPr>
      </p:pic>
      <p:sp>
        <p:nvSpPr>
          <p:cNvPr id="7" name="剪去单角的矩形 6">
            <a:extLst>
              <a:ext uri="{FF2B5EF4-FFF2-40B4-BE49-F238E27FC236}">
                <a16:creationId xmlns:a16="http://schemas.microsoft.com/office/drawing/2014/main" id="{3DB7D5B5-ED6E-0D4B-4CDE-1388737B5602}"/>
              </a:ext>
            </a:extLst>
          </p:cNvPr>
          <p:cNvSpPr/>
          <p:nvPr userDrawn="1"/>
        </p:nvSpPr>
        <p:spPr>
          <a:xfrm>
            <a:off x="666750" y="637540"/>
            <a:ext cx="10858500" cy="5333365"/>
          </a:xfrm>
          <a:prstGeom prst="snip1Rect">
            <a:avLst>
              <a:gd name="adj" fmla="val 113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2" descr="图层 18">
            <a:extLst>
              <a:ext uri="{FF2B5EF4-FFF2-40B4-BE49-F238E27FC236}">
                <a16:creationId xmlns:a16="http://schemas.microsoft.com/office/drawing/2014/main" id="{3CF7DA78-6136-6366-B97B-2AFD616E1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2825"/>
          <a:stretch>
            <a:fillRect/>
          </a:stretch>
        </p:blipFill>
        <p:spPr>
          <a:xfrm flipH="1">
            <a:off x="7700645" y="2778760"/>
            <a:ext cx="3623310" cy="3289300"/>
          </a:xfrm>
          <a:prstGeom prst="rect">
            <a:avLst/>
          </a:prstGeom>
        </p:spPr>
      </p:pic>
      <p:grpSp>
        <p:nvGrpSpPr>
          <p:cNvPr id="9" name="组合 25">
            <a:extLst>
              <a:ext uri="{FF2B5EF4-FFF2-40B4-BE49-F238E27FC236}">
                <a16:creationId xmlns:a16="http://schemas.microsoft.com/office/drawing/2014/main" id="{D0C435FE-AA12-7CEC-D7CC-0A791E05A383}"/>
              </a:ext>
            </a:extLst>
          </p:cNvPr>
          <p:cNvGrpSpPr/>
          <p:nvPr userDrawn="1"/>
        </p:nvGrpSpPr>
        <p:grpSpPr>
          <a:xfrm>
            <a:off x="0" y="240781"/>
            <a:ext cx="11869271" cy="6267596"/>
            <a:chOff x="367372" y="479685"/>
            <a:chExt cx="10942955" cy="5106670"/>
          </a:xfrm>
        </p:grpSpPr>
        <p:sp>
          <p:nvSpPr>
            <p:cNvPr id="10" name="矩形: 一个圆顶角，剪去另一个顶角 18">
              <a:extLst>
                <a:ext uri="{FF2B5EF4-FFF2-40B4-BE49-F238E27FC236}">
                  <a16:creationId xmlns:a16="http://schemas.microsoft.com/office/drawing/2014/main" id="{5F711337-D0DF-EF79-E325-E9226192D160}"/>
                </a:ext>
              </a:extLst>
            </p:cNvPr>
            <p:cNvSpPr/>
            <p:nvPr/>
          </p:nvSpPr>
          <p:spPr>
            <a:xfrm>
              <a:off x="1046822" y="479685"/>
              <a:ext cx="10263505" cy="5106670"/>
            </a:xfrm>
            <a:prstGeom prst="snipRoundRect">
              <a:avLst>
                <a:gd name="adj1" fmla="val 118"/>
                <a:gd name="adj2" fmla="val 1184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27">
              <a:extLst>
                <a:ext uri="{FF2B5EF4-FFF2-40B4-BE49-F238E27FC236}">
                  <a16:creationId xmlns:a16="http://schemas.microsoft.com/office/drawing/2014/main" id="{85434C65-489B-5C76-CE41-ED44ED1BD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522706" y="2812040"/>
              <a:ext cx="4625340" cy="84518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20216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剪去单角的矩形 6"/>
          <p:cNvSpPr/>
          <p:nvPr userDrawn="1"/>
        </p:nvSpPr>
        <p:spPr>
          <a:xfrm>
            <a:off x="666750" y="637540"/>
            <a:ext cx="10858500" cy="5333365"/>
          </a:xfrm>
          <a:prstGeom prst="snip1Rect">
            <a:avLst>
              <a:gd name="adj" fmla="val 113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5c7a858a326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3220" y="0"/>
            <a:ext cx="6003290" cy="4240530"/>
          </a:xfrm>
          <a:prstGeom prst="rect">
            <a:avLst/>
          </a:prstGeom>
        </p:spPr>
      </p:pic>
      <p:pic>
        <p:nvPicPr>
          <p:cNvPr id="20" name="图片 19" descr="5c7a858a32611"/>
          <p:cNvPicPr>
            <a:picLocks noChangeAspect="1"/>
          </p:cNvPicPr>
          <p:nvPr userDrawn="1"/>
        </p:nvPicPr>
        <p:blipFill>
          <a:blip r:embed="rId2"/>
          <a:srcRect r="16067"/>
          <a:stretch>
            <a:fillRect/>
          </a:stretch>
        </p:blipFill>
        <p:spPr>
          <a:xfrm>
            <a:off x="7171055" y="0"/>
            <a:ext cx="5038725" cy="4240530"/>
          </a:xfrm>
          <a:prstGeom prst="rect">
            <a:avLst/>
          </a:prstGeom>
        </p:spPr>
      </p:pic>
      <p:grpSp>
        <p:nvGrpSpPr>
          <p:cNvPr id="26" name="组合 25"/>
          <p:cNvGrpSpPr/>
          <p:nvPr userDrawn="1"/>
        </p:nvGrpSpPr>
        <p:grpSpPr>
          <a:xfrm>
            <a:off x="-187959" y="304800"/>
            <a:ext cx="11950468" cy="5915660"/>
            <a:chOff x="367372" y="479685"/>
            <a:chExt cx="10942955" cy="5106670"/>
          </a:xfrm>
        </p:grpSpPr>
        <p:sp>
          <p:nvSpPr>
            <p:cNvPr id="27" name="矩形: 一个圆顶角，剪去另一个顶角 18"/>
            <p:cNvSpPr/>
            <p:nvPr/>
          </p:nvSpPr>
          <p:spPr>
            <a:xfrm>
              <a:off x="1046822" y="479685"/>
              <a:ext cx="10263505" cy="5106670"/>
            </a:xfrm>
            <a:prstGeom prst="snipRoundRect">
              <a:avLst>
                <a:gd name="adj1" fmla="val 118"/>
                <a:gd name="adj2" fmla="val 1184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522706" y="2812040"/>
              <a:ext cx="4625340" cy="8451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图片 20" descr="图层 18"/>
          <p:cNvPicPr>
            <a:picLocks noChangeAspect="1"/>
          </p:cNvPicPr>
          <p:nvPr userDrawn="1"/>
        </p:nvPicPr>
        <p:blipFill>
          <a:blip r:embed="rId4"/>
          <a:srcRect l="68674" r="-23"/>
          <a:stretch>
            <a:fillRect/>
          </a:stretch>
        </p:blipFill>
        <p:spPr>
          <a:xfrm>
            <a:off x="9299575" y="864235"/>
            <a:ext cx="3080385" cy="5993765"/>
          </a:xfrm>
          <a:prstGeom prst="rect">
            <a:avLst/>
          </a:prstGeom>
        </p:spPr>
      </p:pic>
      <p:pic>
        <p:nvPicPr>
          <p:cNvPr id="11" name="图片 10" descr="图层 18"/>
          <p:cNvPicPr>
            <a:picLocks noChangeAspect="1"/>
          </p:cNvPicPr>
          <p:nvPr userDrawn="1"/>
        </p:nvPicPr>
        <p:blipFill>
          <a:blip r:embed="rId4"/>
          <a:srcRect r="32085"/>
          <a:stretch>
            <a:fillRect/>
          </a:stretch>
        </p:blipFill>
        <p:spPr>
          <a:xfrm>
            <a:off x="0" y="2470150"/>
            <a:ext cx="4886325" cy="4387850"/>
          </a:xfrm>
          <a:prstGeom prst="rect">
            <a:avLst/>
          </a:prstGeom>
        </p:spPr>
      </p:pic>
      <p:pic>
        <p:nvPicPr>
          <p:cNvPr id="17" name="图片 16" descr="图层 4 拷贝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66940" y="5188585"/>
            <a:ext cx="2856230" cy="1669415"/>
          </a:xfrm>
          <a:prstGeom prst="rect">
            <a:avLst/>
          </a:prstGeom>
        </p:spPr>
      </p:pic>
      <p:pic>
        <p:nvPicPr>
          <p:cNvPr id="8" name="图片 7" descr="图层 18"/>
          <p:cNvPicPr>
            <a:picLocks noChangeAspect="1"/>
          </p:cNvPicPr>
          <p:nvPr userDrawn="1"/>
        </p:nvPicPr>
        <p:blipFill>
          <a:blip r:embed="rId4"/>
          <a:srcRect l="68674" r="-23"/>
          <a:stretch>
            <a:fillRect/>
          </a:stretch>
        </p:blipFill>
        <p:spPr>
          <a:xfrm>
            <a:off x="9299575" y="864235"/>
            <a:ext cx="3080385" cy="5993765"/>
          </a:xfrm>
          <a:prstGeom prst="rect">
            <a:avLst/>
          </a:prstGeom>
        </p:spPr>
      </p:pic>
      <p:pic>
        <p:nvPicPr>
          <p:cNvPr id="9" name="图片 8" descr="图层 18"/>
          <p:cNvPicPr>
            <a:picLocks noChangeAspect="1"/>
          </p:cNvPicPr>
          <p:nvPr userDrawn="1"/>
        </p:nvPicPr>
        <p:blipFill>
          <a:blip r:embed="rId4"/>
          <a:srcRect r="32085"/>
          <a:stretch>
            <a:fillRect/>
          </a:stretch>
        </p:blipFill>
        <p:spPr>
          <a:xfrm>
            <a:off x="41910" y="2414328"/>
            <a:ext cx="4886325" cy="4387850"/>
          </a:xfrm>
          <a:prstGeom prst="rect">
            <a:avLst/>
          </a:prstGeom>
        </p:spPr>
      </p:pic>
      <p:pic>
        <p:nvPicPr>
          <p:cNvPr id="15" name="图片 14" descr="图层 4 拷贝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8820" y="5551170"/>
            <a:ext cx="2440305" cy="1426210"/>
          </a:xfrm>
          <a:prstGeom prst="rect">
            <a:avLst/>
          </a:prstGeom>
        </p:spPr>
      </p:pic>
      <p:pic>
        <p:nvPicPr>
          <p:cNvPr id="16" name="图片 15" descr="图层 4 拷贝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01105" y="5932170"/>
            <a:ext cx="1583690" cy="925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B80D5-A5AB-0A07-651F-B4C6F986D05C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99747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3151-A0E1-C18C-3485-0FCF4667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73DEE-E5FA-751D-23A0-096FE39A2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A3ADE-BF22-EEA1-605A-4F91B38E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98823-8381-B8B0-809D-E43A0E64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F3F1E-68C6-CF71-278D-0E3E8DE1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266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CD89-E8C2-8690-660C-747E80C7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B1A3D-6926-5607-42E1-12C5876B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503E5-C8BE-4CCF-9968-5C31A555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23408-B620-1625-27BE-4FCD0704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8579-8E7F-057D-0174-D9E940DC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215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93E0-5840-1741-CA57-BFEEE150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0C8F-CA80-77BD-D3C5-84A7DE826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C4AA-1E66-93BE-03F3-D3F7AB03E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71B13-777C-32D8-68C2-C6CDD0D3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DF9C7-E7BE-C15B-3013-FB68EBB0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3C36-7B2C-DE55-82E9-7B9EB4B4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66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D543-74C6-B050-897E-578ADCB6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C2F53-3ED1-8E48-D771-B0374D85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BB574-82DC-DB8D-2D59-5C9B47C50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E9DF1-433B-1A55-DA33-89D03DB61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1EBB3-37FE-0851-6361-098510EDB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72D49-DF33-3008-FF63-ECCB4131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AD8AD-08F4-9357-147B-7CB5BAD2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21FAE-E75F-B4D6-F7E7-4E75C257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129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9DA30-500B-F4BA-B0EA-8F179667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127FB-1303-6011-B27D-90B43B28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75385-A5A4-D68D-A7F6-68F26027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5A13D-EED9-F532-C623-D4E06794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0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D17D0-8584-D86B-23DE-C64B654B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AB5F6-2DBD-4F30-647D-10331145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D14B2-CC0B-675C-341C-BF364B69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077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2B24-7E0E-BB12-DBE3-4E4AC05E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0878-E22F-7406-CD12-E61909F89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67BD-B647-A3CC-D56D-556077FFD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5A17D-35FE-B3B4-FD31-2752AE5D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3E33A-A4BA-2688-509F-EC05BB4F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D9924-6DF2-24CE-23E8-0E29A91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30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DFB2-9DD2-BE68-E0D1-F9F3A8F3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6DEED-096F-0498-62DC-70F3FEABC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7D024-7572-1C51-3965-9D6FDB1ED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50749-259A-CFC5-0976-CEF87005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D5B5A-71AC-3986-96FE-7DD503F9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8C8D6-C270-4D2E-8DCB-5D51EE09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576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DE452-47F5-1922-83B7-00E7B1CF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9F599-1AF4-CC0D-AEE4-5EF91579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A79D2-2050-7ADF-686C-93AE5ECFD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48BDB7-91E3-4987-9A15-C01219AC7624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B34F-35C1-C90D-E0B4-01D27AF12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A894D-0FDF-4455-8D5B-BE83C44B3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95EE90-D8D9-4B99-B110-5C0411275A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623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913C2C0-D398-0749-62AC-04F1A1133F76}"/>
              </a:ext>
            </a:extLst>
          </p:cNvPr>
          <p:cNvGrpSpPr/>
          <p:nvPr/>
        </p:nvGrpSpPr>
        <p:grpSpPr>
          <a:xfrm>
            <a:off x="3108688" y="1154261"/>
            <a:ext cx="5816958" cy="773545"/>
            <a:chOff x="4370966" y="431840"/>
            <a:chExt cx="2875280" cy="773545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702C0339-BDAF-8FE0-877A-C2A0A872A003}"/>
                </a:ext>
              </a:extLst>
            </p:cNvPr>
            <p:cNvSpPr/>
            <p:nvPr/>
          </p:nvSpPr>
          <p:spPr>
            <a:xfrm>
              <a:off x="4370966" y="497499"/>
              <a:ext cx="2875280" cy="707886"/>
            </a:xfrm>
            <a:prstGeom prst="roundRect">
              <a:avLst>
                <a:gd name="adj" fmla="val 48243"/>
              </a:avLst>
            </a:prstGeom>
            <a:solidFill>
              <a:srgbClr val="1D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8083AD1-A7D7-5B21-AAAB-AFD8CF0C3F0A}"/>
                </a:ext>
              </a:extLst>
            </p:cNvPr>
            <p:cNvSpPr txBox="1"/>
            <p:nvPr/>
          </p:nvSpPr>
          <p:spPr>
            <a:xfrm>
              <a:off x="4448899" y="431840"/>
              <a:ext cx="27973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Hoạt</a:t>
              </a:r>
              <a:r>
                <a:rPr lang="en-US" sz="40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động</a:t>
              </a:r>
              <a:r>
                <a:rPr lang="en-US" sz="40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trải</a:t>
              </a:r>
              <a:r>
                <a:rPr lang="en-US" sz="40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nghiệm</a:t>
              </a:r>
              <a:endParaRPr lang="en-US" sz="40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A4B3D5E-BA53-8263-909F-9BB00DB2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09" y="2465542"/>
            <a:ext cx="9370364" cy="205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6E97E-D767-3AF1-9A3E-F35FE435CBFD}"/>
              </a:ext>
            </a:extLst>
          </p:cNvPr>
          <p:cNvSpPr txBox="1"/>
          <p:nvPr/>
        </p:nvSpPr>
        <p:spPr>
          <a:xfrm>
            <a:off x="1812493" y="2097955"/>
            <a:ext cx="8308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dục</a:t>
            </a:r>
            <a:r>
              <a:rPr lang="en-US" sz="4000" dirty="0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đề</a:t>
            </a:r>
            <a:endParaRPr lang="en-US" sz="4000" dirty="0">
              <a:solidFill>
                <a:srgbClr val="FF0000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E94EFBA-FE85-03E5-63E8-096EC1512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" y="242799"/>
            <a:ext cx="1360528" cy="1283650"/>
          </a:xfrm>
          <a:prstGeom prst="ellipse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B1C31179-1D4A-8D0F-763B-095A24EBB29B}"/>
              </a:ext>
            </a:extLst>
          </p:cNvPr>
          <p:cNvSpPr txBox="1"/>
          <p:nvPr/>
        </p:nvSpPr>
        <p:spPr>
          <a:xfrm>
            <a:off x="2213637" y="383724"/>
            <a:ext cx="7506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6222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9" descr="图片1">
            <a:extLst>
              <a:ext uri="{FF2B5EF4-FFF2-40B4-BE49-F238E27FC236}">
                <a16:creationId xmlns:a16="http://schemas.microsoft.com/office/drawing/2014/main" id="{82ED8755-5AF0-4B5F-B295-19FE8021A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65" y="-210951"/>
            <a:ext cx="11973272" cy="7279899"/>
          </a:xfrm>
          <a:prstGeom prst="rect">
            <a:avLst/>
          </a:prstGeom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id="{65835EC7-AB72-35FA-4C91-3E0B26576BEE}"/>
              </a:ext>
            </a:extLst>
          </p:cNvPr>
          <p:cNvGrpSpPr/>
          <p:nvPr/>
        </p:nvGrpSpPr>
        <p:grpSpPr>
          <a:xfrm>
            <a:off x="1062681" y="687585"/>
            <a:ext cx="10597387" cy="1547797"/>
            <a:chOff x="226633" y="147365"/>
            <a:chExt cx="139180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A956A436-EFD6-9B2B-0ACD-1DE33B47480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5069797" y="153808"/>
                    <a:pt x="7700535" y="445454"/>
                    <a:pt x="13830686" y="0"/>
                  </a:cubicBezTo>
                  <a:cubicBezTo>
                    <a:pt x="13525647" y="530551"/>
                    <a:pt x="13668872" y="1405475"/>
                    <a:pt x="13830686" y="2021573"/>
                  </a:cubicBezTo>
                  <a:cubicBezTo>
                    <a:pt x="7425018" y="1820488"/>
                    <a:pt x="3042602" y="1229101"/>
                    <a:pt x="0" y="2021573"/>
                  </a:cubicBezTo>
                  <a:cubicBezTo>
                    <a:pt x="119040" y="1254605"/>
                    <a:pt x="86831" y="473018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15561" y="-62657"/>
                    <a:pt x="11349590" y="-243186"/>
                    <a:pt x="13830686" y="0"/>
                  </a:cubicBezTo>
                  <a:cubicBezTo>
                    <a:pt x="13661815" y="189856"/>
                    <a:pt x="13853299" y="1338336"/>
                    <a:pt x="13830686" y="2021573"/>
                  </a:cubicBezTo>
                  <a:cubicBezTo>
                    <a:pt x="9540213" y="1969215"/>
                    <a:pt x="3579601" y="2497036"/>
                    <a:pt x="0" y="2021573"/>
                  </a:cubicBezTo>
                  <a:cubicBezTo>
                    <a:pt x="21966" y="1431955"/>
                    <a:pt x="119425" y="1070187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739139" y="-395702"/>
                    <a:pt x="8406622" y="82082"/>
                    <a:pt x="13830686" y="0"/>
                  </a:cubicBezTo>
                  <a:cubicBezTo>
                    <a:pt x="13652469" y="422622"/>
                    <a:pt x="13832096" y="1420706"/>
                    <a:pt x="13830686" y="2021573"/>
                  </a:cubicBezTo>
                  <a:cubicBezTo>
                    <a:pt x="7008469" y="1664428"/>
                    <a:pt x="3746463" y="2211204"/>
                    <a:pt x="0" y="2021573"/>
                  </a:cubicBezTo>
                  <a:cubicBezTo>
                    <a:pt x="67379" y="1317940"/>
                    <a:pt x="12243" y="33352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054106" y="-95802"/>
                    <a:pt x="8139931" y="215558"/>
                    <a:pt x="13830686" y="0"/>
                  </a:cubicBezTo>
                  <a:cubicBezTo>
                    <a:pt x="13529985" y="437466"/>
                    <a:pt x="13723703" y="1455752"/>
                    <a:pt x="13830686" y="2021573"/>
                  </a:cubicBezTo>
                  <a:cubicBezTo>
                    <a:pt x="7287409" y="1791939"/>
                    <a:pt x="3429671" y="1428418"/>
                    <a:pt x="0" y="2021573"/>
                  </a:cubicBezTo>
                  <a:cubicBezTo>
                    <a:pt x="115144" y="1282722"/>
                    <a:pt x="46438" y="35665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0530840"/>
                        <a:gd name="connsiteY0" fmla="*/ 0 h 1547797"/>
                        <a:gd name="connsiteX1" fmla="*/ 10530840 w 10530840"/>
                        <a:gd name="connsiteY1" fmla="*/ 0 h 1547797"/>
                        <a:gd name="connsiteX2" fmla="*/ 10530840 w 10530840"/>
                        <a:gd name="connsiteY2" fmla="*/ 1547797 h 1547797"/>
                        <a:gd name="connsiteX3" fmla="*/ 0 w 10530840"/>
                        <a:gd name="connsiteY3" fmla="*/ 1547797 h 1547797"/>
                        <a:gd name="connsiteX4" fmla="*/ 0 w 10530840"/>
                        <a:gd name="connsiteY4" fmla="*/ 0 h 1547797"/>
                        <a:gd name="connsiteX0" fmla="*/ 0 w 10530840"/>
                        <a:gd name="connsiteY0" fmla="*/ 0 h 1547797"/>
                        <a:gd name="connsiteX1" fmla="*/ 10530840 w 10530840"/>
                        <a:gd name="connsiteY1" fmla="*/ 0 h 1547797"/>
                        <a:gd name="connsiteX2" fmla="*/ 10530840 w 10530840"/>
                        <a:gd name="connsiteY2" fmla="*/ 1547797 h 1547797"/>
                        <a:gd name="connsiteX3" fmla="*/ 0 w 10530840"/>
                        <a:gd name="connsiteY3" fmla="*/ 1547797 h 1547797"/>
                        <a:gd name="connsiteX4" fmla="*/ 0 w 10530840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30840" h="1547797" fill="none" extrusionOk="0">
                          <a:moveTo>
                            <a:pt x="0" y="0"/>
                          </a:moveTo>
                          <a:cubicBezTo>
                            <a:pt x="3482490" y="-94963"/>
                            <a:pt x="6079146" y="-12548"/>
                            <a:pt x="10530840" y="0"/>
                          </a:cubicBezTo>
                          <a:cubicBezTo>
                            <a:pt x="10349298" y="339844"/>
                            <a:pt x="10450856" y="1088215"/>
                            <a:pt x="10530840" y="1547797"/>
                          </a:cubicBezTo>
                          <a:cubicBezTo>
                            <a:pt x="5579273" y="1431923"/>
                            <a:pt x="2503440" y="1392827"/>
                            <a:pt x="0" y="1547797"/>
                          </a:cubicBezTo>
                          <a:cubicBezTo>
                            <a:pt x="73981" y="1010736"/>
                            <a:pt x="40542" y="333287"/>
                            <a:pt x="0" y="0"/>
                          </a:cubicBezTo>
                          <a:close/>
                        </a:path>
                        <a:path w="10530840" h="1547797" stroke="0" extrusionOk="0">
                          <a:moveTo>
                            <a:pt x="0" y="0"/>
                          </a:moveTo>
                          <a:cubicBezTo>
                            <a:pt x="4792035" y="-98285"/>
                            <a:pt x="8243262" y="-124548"/>
                            <a:pt x="10530840" y="0"/>
                          </a:cubicBezTo>
                          <a:cubicBezTo>
                            <a:pt x="10464284" y="204017"/>
                            <a:pt x="10531787" y="1048510"/>
                            <a:pt x="10530840" y="1547797"/>
                          </a:cubicBezTo>
                          <a:cubicBezTo>
                            <a:pt x="6995336" y="1486288"/>
                            <a:pt x="2376333" y="1717791"/>
                            <a:pt x="0" y="1547797"/>
                          </a:cubicBezTo>
                          <a:cubicBezTo>
                            <a:pt x="56513" y="1106417"/>
                            <a:pt x="90690" y="765332"/>
                            <a:pt x="0" y="0"/>
                          </a:cubicBezTo>
                          <a:close/>
                        </a:path>
                        <a:path w="10530840" h="1547797" fill="none" stroke="0" extrusionOk="0">
                          <a:moveTo>
                            <a:pt x="0" y="0"/>
                          </a:moveTo>
                          <a:cubicBezTo>
                            <a:pt x="3848470" y="-96176"/>
                            <a:pt x="6175322" y="-58460"/>
                            <a:pt x="10530840" y="0"/>
                          </a:cubicBezTo>
                          <a:cubicBezTo>
                            <a:pt x="10377454" y="275022"/>
                            <a:pt x="10531577" y="1143160"/>
                            <a:pt x="10530840" y="1547797"/>
                          </a:cubicBezTo>
                          <a:cubicBezTo>
                            <a:pt x="5289926" y="1416699"/>
                            <a:pt x="2533182" y="1391455"/>
                            <a:pt x="0" y="1547797"/>
                          </a:cubicBezTo>
                          <a:cubicBezTo>
                            <a:pt x="74434" y="1024162"/>
                            <a:pt x="25202" y="25785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E0531054-B572-6E72-0429-1207F6550F44}"/>
                </a:ext>
              </a:extLst>
            </p:cNvPr>
            <p:cNvSpPr txBox="1"/>
            <p:nvPr/>
          </p:nvSpPr>
          <p:spPr>
            <a:xfrm>
              <a:off x="522639" y="736065"/>
              <a:ext cx="13622080" cy="844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u="sng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Câu</a:t>
              </a:r>
              <a:r>
                <a:rPr lang="en-US" altLang="en-US" sz="3600" b="1" u="sng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5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: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Em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làm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gì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với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vỏ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hộp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sữa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sau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khi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uống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?</a:t>
              </a:r>
              <a:endParaRPr kumimoji="0" lang="en-US" altLang="en-US" sz="3600" b="1" i="0" u="none" strike="noStrike" kern="0" cap="none" spc="-15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E79C3E4B-B722-2970-57F5-EBD86E968D29}"/>
              </a:ext>
            </a:extLst>
          </p:cNvPr>
          <p:cNvGrpSpPr/>
          <p:nvPr/>
        </p:nvGrpSpPr>
        <p:grpSpPr>
          <a:xfrm>
            <a:off x="887731" y="2467179"/>
            <a:ext cx="10484676" cy="1290663"/>
            <a:chOff x="693004" y="2887341"/>
            <a:chExt cx="10484676" cy="1290663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9D7B364B-5EB8-D624-208D-8D6D48898027}"/>
                </a:ext>
              </a:extLst>
            </p:cNvPr>
            <p:cNvGrpSpPr/>
            <p:nvPr/>
          </p:nvGrpSpPr>
          <p:grpSpPr>
            <a:xfrm>
              <a:off x="693004" y="2887341"/>
              <a:ext cx="10484676" cy="1290663"/>
              <a:chOff x="5408004" y="2138352"/>
              <a:chExt cx="10484676" cy="1290663"/>
            </a:xfrm>
          </p:grpSpPr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0493C4F2-9E3B-FCEB-F572-6ED6BBC63603}"/>
                  </a:ext>
                </a:extLst>
              </p:cNvPr>
              <p:cNvSpPr/>
              <p:nvPr/>
            </p:nvSpPr>
            <p:spPr>
              <a:xfrm>
                <a:off x="6095999" y="2163796"/>
                <a:ext cx="9796681" cy="11520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4620"/>
                </a:solidFill>
              </a:ln>
              <a:effectLst>
                <a:outerShdw blurRad="88900" dist="38100" dir="16200000" rotWithShape="0">
                  <a:srgbClr val="FF462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A1F2A253-C327-8A97-3FAA-CDF6D88CF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8004" y="2138352"/>
                <a:ext cx="1276161" cy="1290663"/>
              </a:xfrm>
              <a:prstGeom prst="rect">
                <a:avLst/>
              </a:prstGeom>
            </p:spPr>
          </p:pic>
        </p:grp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6E0654C8-7513-9E58-E6B6-7697FC4B9E09}"/>
                </a:ext>
              </a:extLst>
            </p:cNvPr>
            <p:cNvSpPr txBox="1"/>
            <p:nvPr/>
          </p:nvSpPr>
          <p:spPr>
            <a:xfrm>
              <a:off x="1530655" y="3198289"/>
              <a:ext cx="96016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Cắt</a:t>
              </a:r>
              <a:r>
                <a:rPr kumimoji="0" lang="en-US" altLang="en-US" sz="3600" b="1" i="0" strike="noStrike" kern="0" cap="none" spc="-150" normalizeH="0" baseline="0" noProof="0" dirty="0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kumimoji="0" lang="en-US" altLang="en-US" sz="3600" b="1" i="0" strike="noStrike" kern="0" cap="none" spc="-150" normalizeH="0" baseline="0" noProof="0" dirty="0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kumimoji="0" lang="en-US" altLang="en-US" sz="3600" b="1" i="0" strike="noStrike" kern="0" cap="none" spc="-150" normalizeH="0" baseline="0" noProof="0" dirty="0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mảnh</a:t>
              </a:r>
              <a:r>
                <a:rPr kumimoji="0" lang="en-US" altLang="en-US" sz="3600" b="1" i="0" strike="noStrike" kern="0" cap="none" spc="-150" normalizeH="0" baseline="0" noProof="0" dirty="0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nhỏ</a:t>
              </a:r>
              <a:r>
                <a:rPr kumimoji="0" lang="en-US" altLang="en-US" sz="3600" b="1" i="0" strike="noStrike" kern="0" cap="none" spc="-150" normalizeH="0" baseline="0" noProof="0" dirty="0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kumimoji="0" lang="en-US" altLang="en-US" sz="3600" b="1" i="0" strike="noStrike" kern="0" cap="none" spc="-150" normalizeH="0" baseline="0" noProof="0" dirty="0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vứt</a:t>
              </a:r>
              <a:r>
                <a:rPr kumimoji="0" lang="en-US" altLang="en-US" sz="3600" b="1" i="0" strike="noStrike" kern="0" cap="none" spc="-150" normalizeH="0" baseline="0" noProof="0" dirty="0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id="{0A1C5E2E-F5CE-ECFC-471C-6CB2027F0116}"/>
              </a:ext>
            </a:extLst>
          </p:cNvPr>
          <p:cNvGrpSpPr/>
          <p:nvPr/>
        </p:nvGrpSpPr>
        <p:grpSpPr>
          <a:xfrm>
            <a:off x="887731" y="3822090"/>
            <a:ext cx="10484674" cy="1400861"/>
            <a:chOff x="806277" y="4584522"/>
            <a:chExt cx="10484674" cy="1400861"/>
          </a:xfrm>
        </p:grpSpPr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FA5196FE-5102-A03E-D543-5DF73F5FDD46}"/>
                </a:ext>
              </a:extLst>
            </p:cNvPr>
            <p:cNvGrpSpPr/>
            <p:nvPr/>
          </p:nvGrpSpPr>
          <p:grpSpPr>
            <a:xfrm>
              <a:off x="806277" y="4584522"/>
              <a:ext cx="10484674" cy="1400861"/>
              <a:chOff x="5015732" y="3396781"/>
              <a:chExt cx="10484674" cy="1400861"/>
            </a:xfrm>
          </p:grpSpPr>
          <p:sp>
            <p:nvSpPr>
              <p:cNvPr id="14" name="Rectangle: Rounded Corners 9">
                <a:extLst>
                  <a:ext uri="{FF2B5EF4-FFF2-40B4-BE49-F238E27FC236}">
                    <a16:creationId xmlns:a16="http://schemas.microsoft.com/office/drawing/2014/main" id="{7A8C2C69-C967-DE65-BF32-263ED7E17522}"/>
                  </a:ext>
                </a:extLst>
              </p:cNvPr>
              <p:cNvSpPr/>
              <p:nvPr/>
            </p:nvSpPr>
            <p:spPr>
              <a:xfrm>
                <a:off x="5535477" y="3511171"/>
                <a:ext cx="9964929" cy="115220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50E"/>
                </a:solidFill>
              </a:ln>
              <a:effectLst>
                <a:outerShdw blurRad="50800" dist="38100" dir="16200000" rotWithShape="0">
                  <a:srgbClr val="FFC50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663E58B7-3A4C-B41D-0144-1D0C961A10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015732" y="3396781"/>
                <a:ext cx="1385564" cy="1400861"/>
              </a:xfrm>
              <a:prstGeom prst="rect">
                <a:avLst/>
              </a:prstGeom>
            </p:spPr>
          </p:pic>
        </p:grp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96642D66-CE48-CF74-0FE6-03753436E224}"/>
                </a:ext>
              </a:extLst>
            </p:cNvPr>
            <p:cNvSpPr txBox="1"/>
            <p:nvPr/>
          </p:nvSpPr>
          <p:spPr>
            <a:xfrm>
              <a:off x="1842213" y="4721594"/>
              <a:ext cx="920503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vi-VN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om vỏ hộp, sửa sạch và đổi những sản phẩm nhỏ như sổ, bút,… tại điểm đổi vỏ hộp sữa.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147E4C75-2B9B-B51D-4E0D-BC1B85FFE136}"/>
              </a:ext>
            </a:extLst>
          </p:cNvPr>
          <p:cNvGrpSpPr/>
          <p:nvPr/>
        </p:nvGrpSpPr>
        <p:grpSpPr>
          <a:xfrm>
            <a:off x="888247" y="5126700"/>
            <a:ext cx="10484158" cy="1570786"/>
            <a:chOff x="5839736" y="2656407"/>
            <a:chExt cx="10484158" cy="1570786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B458F66E-9DCB-C513-F8D2-5BB5478B3FA8}"/>
                </a:ext>
              </a:extLst>
            </p:cNvPr>
            <p:cNvGrpSpPr/>
            <p:nvPr/>
          </p:nvGrpSpPr>
          <p:grpSpPr>
            <a:xfrm>
              <a:off x="5839736" y="2656407"/>
              <a:ext cx="10484158" cy="1570786"/>
              <a:chOff x="6400748" y="2343644"/>
              <a:chExt cx="10484158" cy="1570786"/>
            </a:xfrm>
          </p:grpSpPr>
          <p:sp>
            <p:nvSpPr>
              <p:cNvPr id="19" name="Rectangle: Rounded Corners 13">
                <a:extLst>
                  <a:ext uri="{FF2B5EF4-FFF2-40B4-BE49-F238E27FC236}">
                    <a16:creationId xmlns:a16="http://schemas.microsoft.com/office/drawing/2014/main" id="{3F39FE79-9BAC-0858-250D-45850371518A}"/>
                  </a:ext>
                </a:extLst>
              </p:cNvPr>
              <p:cNvSpPr/>
              <p:nvPr/>
            </p:nvSpPr>
            <p:spPr>
              <a:xfrm>
                <a:off x="7192464" y="2497248"/>
                <a:ext cx="9692442" cy="11520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B9DE43"/>
                </a:solidFill>
              </a:ln>
              <a:effectLst>
                <a:outerShdw blurRad="50800" dist="38100" dir="16200000" rotWithShape="0">
                  <a:srgbClr val="B9DE4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0" name="Picture 16">
                <a:extLst>
                  <a:ext uri="{FF2B5EF4-FFF2-40B4-BE49-F238E27FC236}">
                    <a16:creationId xmlns:a16="http://schemas.microsoft.com/office/drawing/2014/main" id="{328E8CEA-3439-A938-2A5E-1883C4CC00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50703"/>
              <a:stretch/>
            </p:blipFill>
            <p:spPr>
              <a:xfrm>
                <a:off x="6400748" y="2343644"/>
                <a:ext cx="1487889" cy="1570786"/>
              </a:xfrm>
              <a:prstGeom prst="rect">
                <a:avLst/>
              </a:prstGeom>
            </p:spPr>
          </p:pic>
        </p:grp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E1715873-92B8-16D9-6291-5E0A2A6DD3B8}"/>
                </a:ext>
              </a:extLst>
            </p:cNvPr>
            <p:cNvSpPr txBox="1"/>
            <p:nvPr/>
          </p:nvSpPr>
          <p:spPr>
            <a:xfrm>
              <a:off x="7115381" y="3062845"/>
              <a:ext cx="87013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Gom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vỏ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đốt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5D139BE-B1CB-36AC-B10A-5C99F37BCD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AF6EB"/>
              </a:clrFrom>
              <a:clrTo>
                <a:srgbClr val="FA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7" t="6646" r="9778" b="67978"/>
          <a:stretch/>
        </p:blipFill>
        <p:spPr>
          <a:xfrm>
            <a:off x="-118955" y="669674"/>
            <a:ext cx="1889760" cy="1740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589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CF0C2DF-D5DD-1CCD-5891-EE79CC735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6EB"/>
              </a:clrFrom>
              <a:clrTo>
                <a:srgbClr val="FA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7" t="6646" r="9778" b="67978"/>
          <a:stretch/>
        </p:blipFill>
        <p:spPr>
          <a:xfrm>
            <a:off x="256693" y="1252169"/>
            <a:ext cx="1889760" cy="174031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3D3C144-25FC-50A0-BB87-43C5CEA16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6EB"/>
              </a:clrFrom>
              <a:clrTo>
                <a:srgbClr val="FA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7" t="6646" r="9778" b="67978"/>
          <a:stretch/>
        </p:blipFill>
        <p:spPr>
          <a:xfrm>
            <a:off x="10045547" y="1161500"/>
            <a:ext cx="1889760" cy="174031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CE62ED40-BC1C-6B28-FC73-02F608533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52" y="1593965"/>
            <a:ext cx="1061405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0EF8B-413B-48B0-E3BD-1EBD255D7F30}"/>
              </a:ext>
            </a:extLst>
          </p:cNvPr>
          <p:cNvSpPr txBox="1"/>
          <p:nvPr/>
        </p:nvSpPr>
        <p:spPr>
          <a:xfrm>
            <a:off x="1111624" y="1228397"/>
            <a:ext cx="44644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Chúng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ta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nên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giúp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phòng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chữa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bệnh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cho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thế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giới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bắt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đầu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bằng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sự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hiểu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1D7B36"/>
                </a:solidFill>
                <a:latin typeface="Cambria" panose="02040503050406030204" pitchFamily="18" charset="0"/>
              </a:rPr>
              <a:t>mình</a:t>
            </a:r>
            <a:r>
              <a:rPr lang="en-US" sz="4000" b="1" dirty="0">
                <a:solidFill>
                  <a:srgbClr val="1D7B36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63D3B-6889-2D1A-4605-E0CF3536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17" y="721919"/>
            <a:ext cx="5414159" cy="54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2B40A-0361-61F4-B9BA-AC388F7C0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98" r="2172" b="7064"/>
          <a:stretch/>
        </p:blipFill>
        <p:spPr>
          <a:xfrm>
            <a:off x="921608" y="638944"/>
            <a:ext cx="5195248" cy="2790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6F7322-58FC-1C79-A269-1720D678D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076"/>
          <a:stretch/>
        </p:blipFill>
        <p:spPr>
          <a:xfrm>
            <a:off x="6335221" y="602460"/>
            <a:ext cx="4287568" cy="2826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A3ECD7-1362-FF6D-A01A-7A5FA96DE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3" t="19618" r="31707" b="22007"/>
          <a:stretch/>
        </p:blipFill>
        <p:spPr>
          <a:xfrm>
            <a:off x="864640" y="3533784"/>
            <a:ext cx="5195248" cy="2790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592692-91FF-ECF4-F1A7-C923491BBF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1" t="7218"/>
          <a:stretch/>
        </p:blipFill>
        <p:spPr>
          <a:xfrm>
            <a:off x="6399149" y="3533784"/>
            <a:ext cx="4280899" cy="2887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92E14-629A-E461-A6CB-189FAB8E1540}"/>
              </a:ext>
            </a:extLst>
          </p:cNvPr>
          <p:cNvSpPr txBox="1"/>
          <p:nvPr/>
        </p:nvSpPr>
        <p:spPr>
          <a:xfrm>
            <a:off x="10758871" y="2416191"/>
            <a:ext cx="1540923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Những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400" dirty="0" err="1"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điều</a:t>
            </a:r>
            <a:r>
              <a:rPr lang="en-US" sz="3400" dirty="0"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400" dirty="0" err="1"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em</a:t>
            </a:r>
            <a:r>
              <a:rPr lang="en-US" sz="3400" dirty="0"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400" dirty="0" err="1"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có</a:t>
            </a:r>
            <a:r>
              <a:rPr lang="en-US" sz="3400" dirty="0"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400" dirty="0" err="1"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thể</a:t>
            </a:r>
            <a:r>
              <a:rPr lang="en-US" sz="3400" dirty="0"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400" dirty="0" err="1"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làm</a:t>
            </a:r>
            <a:r>
              <a:rPr lang="en-US" sz="3400" dirty="0">
                <a:gradFill>
                  <a:gsLst>
                    <a:gs pos="54000">
                      <a:srgbClr val="017881"/>
                    </a:gs>
                    <a:gs pos="61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...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gradFill>
                <a:gsLst>
                  <a:gs pos="54000">
                    <a:srgbClr val="017881"/>
                  </a:gs>
                  <a:gs pos="61000">
                    <a:srgbClr val="00B050"/>
                  </a:gs>
                </a:gsLst>
                <a:lin ang="5400000" scaled="1"/>
              </a:gra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grpSp>
        <p:nvGrpSpPr>
          <p:cNvPr id="7" name="组 17">
            <a:extLst>
              <a:ext uri="{FF2B5EF4-FFF2-40B4-BE49-F238E27FC236}">
                <a16:creationId xmlns:a16="http://schemas.microsoft.com/office/drawing/2014/main" id="{2BD0E2D6-1EDB-02C6-AA78-D353DFA1C2DF}"/>
              </a:ext>
            </a:extLst>
          </p:cNvPr>
          <p:cNvGrpSpPr/>
          <p:nvPr/>
        </p:nvGrpSpPr>
        <p:grpSpPr>
          <a:xfrm>
            <a:off x="1329859" y="3028796"/>
            <a:ext cx="4378745" cy="400204"/>
            <a:chOff x="1087703" y="1914221"/>
            <a:chExt cx="4378745" cy="400204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63E80297-EA1A-DD2A-7F32-EC06341F4094}"/>
                </a:ext>
              </a:extLst>
            </p:cNvPr>
            <p:cNvSpPr/>
            <p:nvPr/>
          </p:nvSpPr>
          <p:spPr>
            <a:xfrm>
              <a:off x="1087703" y="1914221"/>
              <a:ext cx="4287568" cy="40011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10AC019-CE0D-4DB4-C30C-30CE0311265D}"/>
                </a:ext>
              </a:extLst>
            </p:cNvPr>
            <p:cNvSpPr/>
            <p:nvPr/>
          </p:nvSpPr>
          <p:spPr>
            <a:xfrm>
              <a:off x="1163667" y="1914315"/>
              <a:ext cx="43027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Dùng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các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phương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tiện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công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cộng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 17">
            <a:extLst>
              <a:ext uri="{FF2B5EF4-FFF2-40B4-BE49-F238E27FC236}">
                <a16:creationId xmlns:a16="http://schemas.microsoft.com/office/drawing/2014/main" id="{2EF83420-DAD4-A7D3-7291-FD73BA1816C8}"/>
              </a:ext>
            </a:extLst>
          </p:cNvPr>
          <p:cNvGrpSpPr/>
          <p:nvPr/>
        </p:nvGrpSpPr>
        <p:grpSpPr>
          <a:xfrm>
            <a:off x="6295399" y="3081281"/>
            <a:ext cx="4607800" cy="400111"/>
            <a:chOff x="1163667" y="1914314"/>
            <a:chExt cx="4607800" cy="400111"/>
          </a:xfrm>
        </p:grpSpPr>
        <p:sp>
          <p:nvSpPr>
            <p:cNvPr id="11" name="圆角矩形 7">
              <a:extLst>
                <a:ext uri="{FF2B5EF4-FFF2-40B4-BE49-F238E27FC236}">
                  <a16:creationId xmlns:a16="http://schemas.microsoft.com/office/drawing/2014/main" id="{6D138BB9-0735-A7AC-C57D-2873FA4955C1}"/>
                </a:ext>
              </a:extLst>
            </p:cNvPr>
            <p:cNvSpPr/>
            <p:nvPr/>
          </p:nvSpPr>
          <p:spPr>
            <a:xfrm>
              <a:off x="1210158" y="1914314"/>
              <a:ext cx="4459442" cy="40011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8B83DE28-3087-DBCC-F4D0-48FC03AF7AC6}"/>
                </a:ext>
              </a:extLst>
            </p:cNvPr>
            <p:cNvSpPr/>
            <p:nvPr/>
          </p:nvSpPr>
          <p:spPr>
            <a:xfrm>
              <a:off x="1163667" y="1914315"/>
              <a:ext cx="46078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Trồng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cây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,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bỏ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rác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đúng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nơi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quy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định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 17">
            <a:extLst>
              <a:ext uri="{FF2B5EF4-FFF2-40B4-BE49-F238E27FC236}">
                <a16:creationId xmlns:a16="http://schemas.microsoft.com/office/drawing/2014/main" id="{7E19FBC3-D139-F902-1BD8-E6C35A33A9E5}"/>
              </a:ext>
            </a:extLst>
          </p:cNvPr>
          <p:cNvGrpSpPr/>
          <p:nvPr/>
        </p:nvGrpSpPr>
        <p:grpSpPr>
          <a:xfrm>
            <a:off x="1210160" y="6123785"/>
            <a:ext cx="4694106" cy="400111"/>
            <a:chOff x="1180594" y="1914314"/>
            <a:chExt cx="4694106" cy="400111"/>
          </a:xfrm>
        </p:grpSpPr>
        <p:sp>
          <p:nvSpPr>
            <p:cNvPr id="14" name="圆角矩形 7">
              <a:extLst>
                <a:ext uri="{FF2B5EF4-FFF2-40B4-BE49-F238E27FC236}">
                  <a16:creationId xmlns:a16="http://schemas.microsoft.com/office/drawing/2014/main" id="{01F22B9C-69D2-776A-9D5F-21E6E02F38AE}"/>
                </a:ext>
              </a:extLst>
            </p:cNvPr>
            <p:cNvSpPr/>
            <p:nvPr/>
          </p:nvSpPr>
          <p:spPr>
            <a:xfrm>
              <a:off x="1210158" y="1914314"/>
              <a:ext cx="4607574" cy="40011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15" name="矩形 8">
              <a:extLst>
                <a:ext uri="{FF2B5EF4-FFF2-40B4-BE49-F238E27FC236}">
                  <a16:creationId xmlns:a16="http://schemas.microsoft.com/office/drawing/2014/main" id="{06D0B8EE-71E7-B4D8-84F9-96641474F5DF}"/>
                </a:ext>
              </a:extLst>
            </p:cNvPr>
            <p:cNvSpPr/>
            <p:nvPr/>
          </p:nvSpPr>
          <p:spPr>
            <a:xfrm>
              <a:off x="1180594" y="1914315"/>
              <a:ext cx="46941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Tuyên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truyền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mọi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người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cùng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bảo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vệ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 17">
            <a:extLst>
              <a:ext uri="{FF2B5EF4-FFF2-40B4-BE49-F238E27FC236}">
                <a16:creationId xmlns:a16="http://schemas.microsoft.com/office/drawing/2014/main" id="{A2AE413A-F449-ADB8-9A55-24F8935196F8}"/>
              </a:ext>
            </a:extLst>
          </p:cNvPr>
          <p:cNvGrpSpPr/>
          <p:nvPr/>
        </p:nvGrpSpPr>
        <p:grpSpPr>
          <a:xfrm>
            <a:off x="6622366" y="6123784"/>
            <a:ext cx="4000423" cy="400111"/>
            <a:chOff x="1210158" y="1914314"/>
            <a:chExt cx="4607574" cy="400111"/>
          </a:xfrm>
        </p:grpSpPr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012A9BB4-E0B6-AD23-B891-94669691FDF7}"/>
                </a:ext>
              </a:extLst>
            </p:cNvPr>
            <p:cNvSpPr/>
            <p:nvPr/>
          </p:nvSpPr>
          <p:spPr>
            <a:xfrm>
              <a:off x="1210158" y="1914314"/>
              <a:ext cx="4607574" cy="40011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18" name="矩形 8">
              <a:extLst>
                <a:ext uri="{FF2B5EF4-FFF2-40B4-BE49-F238E27FC236}">
                  <a16:creationId xmlns:a16="http://schemas.microsoft.com/office/drawing/2014/main" id="{89FA2235-CEC3-F4F0-C568-3A5A6D4F1780}"/>
                </a:ext>
              </a:extLst>
            </p:cNvPr>
            <p:cNvSpPr/>
            <p:nvPr/>
          </p:nvSpPr>
          <p:spPr>
            <a:xfrm>
              <a:off x="1239607" y="1914315"/>
              <a:ext cx="40030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Tham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gia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các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hoạt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động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bảo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vệ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60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F430A94-3EAD-8BFF-F6EB-EC692DCBF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10211" flipH="1">
            <a:off x="8108111" y="524862"/>
            <a:ext cx="4001365" cy="30284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96A1EDA-EB06-6E6D-5C4B-3E0F29863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2179" y="301082"/>
            <a:ext cx="1997525" cy="198094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7A0BFDC-1185-7A58-D176-A137525DF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036" y="1996316"/>
            <a:ext cx="8205927" cy="2865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8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E06FBE2-2609-7211-562D-5C1F62644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0211" flipH="1">
            <a:off x="7626114" y="2210486"/>
            <a:ext cx="4001365" cy="3028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432D54-FC1A-7807-B5CD-AEEF31537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3332"/>
            <a:ext cx="914479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6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46EF21-71DA-7716-2D1F-03B62EBE8C68}"/>
              </a:ext>
            </a:extLst>
          </p:cNvPr>
          <p:cNvGrpSpPr/>
          <p:nvPr/>
        </p:nvGrpSpPr>
        <p:grpSpPr>
          <a:xfrm>
            <a:off x="1613051" y="430306"/>
            <a:ext cx="9556519" cy="1601205"/>
            <a:chOff x="2277035" y="430306"/>
            <a:chExt cx="8570259" cy="1004047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A7D577C-7444-48ED-8713-AE268F367EA3}"/>
                </a:ext>
              </a:extLst>
            </p:cNvPr>
            <p:cNvSpPr/>
            <p:nvPr/>
          </p:nvSpPr>
          <p:spPr>
            <a:xfrm>
              <a:off x="2277035" y="430306"/>
              <a:ext cx="8570259" cy="1004047"/>
            </a:xfrm>
            <a:prstGeom prst="wedgeRoundRectCallout">
              <a:avLst>
                <a:gd name="adj1" fmla="val -54365"/>
                <a:gd name="adj2" fmla="val 29167"/>
                <a:gd name="adj3" fmla="val 16667"/>
              </a:avLst>
            </a:prstGeom>
            <a:solidFill>
              <a:srgbClr val="E7F3DD"/>
            </a:solidFill>
            <a:ln w="28575">
              <a:solidFill>
                <a:srgbClr val="1D7B3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66F19F-C44B-831A-4DAB-E4A92259A22C}"/>
                </a:ext>
              </a:extLst>
            </p:cNvPr>
            <p:cNvSpPr txBox="1"/>
            <p:nvPr/>
          </p:nvSpPr>
          <p:spPr>
            <a:xfrm>
              <a:off x="2356336" y="520894"/>
              <a:ext cx="8490958" cy="82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Cambria" panose="02040503050406030204" pitchFamily="18" charset="0"/>
                </a:rPr>
                <a:t>Hãy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nêu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cách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xử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lý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cho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các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hiện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tượng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gây</a:t>
              </a:r>
              <a:r>
                <a:rPr lang="en-US" sz="4000" b="1" dirty="0">
                  <a:latin typeface="Cambria" panose="02040503050406030204" pitchFamily="18" charset="0"/>
                </a:rPr>
                <a:t> ô </a:t>
              </a:r>
              <a:r>
                <a:rPr lang="en-US" sz="4000" b="1" dirty="0" err="1">
                  <a:latin typeface="Cambria" panose="02040503050406030204" pitchFamily="18" charset="0"/>
                </a:rPr>
                <a:t>nhiễm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môi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trường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sau</a:t>
              </a:r>
              <a:r>
                <a:rPr lang="en-US" sz="4000" b="1" dirty="0">
                  <a:latin typeface="Cambria" panose="02040503050406030204" pitchFamily="18" charset="0"/>
                </a:rPr>
                <a:t>?</a:t>
              </a:r>
              <a:endParaRPr lang="vi-VN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D860DAB-87CE-CD32-012D-BFCC21C744BC}"/>
              </a:ext>
            </a:extLst>
          </p:cNvPr>
          <p:cNvGrpSpPr/>
          <p:nvPr/>
        </p:nvGrpSpPr>
        <p:grpSpPr>
          <a:xfrm>
            <a:off x="2629764" y="2175976"/>
            <a:ext cx="3761546" cy="3464068"/>
            <a:chOff x="694707" y="2332043"/>
            <a:chExt cx="3761546" cy="3464068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48200CC2-7BE7-24C8-B87F-33C353FAA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AF6EB"/>
                </a:clrFrom>
                <a:clrTo>
                  <a:srgbClr val="FAF6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67" t="6646" r="9778" b="67978"/>
            <a:stretch/>
          </p:blipFill>
          <p:spPr>
            <a:xfrm>
              <a:off x="694707" y="2332043"/>
              <a:ext cx="3761546" cy="3464068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66329EA-05F8-6D78-4BF5-B88B3EC29CC8}"/>
                </a:ext>
              </a:extLst>
            </p:cNvPr>
            <p:cNvSpPr txBox="1"/>
            <p:nvPr/>
          </p:nvSpPr>
          <p:spPr>
            <a:xfrm>
              <a:off x="1658713" y="3360481"/>
              <a:ext cx="183353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Xử lý thức ăn thừa</a:t>
              </a:r>
              <a:endPara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F7480851-AB02-A143-B3E7-36602AFDFC0C}"/>
              </a:ext>
            </a:extLst>
          </p:cNvPr>
          <p:cNvGrpSpPr/>
          <p:nvPr/>
        </p:nvGrpSpPr>
        <p:grpSpPr>
          <a:xfrm>
            <a:off x="6657599" y="2175976"/>
            <a:ext cx="3761546" cy="3464068"/>
            <a:chOff x="694707" y="2332043"/>
            <a:chExt cx="3761546" cy="3464068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B751C1D8-79AD-BBD6-EC18-5E587B57F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AF6EB"/>
                </a:clrFrom>
                <a:clrTo>
                  <a:srgbClr val="FAF6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67" t="6646" r="9778" b="67978"/>
            <a:stretch/>
          </p:blipFill>
          <p:spPr>
            <a:xfrm>
              <a:off x="694707" y="2332043"/>
              <a:ext cx="3761546" cy="3464068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F07DEB9A-FE55-E401-C705-4D6B03A0CDEA}"/>
                </a:ext>
              </a:extLst>
            </p:cNvPr>
            <p:cNvSpPr txBox="1"/>
            <p:nvPr/>
          </p:nvSpPr>
          <p:spPr>
            <a:xfrm>
              <a:off x="2140856" y="3360481"/>
              <a:ext cx="160076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Hạn chế bụi</a:t>
              </a:r>
              <a:endPara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896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0F17E3-8733-43DE-A00A-5FA93ECB4F5B}"/>
              </a:ext>
            </a:extLst>
          </p:cNvPr>
          <p:cNvGrpSpPr/>
          <p:nvPr/>
        </p:nvGrpSpPr>
        <p:grpSpPr>
          <a:xfrm>
            <a:off x="3985799" y="1907644"/>
            <a:ext cx="7200361" cy="2146196"/>
            <a:chOff x="1810871" y="458057"/>
            <a:chExt cx="9170894" cy="16163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88E1C1E-AD45-7040-9F4C-33486847C870}"/>
                </a:ext>
              </a:extLst>
            </p:cNvPr>
            <p:cNvSpPr/>
            <p:nvPr/>
          </p:nvSpPr>
          <p:spPr>
            <a:xfrm>
              <a:off x="1810871" y="458057"/>
              <a:ext cx="9170894" cy="1616347"/>
            </a:xfrm>
            <a:prstGeom prst="wedgeRoundRectCallout">
              <a:avLst>
                <a:gd name="adj1" fmla="val -49762"/>
                <a:gd name="adj2" fmla="val 1845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BB3593-58B6-A7F7-031A-87E16355CCD0}"/>
                </a:ext>
              </a:extLst>
            </p:cNvPr>
            <p:cNvSpPr txBox="1"/>
            <p:nvPr/>
          </p:nvSpPr>
          <p:spPr>
            <a:xfrm>
              <a:off x="1810871" y="520894"/>
              <a:ext cx="9036424" cy="146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Chúng</a:t>
              </a:r>
              <a:r>
                <a:rPr lang="en-US" sz="4000" b="1" dirty="0">
                  <a:latin typeface="Cambria" panose="02040503050406030204" pitchFamily="18" charset="0"/>
                </a:rPr>
                <a:t> ta </a:t>
              </a:r>
              <a:r>
                <a:rPr lang="en-US" sz="4000" b="1" dirty="0" err="1">
                  <a:latin typeface="Cambria" panose="02040503050406030204" pitchFamily="18" charset="0"/>
                </a:rPr>
                <a:t>nên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bọc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kín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để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vào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hộp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rồi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bảo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quản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trong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tủ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lạnh</a:t>
              </a:r>
              <a:r>
                <a:rPr lang="en-US" sz="4000" b="1" dirty="0">
                  <a:latin typeface="Cambria" panose="02040503050406030204" pitchFamily="18" charset="0"/>
                </a:rPr>
                <a:t>.</a:t>
              </a:r>
              <a:endParaRPr lang="vi-VN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9BAEE29-412F-7DDF-41A5-905AC5BB4B03}"/>
              </a:ext>
            </a:extLst>
          </p:cNvPr>
          <p:cNvGrpSpPr/>
          <p:nvPr/>
        </p:nvGrpSpPr>
        <p:grpSpPr>
          <a:xfrm>
            <a:off x="453723" y="983784"/>
            <a:ext cx="3761546" cy="3464068"/>
            <a:chOff x="694707" y="2332043"/>
            <a:chExt cx="3761546" cy="3464068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773EF1BC-9AE5-01E4-725D-904BE938D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AF6EB"/>
                </a:clrFrom>
                <a:clrTo>
                  <a:srgbClr val="FAF6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67" t="6646" r="9778" b="67978"/>
            <a:stretch/>
          </p:blipFill>
          <p:spPr>
            <a:xfrm>
              <a:off x="694707" y="2332043"/>
              <a:ext cx="3761546" cy="3464068"/>
            </a:xfrm>
            <a:prstGeom prst="rect">
              <a:avLst/>
            </a:prstGeom>
          </p:spPr>
        </p:pic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63FF052D-6011-D881-B5BE-752463CA41C6}"/>
                </a:ext>
              </a:extLst>
            </p:cNvPr>
            <p:cNvSpPr txBox="1"/>
            <p:nvPr/>
          </p:nvSpPr>
          <p:spPr>
            <a:xfrm>
              <a:off x="1758741" y="3339338"/>
              <a:ext cx="183353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Xử lý thức ăn thừa</a:t>
              </a:r>
              <a:endPara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063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0F17E3-8733-43DE-A00A-5FA93ECB4F5B}"/>
              </a:ext>
            </a:extLst>
          </p:cNvPr>
          <p:cNvGrpSpPr/>
          <p:nvPr/>
        </p:nvGrpSpPr>
        <p:grpSpPr>
          <a:xfrm>
            <a:off x="3985799" y="1907644"/>
            <a:ext cx="7200361" cy="2146196"/>
            <a:chOff x="1810871" y="458057"/>
            <a:chExt cx="9170894" cy="16163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88E1C1E-AD45-7040-9F4C-33486847C870}"/>
                </a:ext>
              </a:extLst>
            </p:cNvPr>
            <p:cNvSpPr/>
            <p:nvPr/>
          </p:nvSpPr>
          <p:spPr>
            <a:xfrm>
              <a:off x="1810871" y="458057"/>
              <a:ext cx="9170894" cy="1616347"/>
            </a:xfrm>
            <a:prstGeom prst="wedgeRoundRectCallout">
              <a:avLst>
                <a:gd name="adj1" fmla="val -49762"/>
                <a:gd name="adj2" fmla="val 1845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BB3593-58B6-A7F7-031A-87E16355CCD0}"/>
                </a:ext>
              </a:extLst>
            </p:cNvPr>
            <p:cNvSpPr txBox="1"/>
            <p:nvPr/>
          </p:nvSpPr>
          <p:spPr>
            <a:xfrm>
              <a:off x="1810871" y="520894"/>
              <a:ext cx="9036424" cy="146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</a:rPr>
                <a:t>Chúng ta nên đeo khẩu trang để tránh khói bụi ảnh hưởng đến sức khỏe.</a:t>
              </a:r>
              <a:endParaRPr lang="vi-VN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A902AC21-0278-52A6-11C1-8D1C74CEFD09}"/>
              </a:ext>
            </a:extLst>
          </p:cNvPr>
          <p:cNvGrpSpPr/>
          <p:nvPr/>
        </p:nvGrpSpPr>
        <p:grpSpPr>
          <a:xfrm>
            <a:off x="224253" y="1228541"/>
            <a:ext cx="3761546" cy="3464068"/>
            <a:chOff x="694707" y="2332043"/>
            <a:chExt cx="3761546" cy="3464068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0738CD85-9FAD-0191-4039-D8C28CEDC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AF6EB"/>
                </a:clrFrom>
                <a:clrTo>
                  <a:srgbClr val="FAF6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67" t="6646" r="9778" b="67978"/>
            <a:stretch/>
          </p:blipFill>
          <p:spPr>
            <a:xfrm>
              <a:off x="694707" y="2332043"/>
              <a:ext cx="3761546" cy="3464068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DCB2B6CC-2369-EA4A-F423-420F93AA7314}"/>
                </a:ext>
              </a:extLst>
            </p:cNvPr>
            <p:cNvSpPr txBox="1"/>
            <p:nvPr/>
          </p:nvSpPr>
          <p:spPr>
            <a:xfrm>
              <a:off x="2107891" y="3403016"/>
              <a:ext cx="160076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Hạn chế bụi</a:t>
              </a:r>
              <a:endPara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385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32B6FD8-9D18-4816-D2C1-71468CE50740}"/>
              </a:ext>
            </a:extLst>
          </p:cNvPr>
          <p:cNvGrpSpPr/>
          <p:nvPr/>
        </p:nvGrpSpPr>
        <p:grpSpPr>
          <a:xfrm>
            <a:off x="1501127" y="2160705"/>
            <a:ext cx="7737141" cy="1386275"/>
            <a:chOff x="1810871" y="458058"/>
            <a:chExt cx="9170894" cy="1386275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108C56E-3BE5-876A-13C7-F98E24E21901}"/>
                </a:ext>
              </a:extLst>
            </p:cNvPr>
            <p:cNvSpPr/>
            <p:nvPr/>
          </p:nvSpPr>
          <p:spPr>
            <a:xfrm>
              <a:off x="1810871" y="458058"/>
              <a:ext cx="9170894" cy="1319424"/>
            </a:xfrm>
            <a:prstGeom prst="wedgeRoundRectCallout">
              <a:avLst>
                <a:gd name="adj1" fmla="val -49762"/>
                <a:gd name="adj2" fmla="val 18453"/>
                <a:gd name="adj3" fmla="val 16667"/>
              </a:avLst>
            </a:prstGeom>
            <a:solidFill>
              <a:srgbClr val="E7F3DD"/>
            </a:solidFill>
            <a:ln w="28575">
              <a:solidFill>
                <a:srgbClr val="1D7B3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DD82A1-1EA2-AB16-3BB4-E90BE7D7C1FC}"/>
                </a:ext>
              </a:extLst>
            </p:cNvPr>
            <p:cNvSpPr txBox="1"/>
            <p:nvPr/>
          </p:nvSpPr>
          <p:spPr>
            <a:xfrm>
              <a:off x="1810871" y="520894"/>
              <a:ext cx="90364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</a:rPr>
                <a:t>Chia </a:t>
              </a:r>
              <a:r>
                <a:rPr lang="en-US" sz="4000" b="1" dirty="0" err="1">
                  <a:latin typeface="Cambria" panose="02040503050406030204" pitchFamily="18" charset="0"/>
                </a:rPr>
                <a:t>sẻ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thông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điệp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bảo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vệ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môi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trường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đến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với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mọi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người</a:t>
              </a:r>
              <a:endParaRPr lang="vi-VN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6830390-5B12-EF44-A4E4-4B295986E519}"/>
              </a:ext>
            </a:extLst>
          </p:cNvPr>
          <p:cNvGrpSpPr/>
          <p:nvPr/>
        </p:nvGrpSpPr>
        <p:grpSpPr>
          <a:xfrm>
            <a:off x="2997723" y="3718079"/>
            <a:ext cx="7623692" cy="1022790"/>
            <a:chOff x="1572627" y="407549"/>
            <a:chExt cx="6837214" cy="9473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C86A3FFD-49BB-516E-A824-D3E890FBA46E}"/>
                </a:ext>
              </a:extLst>
            </p:cNvPr>
            <p:cNvSpPr/>
            <p:nvPr/>
          </p:nvSpPr>
          <p:spPr>
            <a:xfrm>
              <a:off x="1572627" y="407549"/>
              <a:ext cx="6837214" cy="947375"/>
            </a:xfrm>
            <a:prstGeom prst="wedgeRoundRectCallout">
              <a:avLst>
                <a:gd name="adj1" fmla="val -49762"/>
                <a:gd name="adj2" fmla="val 18453"/>
                <a:gd name="adj3" fmla="val 16667"/>
              </a:avLst>
            </a:prstGeom>
            <a:solidFill>
              <a:srgbClr val="E7F3DD"/>
            </a:solidFill>
            <a:ln w="28575">
              <a:solidFill>
                <a:srgbClr val="1D7B3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4CE649-FC8B-2665-AD67-0C5DB0869CDE}"/>
                </a:ext>
              </a:extLst>
            </p:cNvPr>
            <p:cNvSpPr txBox="1"/>
            <p:nvPr/>
          </p:nvSpPr>
          <p:spPr>
            <a:xfrm>
              <a:off x="1810870" y="520894"/>
              <a:ext cx="6219015" cy="655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Cambria" panose="02040503050406030204" pitchFamily="18" charset="0"/>
                </a:rPr>
                <a:t>Chuẩn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bị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bài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mới</a:t>
              </a:r>
              <a:endParaRPr lang="vi-VN" sz="36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2C8635-EFAC-665F-37C7-060A50A3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806" y="553092"/>
            <a:ext cx="4676037" cy="16704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F430A94-3EAD-8BFF-F6EB-EC692DCBF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12162" flipH="1">
            <a:off x="7796031" y="442515"/>
            <a:ext cx="4001365" cy="30284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96A1EDA-EB06-6E6D-5C4B-3E0F29863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7935" y="334536"/>
            <a:ext cx="1997525" cy="198094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DEADCE1-9607-9D08-8F8A-7E9519C0D9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645" y="1996316"/>
            <a:ext cx="8327858" cy="28653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98">
            <a:extLst>
              <a:ext uri="{FF2B5EF4-FFF2-40B4-BE49-F238E27FC236}">
                <a16:creationId xmlns:a16="http://schemas.microsoft.com/office/drawing/2014/main" id="{699D94D3-25C3-0E73-FE85-B6C5827D50BA}"/>
              </a:ext>
            </a:extLst>
          </p:cNvPr>
          <p:cNvGrpSpPr/>
          <p:nvPr/>
        </p:nvGrpSpPr>
        <p:grpSpPr>
          <a:xfrm>
            <a:off x="3318648" y="904808"/>
            <a:ext cx="5829797" cy="721530"/>
            <a:chOff x="4474747" y="182387"/>
            <a:chExt cx="2881626" cy="721530"/>
          </a:xfrm>
        </p:grpSpPr>
        <p:sp>
          <p:nvSpPr>
            <p:cNvPr id="18" name="Rectangle: Rounded Corners 199">
              <a:extLst>
                <a:ext uri="{FF2B5EF4-FFF2-40B4-BE49-F238E27FC236}">
                  <a16:creationId xmlns:a16="http://schemas.microsoft.com/office/drawing/2014/main" id="{3CC97089-3F18-A7FC-AF33-D539DAEDE7A2}"/>
                </a:ext>
              </a:extLst>
            </p:cNvPr>
            <p:cNvSpPr/>
            <p:nvPr/>
          </p:nvSpPr>
          <p:spPr>
            <a:xfrm>
              <a:off x="4474747" y="196031"/>
              <a:ext cx="2875280" cy="707886"/>
            </a:xfrm>
            <a:prstGeom prst="roundRect">
              <a:avLst>
                <a:gd name="adj" fmla="val 48243"/>
              </a:avLst>
            </a:prstGeom>
            <a:solidFill>
              <a:srgbClr val="1D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200">
              <a:extLst>
                <a:ext uri="{FF2B5EF4-FFF2-40B4-BE49-F238E27FC236}">
                  <a16:creationId xmlns:a16="http://schemas.microsoft.com/office/drawing/2014/main" id="{8AA02826-B59F-FCA2-D55C-B966CEC7876E}"/>
                </a:ext>
              </a:extLst>
            </p:cNvPr>
            <p:cNvSpPr txBox="1"/>
            <p:nvPr/>
          </p:nvSpPr>
          <p:spPr>
            <a:xfrm>
              <a:off x="4559026" y="182387"/>
              <a:ext cx="27973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Hoạt</a:t>
              </a:r>
              <a:r>
                <a:rPr lang="en-US" sz="40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động</a:t>
              </a:r>
              <a:r>
                <a:rPr lang="en-US" sz="40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trải</a:t>
              </a:r>
              <a:r>
                <a:rPr lang="en-US" sz="400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nghiệm</a:t>
              </a:r>
              <a:endParaRPr lang="en-US" sz="40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42981AA6-6998-5160-E4A7-7D1FFA343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19" y="1952418"/>
            <a:ext cx="8577815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F430A94-3EAD-8BFF-F6EB-EC692DCBF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10211" flipH="1">
            <a:off x="8108111" y="524862"/>
            <a:ext cx="4001365" cy="30284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96A1EDA-EB06-6E6D-5C4B-3E0F29863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2179" y="301082"/>
            <a:ext cx="1997525" cy="198094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FAF1F15-7681-BE3C-5E49-F8E8357A6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78" y="1996316"/>
            <a:ext cx="8529043" cy="2865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89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0E937-5BD0-3F8B-02CD-FDB038359506}"/>
              </a:ext>
            </a:extLst>
          </p:cNvPr>
          <p:cNvSpPr txBox="1"/>
          <p:nvPr/>
        </p:nvSpPr>
        <p:spPr>
          <a:xfrm>
            <a:off x="4130654" y="1183172"/>
            <a:ext cx="391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D7B36"/>
                </a:solidFill>
                <a:latin typeface="Cambria" panose="02040503050406030204" pitchFamily="18" charset="0"/>
              </a:rPr>
              <a:t>TRÒ CHƠI: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43602F6-08B2-D46B-AA91-35C65393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50" y="2188375"/>
            <a:ext cx="1018729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1F6CF1C-26D6-7E8F-6503-39C8B99F5894}"/>
              </a:ext>
            </a:extLst>
          </p:cNvPr>
          <p:cNvSpPr txBox="1"/>
          <p:nvPr/>
        </p:nvSpPr>
        <p:spPr>
          <a:xfrm>
            <a:off x="883920" y="2575560"/>
            <a:ext cx="10485120" cy="366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 thầy cô đọc câu hỏi và đưa ra các phương án trên màn hình. GV đếm 1 -2 -3 để HS lựa chọn phương án: </a:t>
            </a:r>
            <a:endParaRPr lang="vi-VN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Phương án A - giơ tay</a:t>
            </a:r>
            <a:endParaRPr lang="vi-VN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Phương án B - đứng dậy</a:t>
            </a:r>
            <a:endParaRPr lang="vi-VN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Phương án C - ngồi tại chỗ.</a:t>
            </a:r>
          </a:p>
          <a:p>
            <a:pPr algn="just">
              <a:lnSpc>
                <a:spcPct val="120000"/>
              </a:lnSpc>
            </a:pPr>
            <a:r>
              <a:rPr lang="vi-V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 khi trả lời xong bạn nào không sai câu nào sẽ được lên Rung chuông vàng.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E400F2F-0DA6-ED44-74F3-E0DC152B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28" y="469307"/>
            <a:ext cx="561490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9" descr="图片1">
            <a:extLst>
              <a:ext uri="{FF2B5EF4-FFF2-40B4-BE49-F238E27FC236}">
                <a16:creationId xmlns:a16="http://schemas.microsoft.com/office/drawing/2014/main" id="{82ED8755-5AF0-4B5F-B295-19FE8021A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65" y="-210951"/>
            <a:ext cx="11973272" cy="7279899"/>
          </a:xfrm>
          <a:prstGeom prst="rect">
            <a:avLst/>
          </a:prstGeom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id="{65835EC7-AB72-35FA-4C91-3E0B26576BEE}"/>
              </a:ext>
            </a:extLst>
          </p:cNvPr>
          <p:cNvGrpSpPr/>
          <p:nvPr/>
        </p:nvGrpSpPr>
        <p:grpSpPr>
          <a:xfrm>
            <a:off x="1062681" y="687585"/>
            <a:ext cx="10530840" cy="1547797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A956A436-EFD6-9B2B-0ACD-1DE33B47480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5069797" y="153808"/>
                    <a:pt x="7700535" y="445454"/>
                    <a:pt x="13830686" y="0"/>
                  </a:cubicBezTo>
                  <a:cubicBezTo>
                    <a:pt x="13525647" y="530551"/>
                    <a:pt x="13668872" y="1405475"/>
                    <a:pt x="13830686" y="2021573"/>
                  </a:cubicBezTo>
                  <a:cubicBezTo>
                    <a:pt x="7425018" y="1820488"/>
                    <a:pt x="3042602" y="1229101"/>
                    <a:pt x="0" y="2021573"/>
                  </a:cubicBezTo>
                  <a:cubicBezTo>
                    <a:pt x="119040" y="1254605"/>
                    <a:pt x="86831" y="473018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15561" y="-62657"/>
                    <a:pt x="11349590" y="-243186"/>
                    <a:pt x="13830686" y="0"/>
                  </a:cubicBezTo>
                  <a:cubicBezTo>
                    <a:pt x="13661815" y="189856"/>
                    <a:pt x="13853299" y="1338336"/>
                    <a:pt x="13830686" y="2021573"/>
                  </a:cubicBezTo>
                  <a:cubicBezTo>
                    <a:pt x="9540213" y="1969215"/>
                    <a:pt x="3579601" y="2497036"/>
                    <a:pt x="0" y="2021573"/>
                  </a:cubicBezTo>
                  <a:cubicBezTo>
                    <a:pt x="21966" y="1431955"/>
                    <a:pt x="119425" y="1070187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739139" y="-395702"/>
                    <a:pt x="8406622" y="82082"/>
                    <a:pt x="13830686" y="0"/>
                  </a:cubicBezTo>
                  <a:cubicBezTo>
                    <a:pt x="13652469" y="422622"/>
                    <a:pt x="13832096" y="1420706"/>
                    <a:pt x="13830686" y="2021573"/>
                  </a:cubicBezTo>
                  <a:cubicBezTo>
                    <a:pt x="7008469" y="1664428"/>
                    <a:pt x="3746463" y="2211204"/>
                    <a:pt x="0" y="2021573"/>
                  </a:cubicBezTo>
                  <a:cubicBezTo>
                    <a:pt x="67379" y="1317940"/>
                    <a:pt x="12243" y="33352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054106" y="-95802"/>
                    <a:pt x="8139931" y="215558"/>
                    <a:pt x="13830686" y="0"/>
                  </a:cubicBezTo>
                  <a:cubicBezTo>
                    <a:pt x="13529985" y="437466"/>
                    <a:pt x="13723703" y="1455752"/>
                    <a:pt x="13830686" y="2021573"/>
                  </a:cubicBezTo>
                  <a:cubicBezTo>
                    <a:pt x="7287409" y="1791939"/>
                    <a:pt x="3429671" y="1428418"/>
                    <a:pt x="0" y="2021573"/>
                  </a:cubicBezTo>
                  <a:cubicBezTo>
                    <a:pt x="115144" y="1282722"/>
                    <a:pt x="46438" y="35665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0530840"/>
                        <a:gd name="connsiteY0" fmla="*/ 0 h 1547797"/>
                        <a:gd name="connsiteX1" fmla="*/ 10530840 w 10530840"/>
                        <a:gd name="connsiteY1" fmla="*/ 0 h 1547797"/>
                        <a:gd name="connsiteX2" fmla="*/ 10530840 w 10530840"/>
                        <a:gd name="connsiteY2" fmla="*/ 1547797 h 1547797"/>
                        <a:gd name="connsiteX3" fmla="*/ 0 w 10530840"/>
                        <a:gd name="connsiteY3" fmla="*/ 1547797 h 1547797"/>
                        <a:gd name="connsiteX4" fmla="*/ 0 w 10530840"/>
                        <a:gd name="connsiteY4" fmla="*/ 0 h 1547797"/>
                        <a:gd name="connsiteX0" fmla="*/ 0 w 10530840"/>
                        <a:gd name="connsiteY0" fmla="*/ 0 h 1547797"/>
                        <a:gd name="connsiteX1" fmla="*/ 10530840 w 10530840"/>
                        <a:gd name="connsiteY1" fmla="*/ 0 h 1547797"/>
                        <a:gd name="connsiteX2" fmla="*/ 10530840 w 10530840"/>
                        <a:gd name="connsiteY2" fmla="*/ 1547797 h 1547797"/>
                        <a:gd name="connsiteX3" fmla="*/ 0 w 10530840"/>
                        <a:gd name="connsiteY3" fmla="*/ 1547797 h 1547797"/>
                        <a:gd name="connsiteX4" fmla="*/ 0 w 10530840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30840" h="1547797" fill="none" extrusionOk="0">
                          <a:moveTo>
                            <a:pt x="0" y="0"/>
                          </a:moveTo>
                          <a:cubicBezTo>
                            <a:pt x="3482490" y="-94963"/>
                            <a:pt x="6079146" y="-12548"/>
                            <a:pt x="10530840" y="0"/>
                          </a:cubicBezTo>
                          <a:cubicBezTo>
                            <a:pt x="10349298" y="339844"/>
                            <a:pt x="10450856" y="1088215"/>
                            <a:pt x="10530840" y="1547797"/>
                          </a:cubicBezTo>
                          <a:cubicBezTo>
                            <a:pt x="5579273" y="1431923"/>
                            <a:pt x="2503440" y="1392827"/>
                            <a:pt x="0" y="1547797"/>
                          </a:cubicBezTo>
                          <a:cubicBezTo>
                            <a:pt x="73981" y="1010736"/>
                            <a:pt x="40542" y="333287"/>
                            <a:pt x="0" y="0"/>
                          </a:cubicBezTo>
                          <a:close/>
                        </a:path>
                        <a:path w="10530840" h="1547797" stroke="0" extrusionOk="0">
                          <a:moveTo>
                            <a:pt x="0" y="0"/>
                          </a:moveTo>
                          <a:cubicBezTo>
                            <a:pt x="4792035" y="-98285"/>
                            <a:pt x="8243262" y="-124548"/>
                            <a:pt x="10530840" y="0"/>
                          </a:cubicBezTo>
                          <a:cubicBezTo>
                            <a:pt x="10464284" y="204017"/>
                            <a:pt x="10531787" y="1048510"/>
                            <a:pt x="10530840" y="1547797"/>
                          </a:cubicBezTo>
                          <a:cubicBezTo>
                            <a:pt x="6995336" y="1486288"/>
                            <a:pt x="2376333" y="1717791"/>
                            <a:pt x="0" y="1547797"/>
                          </a:cubicBezTo>
                          <a:cubicBezTo>
                            <a:pt x="56513" y="1106417"/>
                            <a:pt x="90690" y="765332"/>
                            <a:pt x="0" y="0"/>
                          </a:cubicBezTo>
                          <a:close/>
                        </a:path>
                        <a:path w="10530840" h="1547797" fill="none" stroke="0" extrusionOk="0">
                          <a:moveTo>
                            <a:pt x="0" y="0"/>
                          </a:moveTo>
                          <a:cubicBezTo>
                            <a:pt x="3848470" y="-96176"/>
                            <a:pt x="6175322" y="-58460"/>
                            <a:pt x="10530840" y="0"/>
                          </a:cubicBezTo>
                          <a:cubicBezTo>
                            <a:pt x="10377454" y="275022"/>
                            <a:pt x="10531577" y="1143160"/>
                            <a:pt x="10530840" y="1547797"/>
                          </a:cubicBezTo>
                          <a:cubicBezTo>
                            <a:pt x="5289926" y="1416699"/>
                            <a:pt x="2533182" y="1391455"/>
                            <a:pt x="0" y="1547797"/>
                          </a:cubicBezTo>
                          <a:cubicBezTo>
                            <a:pt x="74434" y="1024162"/>
                            <a:pt x="25202" y="25785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E0531054-B572-6E72-0429-1207F6550F44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567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u="sng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Câu</a:t>
              </a:r>
              <a:r>
                <a:rPr lang="en-US" altLang="en-US" sz="3600" b="1" u="sng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1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: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Dầu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ăn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mỡ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đã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dùng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rồi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nên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đổ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vào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đâu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?</a:t>
              </a:r>
              <a:endParaRPr kumimoji="0" lang="en-US" altLang="en-US" sz="3600" b="1" i="0" u="none" strike="noStrike" kern="0" cap="none" spc="-15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E79C3E4B-B722-2970-57F5-EBD86E968D29}"/>
              </a:ext>
            </a:extLst>
          </p:cNvPr>
          <p:cNvGrpSpPr/>
          <p:nvPr/>
        </p:nvGrpSpPr>
        <p:grpSpPr>
          <a:xfrm>
            <a:off x="887731" y="2467179"/>
            <a:ext cx="10484676" cy="1290663"/>
            <a:chOff x="693004" y="2887341"/>
            <a:chExt cx="10484676" cy="1290663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9D7B364B-5EB8-D624-208D-8D6D48898027}"/>
                </a:ext>
              </a:extLst>
            </p:cNvPr>
            <p:cNvGrpSpPr/>
            <p:nvPr/>
          </p:nvGrpSpPr>
          <p:grpSpPr>
            <a:xfrm>
              <a:off x="693004" y="2887341"/>
              <a:ext cx="10484676" cy="1290663"/>
              <a:chOff x="5408004" y="2138352"/>
              <a:chExt cx="10484676" cy="1290663"/>
            </a:xfrm>
          </p:grpSpPr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0493C4F2-9E3B-FCEB-F572-6ED6BBC63603}"/>
                  </a:ext>
                </a:extLst>
              </p:cNvPr>
              <p:cNvSpPr/>
              <p:nvPr/>
            </p:nvSpPr>
            <p:spPr>
              <a:xfrm>
                <a:off x="6095999" y="2163796"/>
                <a:ext cx="9796681" cy="11520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4620"/>
                </a:solidFill>
              </a:ln>
              <a:effectLst>
                <a:outerShdw blurRad="88900" dist="38100" dir="16200000" rotWithShape="0">
                  <a:srgbClr val="FF462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A1F2A253-C327-8A97-3FAA-CDF6D88CF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8004" y="2138352"/>
                <a:ext cx="1276161" cy="1290663"/>
              </a:xfrm>
              <a:prstGeom prst="rect">
                <a:avLst/>
              </a:prstGeom>
            </p:spPr>
          </p:pic>
        </p:grp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6E0654C8-7513-9E58-E6B6-7697FC4B9E09}"/>
                </a:ext>
              </a:extLst>
            </p:cNvPr>
            <p:cNvSpPr txBox="1"/>
            <p:nvPr/>
          </p:nvSpPr>
          <p:spPr>
            <a:xfrm>
              <a:off x="1576078" y="2908117"/>
              <a:ext cx="960160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hệ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tái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chế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dầu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mỡ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id="{0A1C5E2E-F5CE-ECFC-471C-6CB2027F0116}"/>
              </a:ext>
            </a:extLst>
          </p:cNvPr>
          <p:cNvGrpSpPr/>
          <p:nvPr/>
        </p:nvGrpSpPr>
        <p:grpSpPr>
          <a:xfrm>
            <a:off x="887731" y="3822090"/>
            <a:ext cx="10484674" cy="1400861"/>
            <a:chOff x="806277" y="4584522"/>
            <a:chExt cx="10484674" cy="1400861"/>
          </a:xfrm>
        </p:grpSpPr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FA5196FE-5102-A03E-D543-5DF73F5FDD46}"/>
                </a:ext>
              </a:extLst>
            </p:cNvPr>
            <p:cNvGrpSpPr/>
            <p:nvPr/>
          </p:nvGrpSpPr>
          <p:grpSpPr>
            <a:xfrm>
              <a:off x="806277" y="4584522"/>
              <a:ext cx="10484674" cy="1400861"/>
              <a:chOff x="5015732" y="3396781"/>
              <a:chExt cx="10484674" cy="1400861"/>
            </a:xfrm>
          </p:grpSpPr>
          <p:sp>
            <p:nvSpPr>
              <p:cNvPr id="14" name="Rectangle: Rounded Corners 9">
                <a:extLst>
                  <a:ext uri="{FF2B5EF4-FFF2-40B4-BE49-F238E27FC236}">
                    <a16:creationId xmlns:a16="http://schemas.microsoft.com/office/drawing/2014/main" id="{7A8C2C69-C967-DE65-BF32-263ED7E17522}"/>
                  </a:ext>
                </a:extLst>
              </p:cNvPr>
              <p:cNvSpPr/>
              <p:nvPr/>
            </p:nvSpPr>
            <p:spPr>
              <a:xfrm>
                <a:off x="5535477" y="3511171"/>
                <a:ext cx="9964929" cy="115220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50E"/>
                </a:solidFill>
              </a:ln>
              <a:effectLst>
                <a:outerShdw blurRad="50800" dist="38100" dir="16200000" rotWithShape="0">
                  <a:srgbClr val="FFC50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663E58B7-3A4C-B41D-0144-1D0C961A10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015732" y="3396781"/>
                <a:ext cx="1385564" cy="1400861"/>
              </a:xfrm>
              <a:prstGeom prst="rect">
                <a:avLst/>
              </a:prstGeom>
            </p:spPr>
          </p:pic>
        </p:grp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96642D66-CE48-CF74-0FE6-03753436E224}"/>
                </a:ext>
              </a:extLst>
            </p:cNvPr>
            <p:cNvSpPr txBox="1"/>
            <p:nvPr/>
          </p:nvSpPr>
          <p:spPr>
            <a:xfrm>
              <a:off x="1884433" y="4921072"/>
              <a:ext cx="920503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Đổ vào bồn rửa bát hoặc đường cống thải.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147E4C75-2B9B-B51D-4E0D-BC1B85FFE136}"/>
              </a:ext>
            </a:extLst>
          </p:cNvPr>
          <p:cNvGrpSpPr/>
          <p:nvPr/>
        </p:nvGrpSpPr>
        <p:grpSpPr>
          <a:xfrm>
            <a:off x="888247" y="5126700"/>
            <a:ext cx="10484158" cy="1570786"/>
            <a:chOff x="5839736" y="2656407"/>
            <a:chExt cx="10484158" cy="1570786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B458F66E-9DCB-C513-F8D2-5BB5478B3FA8}"/>
                </a:ext>
              </a:extLst>
            </p:cNvPr>
            <p:cNvGrpSpPr/>
            <p:nvPr/>
          </p:nvGrpSpPr>
          <p:grpSpPr>
            <a:xfrm>
              <a:off x="5839736" y="2656407"/>
              <a:ext cx="10484158" cy="1570786"/>
              <a:chOff x="6400748" y="2343644"/>
              <a:chExt cx="10484158" cy="1570786"/>
            </a:xfrm>
          </p:grpSpPr>
          <p:sp>
            <p:nvSpPr>
              <p:cNvPr id="19" name="Rectangle: Rounded Corners 13">
                <a:extLst>
                  <a:ext uri="{FF2B5EF4-FFF2-40B4-BE49-F238E27FC236}">
                    <a16:creationId xmlns:a16="http://schemas.microsoft.com/office/drawing/2014/main" id="{3F39FE79-9BAC-0858-250D-45850371518A}"/>
                  </a:ext>
                </a:extLst>
              </p:cNvPr>
              <p:cNvSpPr/>
              <p:nvPr/>
            </p:nvSpPr>
            <p:spPr>
              <a:xfrm>
                <a:off x="7192464" y="2497248"/>
                <a:ext cx="9692442" cy="11520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B9DE43"/>
                </a:solidFill>
              </a:ln>
              <a:effectLst>
                <a:outerShdw blurRad="50800" dist="38100" dir="16200000" rotWithShape="0">
                  <a:srgbClr val="B9DE4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0" name="Picture 16">
                <a:extLst>
                  <a:ext uri="{FF2B5EF4-FFF2-40B4-BE49-F238E27FC236}">
                    <a16:creationId xmlns:a16="http://schemas.microsoft.com/office/drawing/2014/main" id="{328E8CEA-3439-A938-2A5E-1883C4CC00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50703"/>
              <a:stretch/>
            </p:blipFill>
            <p:spPr>
              <a:xfrm>
                <a:off x="6400748" y="2343644"/>
                <a:ext cx="1487889" cy="1570786"/>
              </a:xfrm>
              <a:prstGeom prst="rect">
                <a:avLst/>
              </a:prstGeom>
            </p:spPr>
          </p:pic>
        </p:grp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E1715873-92B8-16D9-6291-5E0A2A6DD3B8}"/>
                </a:ext>
              </a:extLst>
            </p:cNvPr>
            <p:cNvSpPr txBox="1"/>
            <p:nvPr/>
          </p:nvSpPr>
          <p:spPr>
            <a:xfrm>
              <a:off x="7043024" y="2841635"/>
              <a:ext cx="928087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Cho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, chai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nhựa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nilong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buộc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chặt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rác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5D139BE-B1CB-36AC-B10A-5C99F37BCD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AF6EB"/>
              </a:clrFrom>
              <a:clrTo>
                <a:srgbClr val="FA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7" t="6646" r="9778" b="67978"/>
          <a:stretch/>
        </p:blipFill>
        <p:spPr>
          <a:xfrm>
            <a:off x="76127" y="548820"/>
            <a:ext cx="1889760" cy="1740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9" descr="图片1">
            <a:extLst>
              <a:ext uri="{FF2B5EF4-FFF2-40B4-BE49-F238E27FC236}">
                <a16:creationId xmlns:a16="http://schemas.microsoft.com/office/drawing/2014/main" id="{82ED8755-5AF0-4B5F-B295-19FE8021A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65" y="-210951"/>
            <a:ext cx="11973272" cy="7279899"/>
          </a:xfrm>
          <a:prstGeom prst="rect">
            <a:avLst/>
          </a:prstGeom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id="{65835EC7-AB72-35FA-4C91-3E0B26576BEE}"/>
              </a:ext>
            </a:extLst>
          </p:cNvPr>
          <p:cNvGrpSpPr/>
          <p:nvPr/>
        </p:nvGrpSpPr>
        <p:grpSpPr>
          <a:xfrm>
            <a:off x="1062681" y="687585"/>
            <a:ext cx="10530840" cy="1547797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A956A436-EFD6-9B2B-0ACD-1DE33B47480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5069797" y="153808"/>
                    <a:pt x="7700535" y="445454"/>
                    <a:pt x="13830686" y="0"/>
                  </a:cubicBezTo>
                  <a:cubicBezTo>
                    <a:pt x="13525647" y="530551"/>
                    <a:pt x="13668872" y="1405475"/>
                    <a:pt x="13830686" y="2021573"/>
                  </a:cubicBezTo>
                  <a:cubicBezTo>
                    <a:pt x="7425018" y="1820488"/>
                    <a:pt x="3042602" y="1229101"/>
                    <a:pt x="0" y="2021573"/>
                  </a:cubicBezTo>
                  <a:cubicBezTo>
                    <a:pt x="119040" y="1254605"/>
                    <a:pt x="86831" y="473018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15561" y="-62657"/>
                    <a:pt x="11349590" y="-243186"/>
                    <a:pt x="13830686" y="0"/>
                  </a:cubicBezTo>
                  <a:cubicBezTo>
                    <a:pt x="13661815" y="189856"/>
                    <a:pt x="13853299" y="1338336"/>
                    <a:pt x="13830686" y="2021573"/>
                  </a:cubicBezTo>
                  <a:cubicBezTo>
                    <a:pt x="9540213" y="1969215"/>
                    <a:pt x="3579601" y="2497036"/>
                    <a:pt x="0" y="2021573"/>
                  </a:cubicBezTo>
                  <a:cubicBezTo>
                    <a:pt x="21966" y="1431955"/>
                    <a:pt x="119425" y="1070187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739139" y="-395702"/>
                    <a:pt x="8406622" y="82082"/>
                    <a:pt x="13830686" y="0"/>
                  </a:cubicBezTo>
                  <a:cubicBezTo>
                    <a:pt x="13652469" y="422622"/>
                    <a:pt x="13832096" y="1420706"/>
                    <a:pt x="13830686" y="2021573"/>
                  </a:cubicBezTo>
                  <a:cubicBezTo>
                    <a:pt x="7008469" y="1664428"/>
                    <a:pt x="3746463" y="2211204"/>
                    <a:pt x="0" y="2021573"/>
                  </a:cubicBezTo>
                  <a:cubicBezTo>
                    <a:pt x="67379" y="1317940"/>
                    <a:pt x="12243" y="33352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054106" y="-95802"/>
                    <a:pt x="8139931" y="215558"/>
                    <a:pt x="13830686" y="0"/>
                  </a:cubicBezTo>
                  <a:cubicBezTo>
                    <a:pt x="13529985" y="437466"/>
                    <a:pt x="13723703" y="1455752"/>
                    <a:pt x="13830686" y="2021573"/>
                  </a:cubicBezTo>
                  <a:cubicBezTo>
                    <a:pt x="7287409" y="1791939"/>
                    <a:pt x="3429671" y="1428418"/>
                    <a:pt x="0" y="2021573"/>
                  </a:cubicBezTo>
                  <a:cubicBezTo>
                    <a:pt x="115144" y="1282722"/>
                    <a:pt x="46438" y="35665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0530840"/>
                        <a:gd name="connsiteY0" fmla="*/ 0 h 1547797"/>
                        <a:gd name="connsiteX1" fmla="*/ 10530840 w 10530840"/>
                        <a:gd name="connsiteY1" fmla="*/ 0 h 1547797"/>
                        <a:gd name="connsiteX2" fmla="*/ 10530840 w 10530840"/>
                        <a:gd name="connsiteY2" fmla="*/ 1547797 h 1547797"/>
                        <a:gd name="connsiteX3" fmla="*/ 0 w 10530840"/>
                        <a:gd name="connsiteY3" fmla="*/ 1547797 h 1547797"/>
                        <a:gd name="connsiteX4" fmla="*/ 0 w 10530840"/>
                        <a:gd name="connsiteY4" fmla="*/ 0 h 1547797"/>
                        <a:gd name="connsiteX0" fmla="*/ 0 w 10530840"/>
                        <a:gd name="connsiteY0" fmla="*/ 0 h 1547797"/>
                        <a:gd name="connsiteX1" fmla="*/ 10530840 w 10530840"/>
                        <a:gd name="connsiteY1" fmla="*/ 0 h 1547797"/>
                        <a:gd name="connsiteX2" fmla="*/ 10530840 w 10530840"/>
                        <a:gd name="connsiteY2" fmla="*/ 1547797 h 1547797"/>
                        <a:gd name="connsiteX3" fmla="*/ 0 w 10530840"/>
                        <a:gd name="connsiteY3" fmla="*/ 1547797 h 1547797"/>
                        <a:gd name="connsiteX4" fmla="*/ 0 w 10530840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30840" h="1547797" fill="none" extrusionOk="0">
                          <a:moveTo>
                            <a:pt x="0" y="0"/>
                          </a:moveTo>
                          <a:cubicBezTo>
                            <a:pt x="3482490" y="-94963"/>
                            <a:pt x="6079146" y="-12548"/>
                            <a:pt x="10530840" y="0"/>
                          </a:cubicBezTo>
                          <a:cubicBezTo>
                            <a:pt x="10349298" y="339844"/>
                            <a:pt x="10450856" y="1088215"/>
                            <a:pt x="10530840" y="1547797"/>
                          </a:cubicBezTo>
                          <a:cubicBezTo>
                            <a:pt x="5579273" y="1431923"/>
                            <a:pt x="2503440" y="1392827"/>
                            <a:pt x="0" y="1547797"/>
                          </a:cubicBezTo>
                          <a:cubicBezTo>
                            <a:pt x="73981" y="1010736"/>
                            <a:pt x="40542" y="333287"/>
                            <a:pt x="0" y="0"/>
                          </a:cubicBezTo>
                          <a:close/>
                        </a:path>
                        <a:path w="10530840" h="1547797" stroke="0" extrusionOk="0">
                          <a:moveTo>
                            <a:pt x="0" y="0"/>
                          </a:moveTo>
                          <a:cubicBezTo>
                            <a:pt x="4792035" y="-98285"/>
                            <a:pt x="8243262" y="-124548"/>
                            <a:pt x="10530840" y="0"/>
                          </a:cubicBezTo>
                          <a:cubicBezTo>
                            <a:pt x="10464284" y="204017"/>
                            <a:pt x="10531787" y="1048510"/>
                            <a:pt x="10530840" y="1547797"/>
                          </a:cubicBezTo>
                          <a:cubicBezTo>
                            <a:pt x="6995336" y="1486288"/>
                            <a:pt x="2376333" y="1717791"/>
                            <a:pt x="0" y="1547797"/>
                          </a:cubicBezTo>
                          <a:cubicBezTo>
                            <a:pt x="56513" y="1106417"/>
                            <a:pt x="90690" y="765332"/>
                            <a:pt x="0" y="0"/>
                          </a:cubicBezTo>
                          <a:close/>
                        </a:path>
                        <a:path w="10530840" h="1547797" fill="none" stroke="0" extrusionOk="0">
                          <a:moveTo>
                            <a:pt x="0" y="0"/>
                          </a:moveTo>
                          <a:cubicBezTo>
                            <a:pt x="3848470" y="-96176"/>
                            <a:pt x="6175322" y="-58460"/>
                            <a:pt x="10530840" y="0"/>
                          </a:cubicBezTo>
                          <a:cubicBezTo>
                            <a:pt x="10377454" y="275022"/>
                            <a:pt x="10531577" y="1143160"/>
                            <a:pt x="10530840" y="1547797"/>
                          </a:cubicBezTo>
                          <a:cubicBezTo>
                            <a:pt x="5289926" y="1416699"/>
                            <a:pt x="2533182" y="1391455"/>
                            <a:pt x="0" y="1547797"/>
                          </a:cubicBezTo>
                          <a:cubicBezTo>
                            <a:pt x="74434" y="1024162"/>
                            <a:pt x="25202" y="25785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E0531054-B572-6E72-0429-1207F6550F44}"/>
                </a:ext>
              </a:extLst>
            </p:cNvPr>
            <p:cNvSpPr txBox="1"/>
            <p:nvPr/>
          </p:nvSpPr>
          <p:spPr>
            <a:xfrm>
              <a:off x="330935" y="680545"/>
              <a:ext cx="13622080" cy="844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u="sng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Câu</a:t>
              </a:r>
              <a:r>
                <a:rPr lang="en-US" altLang="en-US" sz="3600" b="1" u="sng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2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: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Nên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bỏ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pin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đã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dùng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rồi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ở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đâu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?</a:t>
              </a:r>
              <a:endParaRPr kumimoji="0" lang="en-US" altLang="en-US" sz="3600" b="1" i="0" u="none" strike="noStrike" kern="0" cap="none" spc="-15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E79C3E4B-B722-2970-57F5-EBD86E968D29}"/>
              </a:ext>
            </a:extLst>
          </p:cNvPr>
          <p:cNvGrpSpPr/>
          <p:nvPr/>
        </p:nvGrpSpPr>
        <p:grpSpPr>
          <a:xfrm>
            <a:off x="887731" y="2467179"/>
            <a:ext cx="10484676" cy="1290663"/>
            <a:chOff x="693004" y="2887341"/>
            <a:chExt cx="10484676" cy="1290663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9D7B364B-5EB8-D624-208D-8D6D48898027}"/>
                </a:ext>
              </a:extLst>
            </p:cNvPr>
            <p:cNvGrpSpPr/>
            <p:nvPr/>
          </p:nvGrpSpPr>
          <p:grpSpPr>
            <a:xfrm>
              <a:off x="693004" y="2887341"/>
              <a:ext cx="10484676" cy="1290663"/>
              <a:chOff x="5408004" y="2138352"/>
              <a:chExt cx="10484676" cy="1290663"/>
            </a:xfrm>
          </p:grpSpPr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0493C4F2-9E3B-FCEB-F572-6ED6BBC63603}"/>
                  </a:ext>
                </a:extLst>
              </p:cNvPr>
              <p:cNvSpPr/>
              <p:nvPr/>
            </p:nvSpPr>
            <p:spPr>
              <a:xfrm>
                <a:off x="6095999" y="2163796"/>
                <a:ext cx="9796681" cy="11520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4620"/>
                </a:solidFill>
              </a:ln>
              <a:effectLst>
                <a:outerShdw blurRad="88900" dist="38100" dir="16200000" rotWithShape="0">
                  <a:srgbClr val="FF462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A1F2A253-C327-8A97-3FAA-CDF6D88CF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8004" y="2138352"/>
                <a:ext cx="1276161" cy="1290663"/>
              </a:xfrm>
              <a:prstGeom prst="rect">
                <a:avLst/>
              </a:prstGeom>
            </p:spPr>
          </p:pic>
        </p:grp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6E0654C8-7513-9E58-E6B6-7697FC4B9E09}"/>
                </a:ext>
              </a:extLst>
            </p:cNvPr>
            <p:cNvSpPr txBox="1"/>
            <p:nvPr/>
          </p:nvSpPr>
          <p:spPr>
            <a:xfrm>
              <a:off x="1530656" y="3151898"/>
              <a:ext cx="96016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Chôn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vứt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sông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id="{0A1C5E2E-F5CE-ECFC-471C-6CB2027F0116}"/>
              </a:ext>
            </a:extLst>
          </p:cNvPr>
          <p:cNvGrpSpPr/>
          <p:nvPr/>
        </p:nvGrpSpPr>
        <p:grpSpPr>
          <a:xfrm>
            <a:off x="887731" y="3822090"/>
            <a:ext cx="10484674" cy="1400861"/>
            <a:chOff x="806277" y="4584522"/>
            <a:chExt cx="10484674" cy="1400861"/>
          </a:xfrm>
        </p:grpSpPr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FA5196FE-5102-A03E-D543-5DF73F5FDD46}"/>
                </a:ext>
              </a:extLst>
            </p:cNvPr>
            <p:cNvGrpSpPr/>
            <p:nvPr/>
          </p:nvGrpSpPr>
          <p:grpSpPr>
            <a:xfrm>
              <a:off x="806277" y="4584522"/>
              <a:ext cx="10484674" cy="1400861"/>
              <a:chOff x="5015732" y="3396781"/>
              <a:chExt cx="10484674" cy="1400861"/>
            </a:xfrm>
          </p:grpSpPr>
          <p:sp>
            <p:nvSpPr>
              <p:cNvPr id="14" name="Rectangle: Rounded Corners 9">
                <a:extLst>
                  <a:ext uri="{FF2B5EF4-FFF2-40B4-BE49-F238E27FC236}">
                    <a16:creationId xmlns:a16="http://schemas.microsoft.com/office/drawing/2014/main" id="{7A8C2C69-C967-DE65-BF32-263ED7E17522}"/>
                  </a:ext>
                </a:extLst>
              </p:cNvPr>
              <p:cNvSpPr/>
              <p:nvPr/>
            </p:nvSpPr>
            <p:spPr>
              <a:xfrm>
                <a:off x="5535477" y="3511171"/>
                <a:ext cx="9964929" cy="115220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50E"/>
                </a:solidFill>
              </a:ln>
              <a:effectLst>
                <a:outerShdw blurRad="50800" dist="38100" dir="16200000" rotWithShape="0">
                  <a:srgbClr val="FFC50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663E58B7-3A4C-B41D-0144-1D0C961A10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015732" y="3396781"/>
                <a:ext cx="1385564" cy="1400861"/>
              </a:xfrm>
              <a:prstGeom prst="rect">
                <a:avLst/>
              </a:prstGeom>
            </p:spPr>
          </p:pic>
        </p:grp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96642D66-CE48-CF74-0FE6-03753436E224}"/>
                </a:ext>
              </a:extLst>
            </p:cNvPr>
            <p:cNvSpPr txBox="1"/>
            <p:nvPr/>
          </p:nvSpPr>
          <p:spPr>
            <a:xfrm>
              <a:off x="1884433" y="4921072"/>
              <a:ext cx="920503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Bỏ chung vào sọt rác.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147E4C75-2B9B-B51D-4E0D-BC1B85FFE136}"/>
              </a:ext>
            </a:extLst>
          </p:cNvPr>
          <p:cNvGrpSpPr/>
          <p:nvPr/>
        </p:nvGrpSpPr>
        <p:grpSpPr>
          <a:xfrm>
            <a:off x="888247" y="5126700"/>
            <a:ext cx="10484158" cy="1570786"/>
            <a:chOff x="5839736" y="2656407"/>
            <a:chExt cx="10484158" cy="1570786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B458F66E-9DCB-C513-F8D2-5BB5478B3FA8}"/>
                </a:ext>
              </a:extLst>
            </p:cNvPr>
            <p:cNvGrpSpPr/>
            <p:nvPr/>
          </p:nvGrpSpPr>
          <p:grpSpPr>
            <a:xfrm>
              <a:off x="5839736" y="2656407"/>
              <a:ext cx="10484158" cy="1570786"/>
              <a:chOff x="6400748" y="2343644"/>
              <a:chExt cx="10484158" cy="1570786"/>
            </a:xfrm>
          </p:grpSpPr>
          <p:sp>
            <p:nvSpPr>
              <p:cNvPr id="19" name="Rectangle: Rounded Corners 13">
                <a:extLst>
                  <a:ext uri="{FF2B5EF4-FFF2-40B4-BE49-F238E27FC236}">
                    <a16:creationId xmlns:a16="http://schemas.microsoft.com/office/drawing/2014/main" id="{3F39FE79-9BAC-0858-250D-45850371518A}"/>
                  </a:ext>
                </a:extLst>
              </p:cNvPr>
              <p:cNvSpPr/>
              <p:nvPr/>
            </p:nvSpPr>
            <p:spPr>
              <a:xfrm>
                <a:off x="7192464" y="2497248"/>
                <a:ext cx="9692442" cy="11520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B9DE43"/>
                </a:solidFill>
              </a:ln>
              <a:effectLst>
                <a:outerShdw blurRad="50800" dist="38100" dir="16200000" rotWithShape="0">
                  <a:srgbClr val="B9DE4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0" name="Picture 16">
                <a:extLst>
                  <a:ext uri="{FF2B5EF4-FFF2-40B4-BE49-F238E27FC236}">
                    <a16:creationId xmlns:a16="http://schemas.microsoft.com/office/drawing/2014/main" id="{328E8CEA-3439-A938-2A5E-1883C4CC00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50703"/>
              <a:stretch/>
            </p:blipFill>
            <p:spPr>
              <a:xfrm>
                <a:off x="6400748" y="2343644"/>
                <a:ext cx="1487889" cy="1570786"/>
              </a:xfrm>
              <a:prstGeom prst="rect">
                <a:avLst/>
              </a:prstGeom>
            </p:spPr>
          </p:pic>
        </p:grp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E1715873-92B8-16D9-6291-5E0A2A6DD3B8}"/>
                </a:ext>
              </a:extLst>
            </p:cNvPr>
            <p:cNvSpPr txBox="1"/>
            <p:nvPr/>
          </p:nvSpPr>
          <p:spPr>
            <a:xfrm>
              <a:off x="6974372" y="3104773"/>
              <a:ext cx="928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Để riêng, đưa đến chỗ thu gom rác đ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ộ</a:t>
              </a:r>
              <a:r>
                <a:rPr lang="vi-VN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c hại.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5D139BE-B1CB-36AC-B10A-5C99F37BCD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AF6EB"/>
              </a:clrFrom>
              <a:clrTo>
                <a:srgbClr val="FA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7" t="6646" r="9778" b="67978"/>
          <a:stretch/>
        </p:blipFill>
        <p:spPr>
          <a:xfrm>
            <a:off x="76127" y="548820"/>
            <a:ext cx="1889760" cy="1740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47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9" descr="图片1">
            <a:extLst>
              <a:ext uri="{FF2B5EF4-FFF2-40B4-BE49-F238E27FC236}">
                <a16:creationId xmlns:a16="http://schemas.microsoft.com/office/drawing/2014/main" id="{82ED8755-5AF0-4B5F-B295-19FE8021A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65" y="-210951"/>
            <a:ext cx="11973272" cy="7279899"/>
          </a:xfrm>
          <a:prstGeom prst="rect">
            <a:avLst/>
          </a:prstGeom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id="{65835EC7-AB72-35FA-4C91-3E0B26576BEE}"/>
              </a:ext>
            </a:extLst>
          </p:cNvPr>
          <p:cNvGrpSpPr/>
          <p:nvPr/>
        </p:nvGrpSpPr>
        <p:grpSpPr>
          <a:xfrm>
            <a:off x="1062681" y="687585"/>
            <a:ext cx="10530840" cy="1547797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A956A436-EFD6-9B2B-0ACD-1DE33B47480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5069797" y="153808"/>
                    <a:pt x="7700535" y="445454"/>
                    <a:pt x="13830686" y="0"/>
                  </a:cubicBezTo>
                  <a:cubicBezTo>
                    <a:pt x="13525647" y="530551"/>
                    <a:pt x="13668872" y="1405475"/>
                    <a:pt x="13830686" y="2021573"/>
                  </a:cubicBezTo>
                  <a:cubicBezTo>
                    <a:pt x="7425018" y="1820488"/>
                    <a:pt x="3042602" y="1229101"/>
                    <a:pt x="0" y="2021573"/>
                  </a:cubicBezTo>
                  <a:cubicBezTo>
                    <a:pt x="119040" y="1254605"/>
                    <a:pt x="86831" y="473018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15561" y="-62657"/>
                    <a:pt x="11349590" y="-243186"/>
                    <a:pt x="13830686" y="0"/>
                  </a:cubicBezTo>
                  <a:cubicBezTo>
                    <a:pt x="13661815" y="189856"/>
                    <a:pt x="13853299" y="1338336"/>
                    <a:pt x="13830686" y="2021573"/>
                  </a:cubicBezTo>
                  <a:cubicBezTo>
                    <a:pt x="9540213" y="1969215"/>
                    <a:pt x="3579601" y="2497036"/>
                    <a:pt x="0" y="2021573"/>
                  </a:cubicBezTo>
                  <a:cubicBezTo>
                    <a:pt x="21966" y="1431955"/>
                    <a:pt x="119425" y="1070187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739139" y="-395702"/>
                    <a:pt x="8406622" y="82082"/>
                    <a:pt x="13830686" y="0"/>
                  </a:cubicBezTo>
                  <a:cubicBezTo>
                    <a:pt x="13652469" y="422622"/>
                    <a:pt x="13832096" y="1420706"/>
                    <a:pt x="13830686" y="2021573"/>
                  </a:cubicBezTo>
                  <a:cubicBezTo>
                    <a:pt x="7008469" y="1664428"/>
                    <a:pt x="3746463" y="2211204"/>
                    <a:pt x="0" y="2021573"/>
                  </a:cubicBezTo>
                  <a:cubicBezTo>
                    <a:pt x="67379" y="1317940"/>
                    <a:pt x="12243" y="33352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054106" y="-95802"/>
                    <a:pt x="8139931" y="215558"/>
                    <a:pt x="13830686" y="0"/>
                  </a:cubicBezTo>
                  <a:cubicBezTo>
                    <a:pt x="13529985" y="437466"/>
                    <a:pt x="13723703" y="1455752"/>
                    <a:pt x="13830686" y="2021573"/>
                  </a:cubicBezTo>
                  <a:cubicBezTo>
                    <a:pt x="7287409" y="1791939"/>
                    <a:pt x="3429671" y="1428418"/>
                    <a:pt x="0" y="2021573"/>
                  </a:cubicBezTo>
                  <a:cubicBezTo>
                    <a:pt x="115144" y="1282722"/>
                    <a:pt x="46438" y="35665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0530840"/>
                        <a:gd name="connsiteY0" fmla="*/ 0 h 1547797"/>
                        <a:gd name="connsiteX1" fmla="*/ 10530840 w 10530840"/>
                        <a:gd name="connsiteY1" fmla="*/ 0 h 1547797"/>
                        <a:gd name="connsiteX2" fmla="*/ 10530840 w 10530840"/>
                        <a:gd name="connsiteY2" fmla="*/ 1547797 h 1547797"/>
                        <a:gd name="connsiteX3" fmla="*/ 0 w 10530840"/>
                        <a:gd name="connsiteY3" fmla="*/ 1547797 h 1547797"/>
                        <a:gd name="connsiteX4" fmla="*/ 0 w 10530840"/>
                        <a:gd name="connsiteY4" fmla="*/ 0 h 1547797"/>
                        <a:gd name="connsiteX0" fmla="*/ 0 w 10530840"/>
                        <a:gd name="connsiteY0" fmla="*/ 0 h 1547797"/>
                        <a:gd name="connsiteX1" fmla="*/ 10530840 w 10530840"/>
                        <a:gd name="connsiteY1" fmla="*/ 0 h 1547797"/>
                        <a:gd name="connsiteX2" fmla="*/ 10530840 w 10530840"/>
                        <a:gd name="connsiteY2" fmla="*/ 1547797 h 1547797"/>
                        <a:gd name="connsiteX3" fmla="*/ 0 w 10530840"/>
                        <a:gd name="connsiteY3" fmla="*/ 1547797 h 1547797"/>
                        <a:gd name="connsiteX4" fmla="*/ 0 w 10530840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30840" h="1547797" fill="none" extrusionOk="0">
                          <a:moveTo>
                            <a:pt x="0" y="0"/>
                          </a:moveTo>
                          <a:cubicBezTo>
                            <a:pt x="3482490" y="-94963"/>
                            <a:pt x="6079146" y="-12548"/>
                            <a:pt x="10530840" y="0"/>
                          </a:cubicBezTo>
                          <a:cubicBezTo>
                            <a:pt x="10349298" y="339844"/>
                            <a:pt x="10450856" y="1088215"/>
                            <a:pt x="10530840" y="1547797"/>
                          </a:cubicBezTo>
                          <a:cubicBezTo>
                            <a:pt x="5579273" y="1431923"/>
                            <a:pt x="2503440" y="1392827"/>
                            <a:pt x="0" y="1547797"/>
                          </a:cubicBezTo>
                          <a:cubicBezTo>
                            <a:pt x="73981" y="1010736"/>
                            <a:pt x="40542" y="333287"/>
                            <a:pt x="0" y="0"/>
                          </a:cubicBezTo>
                          <a:close/>
                        </a:path>
                        <a:path w="10530840" h="1547797" stroke="0" extrusionOk="0">
                          <a:moveTo>
                            <a:pt x="0" y="0"/>
                          </a:moveTo>
                          <a:cubicBezTo>
                            <a:pt x="4792035" y="-98285"/>
                            <a:pt x="8243262" y="-124548"/>
                            <a:pt x="10530840" y="0"/>
                          </a:cubicBezTo>
                          <a:cubicBezTo>
                            <a:pt x="10464284" y="204017"/>
                            <a:pt x="10531787" y="1048510"/>
                            <a:pt x="10530840" y="1547797"/>
                          </a:cubicBezTo>
                          <a:cubicBezTo>
                            <a:pt x="6995336" y="1486288"/>
                            <a:pt x="2376333" y="1717791"/>
                            <a:pt x="0" y="1547797"/>
                          </a:cubicBezTo>
                          <a:cubicBezTo>
                            <a:pt x="56513" y="1106417"/>
                            <a:pt x="90690" y="765332"/>
                            <a:pt x="0" y="0"/>
                          </a:cubicBezTo>
                          <a:close/>
                        </a:path>
                        <a:path w="10530840" h="1547797" fill="none" stroke="0" extrusionOk="0">
                          <a:moveTo>
                            <a:pt x="0" y="0"/>
                          </a:moveTo>
                          <a:cubicBezTo>
                            <a:pt x="3848470" y="-96176"/>
                            <a:pt x="6175322" y="-58460"/>
                            <a:pt x="10530840" y="0"/>
                          </a:cubicBezTo>
                          <a:cubicBezTo>
                            <a:pt x="10377454" y="275022"/>
                            <a:pt x="10531577" y="1143160"/>
                            <a:pt x="10530840" y="1547797"/>
                          </a:cubicBezTo>
                          <a:cubicBezTo>
                            <a:pt x="5289926" y="1416699"/>
                            <a:pt x="2533182" y="1391455"/>
                            <a:pt x="0" y="1547797"/>
                          </a:cubicBezTo>
                          <a:cubicBezTo>
                            <a:pt x="74434" y="1024162"/>
                            <a:pt x="25202" y="25785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E0531054-B572-6E72-0429-1207F6550F44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567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u="sng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Câu</a:t>
              </a:r>
              <a:r>
                <a:rPr lang="en-US" altLang="en-US" sz="3600" b="1" u="sng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3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: </a:t>
              </a:r>
              <a:r>
                <a:rPr lang="vi-VN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Để giảm bớt chất thải trên đường làng, ngõ phố, em có thể:</a:t>
              </a:r>
              <a:endParaRPr kumimoji="0" lang="en-US" altLang="en-US" sz="3600" b="1" i="0" u="none" strike="noStrike" kern="0" cap="none" spc="-15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E79C3E4B-B722-2970-57F5-EBD86E968D29}"/>
              </a:ext>
            </a:extLst>
          </p:cNvPr>
          <p:cNvGrpSpPr/>
          <p:nvPr/>
        </p:nvGrpSpPr>
        <p:grpSpPr>
          <a:xfrm>
            <a:off x="887731" y="2467179"/>
            <a:ext cx="10484676" cy="1290663"/>
            <a:chOff x="693004" y="2887341"/>
            <a:chExt cx="10484676" cy="1290663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9D7B364B-5EB8-D624-208D-8D6D48898027}"/>
                </a:ext>
              </a:extLst>
            </p:cNvPr>
            <p:cNvGrpSpPr/>
            <p:nvPr/>
          </p:nvGrpSpPr>
          <p:grpSpPr>
            <a:xfrm>
              <a:off x="693004" y="2887341"/>
              <a:ext cx="10484676" cy="1290663"/>
              <a:chOff x="5408004" y="2138352"/>
              <a:chExt cx="10484676" cy="1290663"/>
            </a:xfrm>
          </p:grpSpPr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0493C4F2-9E3B-FCEB-F572-6ED6BBC63603}"/>
                  </a:ext>
                </a:extLst>
              </p:cNvPr>
              <p:cNvSpPr/>
              <p:nvPr/>
            </p:nvSpPr>
            <p:spPr>
              <a:xfrm>
                <a:off x="6095999" y="2163796"/>
                <a:ext cx="9796681" cy="11520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4620"/>
                </a:solidFill>
              </a:ln>
              <a:effectLst>
                <a:outerShdw blurRad="88900" dist="38100" dir="16200000" rotWithShape="0">
                  <a:srgbClr val="FF462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A1F2A253-C327-8A97-3FAA-CDF6D88CF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8004" y="2138352"/>
                <a:ext cx="1276161" cy="1290663"/>
              </a:xfrm>
              <a:prstGeom prst="rect">
                <a:avLst/>
              </a:prstGeom>
            </p:spPr>
          </p:pic>
        </p:grp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6E0654C8-7513-9E58-E6B6-7697FC4B9E09}"/>
                </a:ext>
              </a:extLst>
            </p:cNvPr>
            <p:cNvSpPr txBox="1"/>
            <p:nvPr/>
          </p:nvSpPr>
          <p:spPr>
            <a:xfrm>
              <a:off x="1576078" y="2908117"/>
              <a:ext cx="960160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Làm biển báo nhắc nhở mọi người bỏ rác đúng nơi quy định.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id="{0A1C5E2E-F5CE-ECFC-471C-6CB2027F0116}"/>
              </a:ext>
            </a:extLst>
          </p:cNvPr>
          <p:cNvGrpSpPr/>
          <p:nvPr/>
        </p:nvGrpSpPr>
        <p:grpSpPr>
          <a:xfrm>
            <a:off x="887731" y="3822090"/>
            <a:ext cx="10484674" cy="1400861"/>
            <a:chOff x="806277" y="4584522"/>
            <a:chExt cx="10484674" cy="1400861"/>
          </a:xfrm>
        </p:grpSpPr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FA5196FE-5102-A03E-D543-5DF73F5FDD46}"/>
                </a:ext>
              </a:extLst>
            </p:cNvPr>
            <p:cNvGrpSpPr/>
            <p:nvPr/>
          </p:nvGrpSpPr>
          <p:grpSpPr>
            <a:xfrm>
              <a:off x="806277" y="4584522"/>
              <a:ext cx="10484674" cy="1400861"/>
              <a:chOff x="5015732" y="3396781"/>
              <a:chExt cx="10484674" cy="1400861"/>
            </a:xfrm>
          </p:grpSpPr>
          <p:sp>
            <p:nvSpPr>
              <p:cNvPr id="14" name="Rectangle: Rounded Corners 9">
                <a:extLst>
                  <a:ext uri="{FF2B5EF4-FFF2-40B4-BE49-F238E27FC236}">
                    <a16:creationId xmlns:a16="http://schemas.microsoft.com/office/drawing/2014/main" id="{7A8C2C69-C967-DE65-BF32-263ED7E17522}"/>
                  </a:ext>
                </a:extLst>
              </p:cNvPr>
              <p:cNvSpPr/>
              <p:nvPr/>
            </p:nvSpPr>
            <p:spPr>
              <a:xfrm>
                <a:off x="5535477" y="3511171"/>
                <a:ext cx="9964929" cy="115220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50E"/>
                </a:solidFill>
              </a:ln>
              <a:effectLst>
                <a:outerShdw blurRad="50800" dist="38100" dir="16200000" rotWithShape="0">
                  <a:srgbClr val="FFC50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663E58B7-3A4C-B41D-0144-1D0C961A10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015732" y="3396781"/>
                <a:ext cx="1385564" cy="1400861"/>
              </a:xfrm>
              <a:prstGeom prst="rect">
                <a:avLst/>
              </a:prstGeom>
            </p:spPr>
          </p:pic>
        </p:grp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96642D66-CE48-CF74-0FE6-03753436E224}"/>
                </a:ext>
              </a:extLst>
            </p:cNvPr>
            <p:cNvSpPr txBox="1"/>
            <p:nvPr/>
          </p:nvSpPr>
          <p:spPr>
            <a:xfrm>
              <a:off x="1842213" y="4721594"/>
              <a:ext cx="920503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Gom rác trên đường làng, ngõ phố bỏ xuống sông cho trôi đi.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147E4C75-2B9B-B51D-4E0D-BC1B85FFE136}"/>
              </a:ext>
            </a:extLst>
          </p:cNvPr>
          <p:cNvGrpSpPr/>
          <p:nvPr/>
        </p:nvGrpSpPr>
        <p:grpSpPr>
          <a:xfrm>
            <a:off x="888247" y="5126700"/>
            <a:ext cx="10556515" cy="1570786"/>
            <a:chOff x="5839736" y="2656407"/>
            <a:chExt cx="10556515" cy="1570786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B458F66E-9DCB-C513-F8D2-5BB5478B3FA8}"/>
                </a:ext>
              </a:extLst>
            </p:cNvPr>
            <p:cNvGrpSpPr/>
            <p:nvPr/>
          </p:nvGrpSpPr>
          <p:grpSpPr>
            <a:xfrm>
              <a:off x="5839736" y="2656407"/>
              <a:ext cx="10484158" cy="1570786"/>
              <a:chOff x="6400748" y="2343644"/>
              <a:chExt cx="10484158" cy="1570786"/>
            </a:xfrm>
          </p:grpSpPr>
          <p:sp>
            <p:nvSpPr>
              <p:cNvPr id="19" name="Rectangle: Rounded Corners 13">
                <a:extLst>
                  <a:ext uri="{FF2B5EF4-FFF2-40B4-BE49-F238E27FC236}">
                    <a16:creationId xmlns:a16="http://schemas.microsoft.com/office/drawing/2014/main" id="{3F39FE79-9BAC-0858-250D-45850371518A}"/>
                  </a:ext>
                </a:extLst>
              </p:cNvPr>
              <p:cNvSpPr/>
              <p:nvPr/>
            </p:nvSpPr>
            <p:spPr>
              <a:xfrm>
                <a:off x="7192464" y="2497248"/>
                <a:ext cx="9692442" cy="11520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B9DE43"/>
                </a:solidFill>
              </a:ln>
              <a:effectLst>
                <a:outerShdw blurRad="50800" dist="38100" dir="16200000" rotWithShape="0">
                  <a:srgbClr val="B9DE4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0" name="Picture 16">
                <a:extLst>
                  <a:ext uri="{FF2B5EF4-FFF2-40B4-BE49-F238E27FC236}">
                    <a16:creationId xmlns:a16="http://schemas.microsoft.com/office/drawing/2014/main" id="{328E8CEA-3439-A938-2A5E-1883C4CC00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50703"/>
              <a:stretch/>
            </p:blipFill>
            <p:spPr>
              <a:xfrm>
                <a:off x="6400748" y="2343644"/>
                <a:ext cx="1487889" cy="1570786"/>
              </a:xfrm>
              <a:prstGeom prst="rect">
                <a:avLst/>
              </a:prstGeom>
            </p:spPr>
          </p:pic>
        </p:grp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E1715873-92B8-16D9-6291-5E0A2A6DD3B8}"/>
                </a:ext>
              </a:extLst>
            </p:cNvPr>
            <p:cNvSpPr txBox="1"/>
            <p:nvPr/>
          </p:nvSpPr>
          <p:spPr>
            <a:xfrm>
              <a:off x="7115381" y="3062845"/>
              <a:ext cx="928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Vứt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rác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bừa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bãi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5D139BE-B1CB-36AC-B10A-5C99F37BCD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AF6EB"/>
              </a:clrFrom>
              <a:clrTo>
                <a:srgbClr val="FA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7" t="6646" r="9778" b="67978"/>
          <a:stretch/>
        </p:blipFill>
        <p:spPr>
          <a:xfrm>
            <a:off x="-118955" y="669674"/>
            <a:ext cx="1889760" cy="1740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325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9" descr="图片1">
            <a:extLst>
              <a:ext uri="{FF2B5EF4-FFF2-40B4-BE49-F238E27FC236}">
                <a16:creationId xmlns:a16="http://schemas.microsoft.com/office/drawing/2014/main" id="{82ED8755-5AF0-4B5F-B295-19FE8021A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65" y="-210951"/>
            <a:ext cx="11973272" cy="7279899"/>
          </a:xfrm>
          <a:prstGeom prst="rect">
            <a:avLst/>
          </a:prstGeom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id="{65835EC7-AB72-35FA-4C91-3E0B26576BEE}"/>
              </a:ext>
            </a:extLst>
          </p:cNvPr>
          <p:cNvGrpSpPr/>
          <p:nvPr/>
        </p:nvGrpSpPr>
        <p:grpSpPr>
          <a:xfrm>
            <a:off x="1062681" y="687585"/>
            <a:ext cx="10597387" cy="1547797"/>
            <a:chOff x="226633" y="147365"/>
            <a:chExt cx="139180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A956A436-EFD6-9B2B-0ACD-1DE33B47480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5069797" y="153808"/>
                    <a:pt x="7700535" y="445454"/>
                    <a:pt x="13830686" y="0"/>
                  </a:cubicBezTo>
                  <a:cubicBezTo>
                    <a:pt x="13525647" y="530551"/>
                    <a:pt x="13668872" y="1405475"/>
                    <a:pt x="13830686" y="2021573"/>
                  </a:cubicBezTo>
                  <a:cubicBezTo>
                    <a:pt x="7425018" y="1820488"/>
                    <a:pt x="3042602" y="1229101"/>
                    <a:pt x="0" y="2021573"/>
                  </a:cubicBezTo>
                  <a:cubicBezTo>
                    <a:pt x="119040" y="1254605"/>
                    <a:pt x="86831" y="473018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15561" y="-62657"/>
                    <a:pt x="11349590" y="-243186"/>
                    <a:pt x="13830686" y="0"/>
                  </a:cubicBezTo>
                  <a:cubicBezTo>
                    <a:pt x="13661815" y="189856"/>
                    <a:pt x="13853299" y="1338336"/>
                    <a:pt x="13830686" y="2021573"/>
                  </a:cubicBezTo>
                  <a:cubicBezTo>
                    <a:pt x="9540213" y="1969215"/>
                    <a:pt x="3579601" y="2497036"/>
                    <a:pt x="0" y="2021573"/>
                  </a:cubicBezTo>
                  <a:cubicBezTo>
                    <a:pt x="21966" y="1431955"/>
                    <a:pt x="119425" y="1070187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739139" y="-395702"/>
                    <a:pt x="8406622" y="82082"/>
                    <a:pt x="13830686" y="0"/>
                  </a:cubicBezTo>
                  <a:cubicBezTo>
                    <a:pt x="13652469" y="422622"/>
                    <a:pt x="13832096" y="1420706"/>
                    <a:pt x="13830686" y="2021573"/>
                  </a:cubicBezTo>
                  <a:cubicBezTo>
                    <a:pt x="7008469" y="1664428"/>
                    <a:pt x="3746463" y="2211204"/>
                    <a:pt x="0" y="2021573"/>
                  </a:cubicBezTo>
                  <a:cubicBezTo>
                    <a:pt x="67379" y="1317940"/>
                    <a:pt x="12243" y="33352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054106" y="-95802"/>
                    <a:pt x="8139931" y="215558"/>
                    <a:pt x="13830686" y="0"/>
                  </a:cubicBezTo>
                  <a:cubicBezTo>
                    <a:pt x="13529985" y="437466"/>
                    <a:pt x="13723703" y="1455752"/>
                    <a:pt x="13830686" y="2021573"/>
                  </a:cubicBezTo>
                  <a:cubicBezTo>
                    <a:pt x="7287409" y="1791939"/>
                    <a:pt x="3429671" y="1428418"/>
                    <a:pt x="0" y="2021573"/>
                  </a:cubicBezTo>
                  <a:cubicBezTo>
                    <a:pt x="115144" y="1282722"/>
                    <a:pt x="46438" y="35665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0530840"/>
                        <a:gd name="connsiteY0" fmla="*/ 0 h 1547797"/>
                        <a:gd name="connsiteX1" fmla="*/ 10530840 w 10530840"/>
                        <a:gd name="connsiteY1" fmla="*/ 0 h 1547797"/>
                        <a:gd name="connsiteX2" fmla="*/ 10530840 w 10530840"/>
                        <a:gd name="connsiteY2" fmla="*/ 1547797 h 1547797"/>
                        <a:gd name="connsiteX3" fmla="*/ 0 w 10530840"/>
                        <a:gd name="connsiteY3" fmla="*/ 1547797 h 1547797"/>
                        <a:gd name="connsiteX4" fmla="*/ 0 w 10530840"/>
                        <a:gd name="connsiteY4" fmla="*/ 0 h 1547797"/>
                        <a:gd name="connsiteX0" fmla="*/ 0 w 10530840"/>
                        <a:gd name="connsiteY0" fmla="*/ 0 h 1547797"/>
                        <a:gd name="connsiteX1" fmla="*/ 10530840 w 10530840"/>
                        <a:gd name="connsiteY1" fmla="*/ 0 h 1547797"/>
                        <a:gd name="connsiteX2" fmla="*/ 10530840 w 10530840"/>
                        <a:gd name="connsiteY2" fmla="*/ 1547797 h 1547797"/>
                        <a:gd name="connsiteX3" fmla="*/ 0 w 10530840"/>
                        <a:gd name="connsiteY3" fmla="*/ 1547797 h 1547797"/>
                        <a:gd name="connsiteX4" fmla="*/ 0 w 10530840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30840" h="1547797" fill="none" extrusionOk="0">
                          <a:moveTo>
                            <a:pt x="0" y="0"/>
                          </a:moveTo>
                          <a:cubicBezTo>
                            <a:pt x="3482490" y="-94963"/>
                            <a:pt x="6079146" y="-12548"/>
                            <a:pt x="10530840" y="0"/>
                          </a:cubicBezTo>
                          <a:cubicBezTo>
                            <a:pt x="10349298" y="339844"/>
                            <a:pt x="10450856" y="1088215"/>
                            <a:pt x="10530840" y="1547797"/>
                          </a:cubicBezTo>
                          <a:cubicBezTo>
                            <a:pt x="5579273" y="1431923"/>
                            <a:pt x="2503440" y="1392827"/>
                            <a:pt x="0" y="1547797"/>
                          </a:cubicBezTo>
                          <a:cubicBezTo>
                            <a:pt x="73981" y="1010736"/>
                            <a:pt x="40542" y="333287"/>
                            <a:pt x="0" y="0"/>
                          </a:cubicBezTo>
                          <a:close/>
                        </a:path>
                        <a:path w="10530840" h="1547797" stroke="0" extrusionOk="0">
                          <a:moveTo>
                            <a:pt x="0" y="0"/>
                          </a:moveTo>
                          <a:cubicBezTo>
                            <a:pt x="4792035" y="-98285"/>
                            <a:pt x="8243262" y="-124548"/>
                            <a:pt x="10530840" y="0"/>
                          </a:cubicBezTo>
                          <a:cubicBezTo>
                            <a:pt x="10464284" y="204017"/>
                            <a:pt x="10531787" y="1048510"/>
                            <a:pt x="10530840" y="1547797"/>
                          </a:cubicBezTo>
                          <a:cubicBezTo>
                            <a:pt x="6995336" y="1486288"/>
                            <a:pt x="2376333" y="1717791"/>
                            <a:pt x="0" y="1547797"/>
                          </a:cubicBezTo>
                          <a:cubicBezTo>
                            <a:pt x="56513" y="1106417"/>
                            <a:pt x="90690" y="765332"/>
                            <a:pt x="0" y="0"/>
                          </a:cubicBezTo>
                          <a:close/>
                        </a:path>
                        <a:path w="10530840" h="1547797" fill="none" stroke="0" extrusionOk="0">
                          <a:moveTo>
                            <a:pt x="0" y="0"/>
                          </a:moveTo>
                          <a:cubicBezTo>
                            <a:pt x="3848470" y="-96176"/>
                            <a:pt x="6175322" y="-58460"/>
                            <a:pt x="10530840" y="0"/>
                          </a:cubicBezTo>
                          <a:cubicBezTo>
                            <a:pt x="10377454" y="275022"/>
                            <a:pt x="10531577" y="1143160"/>
                            <a:pt x="10530840" y="1547797"/>
                          </a:cubicBezTo>
                          <a:cubicBezTo>
                            <a:pt x="5289926" y="1416699"/>
                            <a:pt x="2533182" y="1391455"/>
                            <a:pt x="0" y="1547797"/>
                          </a:cubicBezTo>
                          <a:cubicBezTo>
                            <a:pt x="74434" y="1024162"/>
                            <a:pt x="25202" y="25785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E0531054-B572-6E72-0429-1207F6550F44}"/>
                </a:ext>
              </a:extLst>
            </p:cNvPr>
            <p:cNvSpPr txBox="1"/>
            <p:nvPr/>
          </p:nvSpPr>
          <p:spPr>
            <a:xfrm>
              <a:off x="522639" y="361084"/>
              <a:ext cx="13622080" cy="1567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u="sng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Câu</a:t>
              </a:r>
              <a:r>
                <a:rPr lang="en-US" altLang="en-US" sz="3600" b="1" u="sng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4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: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Đâu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không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phải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là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hành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động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bảo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vệ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môi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?</a:t>
              </a:r>
              <a:endParaRPr kumimoji="0" lang="en-US" altLang="en-US" sz="3600" b="1" i="0" u="none" strike="noStrike" kern="0" cap="none" spc="-15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E79C3E4B-B722-2970-57F5-EBD86E968D29}"/>
              </a:ext>
            </a:extLst>
          </p:cNvPr>
          <p:cNvGrpSpPr/>
          <p:nvPr/>
        </p:nvGrpSpPr>
        <p:grpSpPr>
          <a:xfrm>
            <a:off x="887731" y="2467179"/>
            <a:ext cx="10484676" cy="1290663"/>
            <a:chOff x="693004" y="2887341"/>
            <a:chExt cx="10484676" cy="1290663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9D7B364B-5EB8-D624-208D-8D6D48898027}"/>
                </a:ext>
              </a:extLst>
            </p:cNvPr>
            <p:cNvGrpSpPr/>
            <p:nvPr/>
          </p:nvGrpSpPr>
          <p:grpSpPr>
            <a:xfrm>
              <a:off x="693004" y="2887341"/>
              <a:ext cx="10484676" cy="1290663"/>
              <a:chOff x="5408004" y="2138352"/>
              <a:chExt cx="10484676" cy="1290663"/>
            </a:xfrm>
          </p:grpSpPr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0493C4F2-9E3B-FCEB-F572-6ED6BBC63603}"/>
                  </a:ext>
                </a:extLst>
              </p:cNvPr>
              <p:cNvSpPr/>
              <p:nvPr/>
            </p:nvSpPr>
            <p:spPr>
              <a:xfrm>
                <a:off x="6095999" y="2163796"/>
                <a:ext cx="9796681" cy="11520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4620"/>
                </a:solidFill>
              </a:ln>
              <a:effectLst>
                <a:outerShdw blurRad="88900" dist="38100" dir="16200000" rotWithShape="0">
                  <a:srgbClr val="FF462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A1F2A253-C327-8A97-3FAA-CDF6D88CF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8004" y="2138352"/>
                <a:ext cx="1276161" cy="1290663"/>
              </a:xfrm>
              <a:prstGeom prst="rect">
                <a:avLst/>
              </a:prstGeom>
            </p:spPr>
          </p:pic>
        </p:grp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6E0654C8-7513-9E58-E6B6-7697FC4B9E09}"/>
                </a:ext>
              </a:extLst>
            </p:cNvPr>
            <p:cNvSpPr txBox="1"/>
            <p:nvPr/>
          </p:nvSpPr>
          <p:spPr>
            <a:xfrm>
              <a:off x="1530655" y="3198289"/>
              <a:ext cx="96016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Trồng</a:t>
              </a:r>
              <a:r>
                <a:rPr kumimoji="0" lang="en-US" altLang="en-US" sz="3600" b="1" i="0" strike="noStrike" kern="0" cap="none" spc="-150" normalizeH="0" baseline="0" noProof="0" dirty="0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kumimoji="0" lang="en-US" altLang="en-US" sz="3600" b="1" i="0" strike="noStrike" kern="0" cap="none" spc="-150" normalizeH="0" baseline="0" noProof="0" dirty="0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kumimoji="0" lang="en-US" altLang="en-US" sz="3600" b="1" i="0" strike="noStrike" kern="0" cap="none" spc="-150" normalizeH="0" baseline="0" noProof="0" dirty="0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en-US" sz="3600" b="1" i="0" strike="noStrike" kern="0" cap="none" spc="-150" normalizeH="0" baseline="0" noProof="0" dirty="0" err="1">
                  <a:ln w="13462">
                    <a:noFill/>
                    <a:prstDash val="solid"/>
                  </a:ln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xanh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id="{0A1C5E2E-F5CE-ECFC-471C-6CB2027F0116}"/>
              </a:ext>
            </a:extLst>
          </p:cNvPr>
          <p:cNvGrpSpPr/>
          <p:nvPr/>
        </p:nvGrpSpPr>
        <p:grpSpPr>
          <a:xfrm>
            <a:off x="887731" y="3822090"/>
            <a:ext cx="10484674" cy="1400861"/>
            <a:chOff x="806277" y="4584522"/>
            <a:chExt cx="10484674" cy="1400861"/>
          </a:xfrm>
        </p:grpSpPr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FA5196FE-5102-A03E-D543-5DF73F5FDD46}"/>
                </a:ext>
              </a:extLst>
            </p:cNvPr>
            <p:cNvGrpSpPr/>
            <p:nvPr/>
          </p:nvGrpSpPr>
          <p:grpSpPr>
            <a:xfrm>
              <a:off x="806277" y="4584522"/>
              <a:ext cx="10484674" cy="1400861"/>
              <a:chOff x="5015732" y="3396781"/>
              <a:chExt cx="10484674" cy="1400861"/>
            </a:xfrm>
          </p:grpSpPr>
          <p:sp>
            <p:nvSpPr>
              <p:cNvPr id="14" name="Rectangle: Rounded Corners 9">
                <a:extLst>
                  <a:ext uri="{FF2B5EF4-FFF2-40B4-BE49-F238E27FC236}">
                    <a16:creationId xmlns:a16="http://schemas.microsoft.com/office/drawing/2014/main" id="{7A8C2C69-C967-DE65-BF32-263ED7E17522}"/>
                  </a:ext>
                </a:extLst>
              </p:cNvPr>
              <p:cNvSpPr/>
              <p:nvPr/>
            </p:nvSpPr>
            <p:spPr>
              <a:xfrm>
                <a:off x="5535477" y="3511171"/>
                <a:ext cx="9964929" cy="115220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50E"/>
                </a:solidFill>
              </a:ln>
              <a:effectLst>
                <a:outerShdw blurRad="50800" dist="38100" dir="16200000" rotWithShape="0">
                  <a:srgbClr val="FFC50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663E58B7-3A4C-B41D-0144-1D0C961A10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015732" y="3396781"/>
                <a:ext cx="1385564" cy="1400861"/>
              </a:xfrm>
              <a:prstGeom prst="rect">
                <a:avLst/>
              </a:prstGeom>
            </p:spPr>
          </p:pic>
        </p:grp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96642D66-CE48-CF74-0FE6-03753436E224}"/>
                </a:ext>
              </a:extLst>
            </p:cNvPr>
            <p:cNvSpPr txBox="1"/>
            <p:nvPr/>
          </p:nvSpPr>
          <p:spPr>
            <a:xfrm>
              <a:off x="1842213" y="4721594"/>
              <a:ext cx="920503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Vận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bè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trồng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thêm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xanh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147E4C75-2B9B-B51D-4E0D-BC1B85FFE136}"/>
              </a:ext>
            </a:extLst>
          </p:cNvPr>
          <p:cNvGrpSpPr/>
          <p:nvPr/>
        </p:nvGrpSpPr>
        <p:grpSpPr>
          <a:xfrm>
            <a:off x="888247" y="5126700"/>
            <a:ext cx="10556515" cy="1570786"/>
            <a:chOff x="5839736" y="2656407"/>
            <a:chExt cx="10556515" cy="1570786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B458F66E-9DCB-C513-F8D2-5BB5478B3FA8}"/>
                </a:ext>
              </a:extLst>
            </p:cNvPr>
            <p:cNvGrpSpPr/>
            <p:nvPr/>
          </p:nvGrpSpPr>
          <p:grpSpPr>
            <a:xfrm>
              <a:off x="5839736" y="2656407"/>
              <a:ext cx="10484158" cy="1570786"/>
              <a:chOff x="6400748" y="2343644"/>
              <a:chExt cx="10484158" cy="1570786"/>
            </a:xfrm>
          </p:grpSpPr>
          <p:sp>
            <p:nvSpPr>
              <p:cNvPr id="19" name="Rectangle: Rounded Corners 13">
                <a:extLst>
                  <a:ext uri="{FF2B5EF4-FFF2-40B4-BE49-F238E27FC236}">
                    <a16:creationId xmlns:a16="http://schemas.microsoft.com/office/drawing/2014/main" id="{3F39FE79-9BAC-0858-250D-45850371518A}"/>
                  </a:ext>
                </a:extLst>
              </p:cNvPr>
              <p:cNvSpPr/>
              <p:nvPr/>
            </p:nvSpPr>
            <p:spPr>
              <a:xfrm>
                <a:off x="7192464" y="2497248"/>
                <a:ext cx="9692442" cy="11520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B9DE43"/>
                </a:solidFill>
              </a:ln>
              <a:effectLst>
                <a:outerShdw blurRad="50800" dist="38100" dir="16200000" rotWithShape="0">
                  <a:srgbClr val="B9DE4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0" name="Picture 16">
                <a:extLst>
                  <a:ext uri="{FF2B5EF4-FFF2-40B4-BE49-F238E27FC236}">
                    <a16:creationId xmlns:a16="http://schemas.microsoft.com/office/drawing/2014/main" id="{328E8CEA-3439-A938-2A5E-1883C4CC00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50703"/>
              <a:stretch/>
            </p:blipFill>
            <p:spPr>
              <a:xfrm>
                <a:off x="6400748" y="2343644"/>
                <a:ext cx="1487889" cy="1570786"/>
              </a:xfrm>
              <a:prstGeom prst="rect">
                <a:avLst/>
              </a:prstGeom>
            </p:spPr>
          </p:pic>
        </p:grp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E1715873-92B8-16D9-6291-5E0A2A6DD3B8}"/>
                </a:ext>
              </a:extLst>
            </p:cNvPr>
            <p:cNvSpPr txBox="1"/>
            <p:nvPr/>
          </p:nvSpPr>
          <p:spPr>
            <a:xfrm>
              <a:off x="7115381" y="3062845"/>
              <a:ext cx="928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Vứt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rác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bừa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bãi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altLang="en-US" sz="3600" b="1" kern="0" spc="-150" dirty="0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3600" b="1" kern="0" spc="-150" dirty="0" err="1">
                  <a:ln w="13462">
                    <a:noFill/>
                    <a:prstDash val="solid"/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endParaRPr kumimoji="0" lang="en-US" altLang="en-US" sz="3600" b="1" i="0" strike="noStrike" kern="0" cap="none" spc="-150" normalizeH="0" baseline="0" noProof="0" dirty="0">
                <a:ln w="13462">
                  <a:noFill/>
                  <a:prstDash val="solid"/>
                </a:ln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5D139BE-B1CB-36AC-B10A-5C99F37BCD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AF6EB"/>
              </a:clrFrom>
              <a:clrTo>
                <a:srgbClr val="FA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7" t="6646" r="9778" b="67978"/>
          <a:stretch/>
        </p:blipFill>
        <p:spPr>
          <a:xfrm>
            <a:off x="-118955" y="669674"/>
            <a:ext cx="1889760" cy="1740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308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Widescreen</PresentationFormat>
  <Paragraphs>56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等线</vt:lpstr>
      <vt:lpstr>#9Slide07 HoneyCream</vt:lpstr>
      <vt:lpstr>Aptos</vt:lpstr>
      <vt:lpstr>Aptos Display</vt:lpstr>
      <vt:lpstr>Arial</vt:lpstr>
      <vt:lpstr>Cambria</vt:lpstr>
      <vt:lpstr>Times New Roman</vt:lpstr>
      <vt:lpstr>UTM Avo</vt:lpstr>
      <vt:lpstr>Vogue-ExtraBold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11332</dc:creator>
  <cp:lastModifiedBy>11332</cp:lastModifiedBy>
  <cp:revision>1</cp:revision>
  <dcterms:created xsi:type="dcterms:W3CDTF">2025-04-20T16:34:13Z</dcterms:created>
  <dcterms:modified xsi:type="dcterms:W3CDTF">2025-04-20T16:34:24Z</dcterms:modified>
</cp:coreProperties>
</file>