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9"/>
  </p:notesMasterIdLst>
  <p:sldIdLst>
    <p:sldId id="257" r:id="rId3"/>
    <p:sldId id="258" r:id="rId4"/>
    <p:sldId id="259" r:id="rId5"/>
    <p:sldId id="279" r:id="rId6"/>
    <p:sldId id="261" r:id="rId7"/>
    <p:sldId id="282" r:id="rId8"/>
    <p:sldId id="280" r:id="rId9"/>
    <p:sldId id="281" r:id="rId10"/>
    <p:sldId id="283" r:id="rId11"/>
    <p:sldId id="285" r:id="rId12"/>
    <p:sldId id="286" r:id="rId13"/>
    <p:sldId id="287" r:id="rId14"/>
    <p:sldId id="264" r:id="rId15"/>
    <p:sldId id="284" r:id="rId16"/>
    <p:sldId id="288" r:id="rId17"/>
    <p:sldId id="27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773"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AED7A2-782D-4DE2-9F20-3A88A403D038}" type="datetimeFigureOut">
              <a:rPr lang="en-US" smtClean="0"/>
              <a:t>4/12/2025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6A15A-E2CF-40DD-8675-CB2433C90411}" type="slidenum">
              <a:rPr lang="en-US" smtClean="0"/>
              <a:t>‹#›</a:t>
            </a:fld>
            <a:endParaRPr lang="en-US"/>
          </a:p>
        </p:txBody>
      </p:sp>
    </p:spTree>
    <p:extLst>
      <p:ext uri="{BB962C8B-B14F-4D97-AF65-F5344CB8AC3E}">
        <p14:creationId xmlns:p14="http://schemas.microsoft.com/office/powerpoint/2010/main" val="3343810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42328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39137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9695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923085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944154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94228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2553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90761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529359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2025/4/12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351363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06803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4256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12297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55756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Tree>
    <p:extLst>
      <p:ext uri="{BB962C8B-B14F-4D97-AF65-F5344CB8AC3E}">
        <p14:creationId xmlns:p14="http://schemas.microsoft.com/office/powerpoint/2010/main" val="4228843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03.</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16118652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04.</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32582712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2025/4/12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380212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2025/4/12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418563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2025/4/12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651752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2025/4/12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183328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2025/4/12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4867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DFCE5"/>
        </a:solidFill>
        <a:effectLst/>
      </p:bgPr>
    </p:bg>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6CC0776-1B66-406B-B7E4-67CA9E2AA822}"/>
              </a:ext>
            </a:extLst>
          </p:cNvPr>
          <p:cNvGrpSpPr/>
          <p:nvPr userDrawn="1"/>
        </p:nvGrpSpPr>
        <p:grpSpPr>
          <a:xfrm>
            <a:off x="193817" y="6109909"/>
            <a:ext cx="11804366" cy="783792"/>
            <a:chOff x="-223793" y="6027003"/>
            <a:chExt cx="12515307" cy="830998"/>
          </a:xfrm>
        </p:grpSpPr>
        <p:pic>
          <p:nvPicPr>
            <p:cNvPr id="4" name="图片 3">
              <a:extLst>
                <a:ext uri="{FF2B5EF4-FFF2-40B4-BE49-F238E27FC236}">
                  <a16:creationId xmlns:a16="http://schemas.microsoft.com/office/drawing/2014/main" id="{C1BBE21A-83D4-4EEF-B0BC-8DD0EF5C2B1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5" name="图片 4">
              <a:extLst>
                <a:ext uri="{FF2B5EF4-FFF2-40B4-BE49-F238E27FC236}">
                  <a16:creationId xmlns:a16="http://schemas.microsoft.com/office/drawing/2014/main" id="{31EFE41B-2600-41C4-9558-9B384D07319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6" name="图片 5">
              <a:extLst>
                <a:ext uri="{FF2B5EF4-FFF2-40B4-BE49-F238E27FC236}">
                  <a16:creationId xmlns:a16="http://schemas.microsoft.com/office/drawing/2014/main" id="{19E1E513-A1EA-47BD-A8F3-012BA60341B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8" name="图片 7">
              <a:extLst>
                <a:ext uri="{FF2B5EF4-FFF2-40B4-BE49-F238E27FC236}">
                  <a16:creationId xmlns:a16="http://schemas.microsoft.com/office/drawing/2014/main" id="{3972DFF3-B398-4EA3-AD05-88EAF22D1A7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9" name="图片 8">
              <a:extLst>
                <a:ext uri="{FF2B5EF4-FFF2-40B4-BE49-F238E27FC236}">
                  <a16:creationId xmlns:a16="http://schemas.microsoft.com/office/drawing/2014/main" id="{0E940E4C-5599-45D4-AFA6-32053DD7343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10" name="图片 9">
              <a:extLst>
                <a:ext uri="{FF2B5EF4-FFF2-40B4-BE49-F238E27FC236}">
                  <a16:creationId xmlns:a16="http://schemas.microsoft.com/office/drawing/2014/main" id="{C32158D1-B33B-4CA0-91AC-85BAEC04DCB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11" name="图片 10">
              <a:extLst>
                <a:ext uri="{FF2B5EF4-FFF2-40B4-BE49-F238E27FC236}">
                  <a16:creationId xmlns:a16="http://schemas.microsoft.com/office/drawing/2014/main" id="{87668501-487A-4B99-B7D5-6C1596A56A1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845235" y="6304742"/>
              <a:ext cx="1326871" cy="510270"/>
            </a:xfrm>
            <a:prstGeom prst="rect">
              <a:avLst/>
            </a:prstGeom>
          </p:spPr>
        </p:pic>
      </p:grpSp>
      <p:pic>
        <p:nvPicPr>
          <p:cNvPr id="12" name="图片 11">
            <a:extLst>
              <a:ext uri="{FF2B5EF4-FFF2-40B4-BE49-F238E27FC236}">
                <a16:creationId xmlns:a16="http://schemas.microsoft.com/office/drawing/2014/main" id="{56D86B63-057B-4CCC-A8FA-3EFFD70142E3}"/>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10221085" y="388084"/>
            <a:ext cx="1566018" cy="1108172"/>
          </a:xfrm>
          <a:prstGeom prst="rect">
            <a:avLst/>
          </a:prstGeom>
        </p:spPr>
      </p:pic>
      <p:pic>
        <p:nvPicPr>
          <p:cNvPr id="13" name="图片 12">
            <a:extLst>
              <a:ext uri="{FF2B5EF4-FFF2-40B4-BE49-F238E27FC236}">
                <a16:creationId xmlns:a16="http://schemas.microsoft.com/office/drawing/2014/main" id="{B31E11A9-6D9A-4CB4-A02E-687AD67B1EF5}"/>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8784164" y="616491"/>
            <a:ext cx="646843" cy="457729"/>
          </a:xfrm>
          <a:prstGeom prst="rect">
            <a:avLst/>
          </a:prstGeom>
        </p:spPr>
      </p:pic>
      <p:pic>
        <p:nvPicPr>
          <p:cNvPr id="14" name="图片 13">
            <a:extLst>
              <a:ext uri="{FF2B5EF4-FFF2-40B4-BE49-F238E27FC236}">
                <a16:creationId xmlns:a16="http://schemas.microsoft.com/office/drawing/2014/main" id="{A634CC6B-77B6-404A-B2EF-B4D369515919}"/>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404897" y="400737"/>
            <a:ext cx="1119046" cy="791878"/>
          </a:xfrm>
          <a:prstGeom prst="rect">
            <a:avLst/>
          </a:prstGeom>
        </p:spPr>
      </p:pic>
    </p:spTree>
    <p:extLst>
      <p:ext uri="{BB962C8B-B14F-4D97-AF65-F5344CB8AC3E}">
        <p14:creationId xmlns:p14="http://schemas.microsoft.com/office/powerpoint/2010/main" val="639476132"/>
      </p:ext>
    </p:extLst>
  </p:cSld>
  <p:clrMap bg1="lt1" tx1="dk1" bg2="lt2" tx2="dk2" accent1="accent1" accent2="accent2" accent3="accent3" accent4="accent4" accent5="accent5" accent6="accent6" hlink="hlink" folHlink="folHlink"/>
  <p:sldLayoutIdLst>
    <p:sldLayoutId id="2147483674"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pic>
        <p:nvPicPr>
          <p:cNvPr id="7" name="Picture 6">
            <a:extLst>
              <a:ext uri="{FF2B5EF4-FFF2-40B4-BE49-F238E27FC236}">
                <a16:creationId xmlns:a16="http://schemas.microsoft.com/office/drawing/2014/main" id="{9A5AE75D-B3CA-49F7-97B2-D3EEFBAD7FF4}"/>
              </a:ext>
            </a:extLst>
          </p:cNvPr>
          <p:cNvPicPr>
            <a:picLocks noChangeAspect="1"/>
          </p:cNvPicPr>
          <p:nvPr/>
        </p:nvPicPr>
        <p:blipFill>
          <a:blip r:embed="rId4"/>
          <a:stretch>
            <a:fillRect/>
          </a:stretch>
        </p:blipFill>
        <p:spPr>
          <a:xfrm>
            <a:off x="3235961" y="1709124"/>
            <a:ext cx="5834378" cy="963251"/>
          </a:xfrm>
          <a:prstGeom prst="rect">
            <a:avLst/>
          </a:prstGeom>
        </p:spPr>
      </p:pic>
      <p:pic>
        <p:nvPicPr>
          <p:cNvPr id="3" name="Picture 2">
            <a:extLst>
              <a:ext uri="{FF2B5EF4-FFF2-40B4-BE49-F238E27FC236}">
                <a16:creationId xmlns:a16="http://schemas.microsoft.com/office/drawing/2014/main" id="{7214091B-AE54-4EFC-B7E1-634B5EAAEDE3}"/>
              </a:ext>
            </a:extLst>
          </p:cNvPr>
          <p:cNvPicPr>
            <a:picLocks noChangeAspect="1"/>
          </p:cNvPicPr>
          <p:nvPr/>
        </p:nvPicPr>
        <p:blipFill>
          <a:blip r:embed="rId5"/>
          <a:stretch>
            <a:fillRect/>
          </a:stretch>
        </p:blipFill>
        <p:spPr>
          <a:xfrm>
            <a:off x="2371762" y="2631489"/>
            <a:ext cx="7943776" cy="1804572"/>
          </a:xfrm>
          <a:prstGeom prst="rect">
            <a:avLst/>
          </a:prstGeom>
        </p:spPr>
      </p:pic>
      <p:sp>
        <p:nvSpPr>
          <p:cNvPr id="8" name="TextBox 7">
            <a:extLst>
              <a:ext uri="{FF2B5EF4-FFF2-40B4-BE49-F238E27FC236}">
                <a16:creationId xmlns:a16="http://schemas.microsoft.com/office/drawing/2014/main" id="{5D229A65-8570-40BC-8F3E-CA9AFA3ED5F9}"/>
              </a:ext>
            </a:extLst>
          </p:cNvPr>
          <p:cNvSpPr txBox="1"/>
          <p:nvPr/>
        </p:nvSpPr>
        <p:spPr>
          <a:xfrm>
            <a:off x="5524500" y="4419600"/>
            <a:ext cx="1857375" cy="646331"/>
          </a:xfrm>
          <a:prstGeom prst="rect">
            <a:avLst/>
          </a:prstGeom>
          <a:noFill/>
        </p:spPr>
        <p:txBody>
          <a:bodyPr wrap="square" rtlCol="0">
            <a:spAutoFit/>
          </a:bodyPr>
          <a:lstStyle/>
          <a:p>
            <a:r>
              <a:rPr lang="en-US" sz="3600" b="1" dirty="0">
                <a:solidFill>
                  <a:srgbClr val="002060"/>
                </a:solidFill>
              </a:rPr>
              <a:t>(</a:t>
            </a:r>
            <a:r>
              <a:rPr lang="en-US" sz="3600" b="1" dirty="0" err="1">
                <a:solidFill>
                  <a:srgbClr val="002060"/>
                </a:solidFill>
              </a:rPr>
              <a:t>Tiết</a:t>
            </a:r>
            <a:r>
              <a:rPr lang="en-US" sz="3600" b="1" dirty="0">
                <a:solidFill>
                  <a:srgbClr val="002060"/>
                </a:solidFill>
              </a:rPr>
              <a:t> 1)</a:t>
            </a:r>
          </a:p>
        </p:txBody>
      </p:sp>
      <p:pic>
        <p:nvPicPr>
          <p:cNvPr id="9" name="图片 16">
            <a:extLst>
              <a:ext uri="{FF2B5EF4-FFF2-40B4-BE49-F238E27FC236}">
                <a16:creationId xmlns:a16="http://schemas.microsoft.com/office/drawing/2014/main" id="{FF062F23-13D2-43EE-8B33-414580702E0E}"/>
              </a:ext>
            </a:extLst>
          </p:cNvPr>
          <p:cNvPicPr>
            <a:picLocks noChangeAspect="1"/>
          </p:cNvPicPr>
          <p:nvPr/>
        </p:nvPicPr>
        <p:blipFill rotWithShape="1">
          <a:blip r:embed="rId6">
            <a:extLst>
              <a:ext uri="{28A0092B-C50C-407E-A947-70E740481C1C}">
                <a14:useLocalDpi xmlns:a14="http://schemas.microsoft.com/office/drawing/2010/main" val="0"/>
              </a:ext>
            </a:extLst>
          </a:blip>
          <a:srcRect l="50153" t="16464" r="7803" b="58072"/>
          <a:stretch/>
        </p:blipFill>
        <p:spPr>
          <a:xfrm flipV="1">
            <a:off x="6935854" y="-3131342"/>
            <a:ext cx="6072556" cy="5516050"/>
          </a:xfrm>
          <a:prstGeom prst="rect">
            <a:avLst/>
          </a:prstGeom>
        </p:spPr>
      </p:pic>
      <p:pic>
        <p:nvPicPr>
          <p:cNvPr id="2" name="Picture 2" descr="Ảnh có chứa văn bản, biểu tượng, Phông chữ, Nhãn hiệu&#10;&#10;Mô tả được tạo tự động">
            <a:extLst>
              <a:ext uri="{FF2B5EF4-FFF2-40B4-BE49-F238E27FC236}">
                <a16:creationId xmlns:a16="http://schemas.microsoft.com/office/drawing/2014/main" id="{3471A599-C841-C946-1CF1-A91BA6B9988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011" y="242799"/>
            <a:ext cx="1360528" cy="1283650"/>
          </a:xfrm>
          <a:prstGeom prst="ellipse">
            <a:avLst/>
          </a:prstGeom>
        </p:spPr>
      </p:pic>
      <p:sp>
        <p:nvSpPr>
          <p:cNvPr id="6" name="Hộp Văn bản 5">
            <a:extLst>
              <a:ext uri="{FF2B5EF4-FFF2-40B4-BE49-F238E27FC236}">
                <a16:creationId xmlns:a16="http://schemas.microsoft.com/office/drawing/2014/main" id="{DC7643E9-9492-DE20-37FF-E40DD64EBAF0}"/>
              </a:ext>
            </a:extLst>
          </p:cNvPr>
          <p:cNvSpPr txBox="1"/>
          <p:nvPr/>
        </p:nvSpPr>
        <p:spPr>
          <a:xfrm>
            <a:off x="2340571" y="1124349"/>
            <a:ext cx="750630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UBND</a:t>
            </a:r>
            <a:r>
              <a:rPr kumimoji="0" 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QUẬN LONG BIÊN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TRƯỜNG TIỂU HỌC ÁI MỘ B  </a:t>
            </a:r>
          </a:p>
        </p:txBody>
      </p:sp>
    </p:spTree>
    <p:extLst>
      <p:ext uri="{BB962C8B-B14F-4D97-AF65-F5344CB8AC3E}">
        <p14:creationId xmlns:p14="http://schemas.microsoft.com/office/powerpoint/2010/main" val="3638198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par>
                                <p:cTn id="21" presetID="8" presetClass="emph" presetSubtype="0" fill="hold" nodeType="withEffect">
                                  <p:stCondLst>
                                    <p:cond delay="0"/>
                                  </p:stCondLst>
                                  <p:childTnLst>
                                    <p:animRot by="21600000">
                                      <p:cBhvr>
                                        <p:cTn id="22" dur="4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6683A9-1310-4517-83B9-92BD5C9646AF}"/>
              </a:ext>
            </a:extLst>
          </p:cNvPr>
          <p:cNvPicPr>
            <a:picLocks noChangeAspect="1"/>
          </p:cNvPicPr>
          <p:nvPr/>
        </p:nvPicPr>
        <p:blipFill>
          <a:blip r:embed="rId2"/>
          <a:stretch>
            <a:fillRect/>
          </a:stretch>
        </p:blipFill>
        <p:spPr>
          <a:xfrm>
            <a:off x="371474" y="1752600"/>
            <a:ext cx="4930211" cy="30670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Speech Bubble: Rectangle with Corners Rounded 3">
            <a:extLst>
              <a:ext uri="{FF2B5EF4-FFF2-40B4-BE49-F238E27FC236}">
                <a16:creationId xmlns:a16="http://schemas.microsoft.com/office/drawing/2014/main" id="{164B3A94-30EF-444D-9399-2FD816AD0405}"/>
              </a:ext>
            </a:extLst>
          </p:cNvPr>
          <p:cNvSpPr/>
          <p:nvPr/>
        </p:nvSpPr>
        <p:spPr>
          <a:xfrm>
            <a:off x="5400675" y="914400"/>
            <a:ext cx="6115050" cy="2305050"/>
          </a:xfrm>
          <a:prstGeom prst="wedgeRoundRectCallout">
            <a:avLst>
              <a:gd name="adj1" fmla="val -51207"/>
              <a:gd name="adj2" fmla="val 63013"/>
              <a:gd name="adj3" fmla="val 16667"/>
            </a:avLst>
          </a:prstGeom>
          <a:solidFill>
            <a:schemeClr val="accent4">
              <a:lumMod val="20000"/>
              <a:lumOff val="80000"/>
            </a:schemeClr>
          </a:solidFill>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 </a:t>
            </a:r>
            <a:r>
              <a:rPr lang="vi-VN" sz="2800" b="1" i="1" dirty="0">
                <a:solidFill>
                  <a:srgbClr val="FF0000"/>
                </a:solidFill>
                <a:latin typeface="Cambria" panose="02040503050406030204" pitchFamily="18" charset="0"/>
                <a:ea typeface="Cambria" panose="02040503050406030204" pitchFamily="18" charset="0"/>
              </a:rPr>
              <a:t>Đới lạnh: </a:t>
            </a:r>
            <a:r>
              <a:rPr lang="vi-VN" sz="2800" dirty="0">
                <a:latin typeface="Cambria" panose="02040503050406030204" pitchFamily="18" charset="0"/>
                <a:ea typeface="Cambria" panose="02040503050406030204" pitchFamily="18" charset="0"/>
              </a:rPr>
              <a:t>đây là nơi lạnh quanh năm, ít có con người sinh sống. Chủ yếu là băng, nhiệt độ âm. Không có thực vật sinh sống, động vật chủ yếu là gấu bắc cực, chim cánh cụt,…</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15002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164B3A94-30EF-444D-9399-2FD816AD0405}"/>
              </a:ext>
            </a:extLst>
          </p:cNvPr>
          <p:cNvSpPr/>
          <p:nvPr/>
        </p:nvSpPr>
        <p:spPr>
          <a:xfrm>
            <a:off x="5400675" y="914400"/>
            <a:ext cx="6115050" cy="2305050"/>
          </a:xfrm>
          <a:prstGeom prst="wedgeRoundRectCallout">
            <a:avLst>
              <a:gd name="adj1" fmla="val -51207"/>
              <a:gd name="adj2" fmla="val 63013"/>
              <a:gd name="adj3" fmla="val 16667"/>
            </a:avLst>
          </a:prstGeom>
          <a:solidFill>
            <a:schemeClr val="accent4">
              <a:lumMod val="20000"/>
              <a:lumOff val="80000"/>
            </a:schemeClr>
          </a:solidFill>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b="1" i="1" dirty="0">
                <a:solidFill>
                  <a:srgbClr val="FF0000"/>
                </a:solidFill>
                <a:latin typeface="Cambria" panose="02040503050406030204" pitchFamily="18" charset="0"/>
                <a:ea typeface="Cambria" panose="02040503050406030204" pitchFamily="18" charset="0"/>
              </a:rPr>
              <a:t>Đới ôn hòa: </a:t>
            </a:r>
            <a:r>
              <a:rPr lang="vi-VN" sz="3200" dirty="0">
                <a:solidFill>
                  <a:prstClr val="black"/>
                </a:solidFill>
                <a:latin typeface="Cambria" panose="02040503050406030204" pitchFamily="18" charset="0"/>
                <a:ea typeface="Cambria" panose="02040503050406030204" pitchFamily="18" charset="0"/>
              </a:rPr>
              <a:t>là nơi thời tiết thay đổi thất thường. Có 4 mùa: xuân, hạ, thu, đông. Nhiệt độ trung bình.</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3A21F61D-3B88-4B1E-96EA-CA4597E414B0}"/>
              </a:ext>
            </a:extLst>
          </p:cNvPr>
          <p:cNvPicPr>
            <a:picLocks noChangeAspect="1"/>
          </p:cNvPicPr>
          <p:nvPr/>
        </p:nvPicPr>
        <p:blipFill>
          <a:blip r:embed="rId2"/>
          <a:stretch>
            <a:fillRect/>
          </a:stretch>
        </p:blipFill>
        <p:spPr>
          <a:xfrm>
            <a:off x="176212" y="1162049"/>
            <a:ext cx="4990529" cy="3724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87254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164B3A94-30EF-444D-9399-2FD816AD0405}"/>
              </a:ext>
            </a:extLst>
          </p:cNvPr>
          <p:cNvSpPr/>
          <p:nvPr/>
        </p:nvSpPr>
        <p:spPr>
          <a:xfrm>
            <a:off x="5400675" y="914400"/>
            <a:ext cx="6115050" cy="2305050"/>
          </a:xfrm>
          <a:prstGeom prst="wedgeRoundRectCallout">
            <a:avLst>
              <a:gd name="adj1" fmla="val -51207"/>
              <a:gd name="adj2" fmla="val 63013"/>
              <a:gd name="adj3" fmla="val 16667"/>
            </a:avLst>
          </a:prstGeom>
          <a:solidFill>
            <a:schemeClr val="accent4">
              <a:lumMod val="20000"/>
              <a:lumOff val="80000"/>
            </a:schemeClr>
          </a:solidFill>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600" b="1" i="1" dirty="0">
                <a:solidFill>
                  <a:srgbClr val="FF0000"/>
                </a:solidFill>
                <a:latin typeface="Cambria" panose="02040503050406030204" pitchFamily="18" charset="0"/>
                <a:ea typeface="Cambria" panose="02040503050406030204" pitchFamily="18" charset="0"/>
              </a:rPr>
              <a:t>Đới nóng: </a:t>
            </a:r>
            <a:r>
              <a:rPr lang="vi-VN" sz="3600" b="1" i="1" dirty="0">
                <a:solidFill>
                  <a:schemeClr val="tx1"/>
                </a:solidFill>
                <a:latin typeface="Cambria" panose="02040503050406030204" pitchFamily="18" charset="0"/>
                <a:ea typeface="Cambria" panose="02040503050406030204" pitchFamily="18" charset="0"/>
              </a:rPr>
              <a:t>là nơi </a:t>
            </a:r>
            <a:r>
              <a:rPr lang="en-US" sz="3600" b="1" i="1" dirty="0" err="1">
                <a:solidFill>
                  <a:schemeClr val="tx1"/>
                </a:solidFill>
                <a:latin typeface="Cambria" panose="02040503050406030204" pitchFamily="18" charset="0"/>
                <a:ea typeface="Cambria" panose="02040503050406030204" pitchFamily="18" charset="0"/>
              </a:rPr>
              <a:t>quanh</a:t>
            </a:r>
            <a:r>
              <a:rPr lang="en-US" sz="3600" b="1" i="1" dirty="0">
                <a:solidFill>
                  <a:schemeClr val="tx1"/>
                </a:solidFill>
                <a:latin typeface="Cambria" panose="02040503050406030204" pitchFamily="18" charset="0"/>
                <a:ea typeface="Cambria" panose="02040503050406030204" pitchFamily="18" charset="0"/>
              </a:rPr>
              <a:t> </a:t>
            </a:r>
            <a:r>
              <a:rPr lang="en-US" sz="3600" b="1" i="1" dirty="0" err="1">
                <a:solidFill>
                  <a:schemeClr val="tx1"/>
                </a:solidFill>
                <a:latin typeface="Cambria" panose="02040503050406030204" pitchFamily="18" charset="0"/>
                <a:ea typeface="Cambria" panose="02040503050406030204" pitchFamily="18" charset="0"/>
              </a:rPr>
              <a:t>năm</a:t>
            </a:r>
            <a:r>
              <a:rPr lang="en-US" sz="3600" b="1" i="1" dirty="0">
                <a:solidFill>
                  <a:schemeClr val="tx1"/>
                </a:solidFill>
                <a:latin typeface="Cambria" panose="02040503050406030204" pitchFamily="18" charset="0"/>
                <a:ea typeface="Cambria" panose="02040503050406030204" pitchFamily="18" charset="0"/>
              </a:rPr>
              <a:t> </a:t>
            </a:r>
            <a:r>
              <a:rPr lang="en-US" sz="3600" b="1" i="1" dirty="0" err="1">
                <a:solidFill>
                  <a:schemeClr val="tx1"/>
                </a:solidFill>
                <a:latin typeface="Cambria" panose="02040503050406030204" pitchFamily="18" charset="0"/>
                <a:ea typeface="Cambria" panose="02040503050406030204" pitchFamily="18" charset="0"/>
              </a:rPr>
              <a:t>nóng</a:t>
            </a:r>
            <a:r>
              <a:rPr lang="en-US" sz="3600" b="1" i="1" dirty="0">
                <a:solidFill>
                  <a:schemeClr val="tx1"/>
                </a:solidFill>
                <a:latin typeface="Cambria" panose="02040503050406030204" pitchFamily="18" charset="0"/>
                <a:ea typeface="Cambria" panose="02040503050406030204" pitchFamily="18" charset="0"/>
              </a:rPr>
              <a:t> </a:t>
            </a:r>
            <a:r>
              <a:rPr lang="en-US" sz="3600" b="1" i="1" dirty="0" err="1">
                <a:solidFill>
                  <a:schemeClr val="tx1"/>
                </a:solidFill>
                <a:latin typeface="Cambria" panose="02040503050406030204" pitchFamily="18" charset="0"/>
                <a:ea typeface="Cambria" panose="02040503050406030204" pitchFamily="18" charset="0"/>
              </a:rPr>
              <a:t>nực</a:t>
            </a:r>
            <a:r>
              <a:rPr lang="en-US" sz="3600" b="1" i="1" dirty="0">
                <a:solidFill>
                  <a:schemeClr val="tx1"/>
                </a:solidFill>
                <a:latin typeface="Cambria" panose="02040503050406030204" pitchFamily="18" charset="0"/>
                <a:ea typeface="Cambria" panose="02040503050406030204" pitchFamily="18" charset="0"/>
              </a:rPr>
              <a:t>.</a:t>
            </a:r>
            <a:endParaRPr kumimoji="0" lang="en-US" sz="36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34ED72F8-5AC2-4AAB-A6BA-FD45B58DBB3E}"/>
              </a:ext>
            </a:extLst>
          </p:cNvPr>
          <p:cNvPicPr>
            <a:picLocks noChangeAspect="1"/>
          </p:cNvPicPr>
          <p:nvPr/>
        </p:nvPicPr>
        <p:blipFill>
          <a:blip r:embed="rId2"/>
          <a:stretch>
            <a:fillRect/>
          </a:stretch>
        </p:blipFill>
        <p:spPr>
          <a:xfrm>
            <a:off x="295275" y="1385887"/>
            <a:ext cx="4788846" cy="33099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22844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838200" y="365125"/>
            <a:ext cx="10515600" cy="1325563"/>
          </a:xfrm>
        </p:spPr>
        <p:txBody>
          <a:bodyPr/>
          <a:lstStyle/>
          <a:p>
            <a:endParaRPr lang="zh-CN" altLang="en-US">
              <a:solidFill>
                <a:srgbClr val="FF0000"/>
              </a:solidFill>
              <a:latin typeface="Cambria" panose="02040503050406030204" pitchFamily="18" charset="0"/>
            </a:endParaRP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sp>
        <p:nvSpPr>
          <p:cNvPr id="6" name="文本框 5">
            <a:extLst>
              <a:ext uri="{FF2B5EF4-FFF2-40B4-BE49-F238E27FC236}">
                <a16:creationId xmlns:a16="http://schemas.microsoft.com/office/drawing/2014/main" id="{A35100A8-3B5A-4C61-B884-CBBAD8E414BD}"/>
              </a:ext>
            </a:extLst>
          </p:cNvPr>
          <p:cNvSpPr txBox="1"/>
          <p:nvPr/>
        </p:nvSpPr>
        <p:spPr>
          <a:xfrm>
            <a:off x="5901727" y="2907266"/>
            <a:ext cx="5024710" cy="1427442"/>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6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THỰC</a:t>
            </a:r>
            <a:r>
              <a:rPr kumimoji="0" lang="en-US" altLang="zh-CN" sz="6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 HÀNH</a:t>
            </a:r>
            <a:endParaRPr kumimoji="0" lang="en-US" altLang="zh-CN" sz="6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endParaRPr>
          </a:p>
        </p:txBody>
      </p:sp>
      <p:sp>
        <p:nvSpPr>
          <p:cNvPr id="7" name="文本框 6">
            <a:extLst>
              <a:ext uri="{FF2B5EF4-FFF2-40B4-BE49-F238E27FC236}">
                <a16:creationId xmlns:a16="http://schemas.microsoft.com/office/drawing/2014/main" id="{422D20C6-55C3-4834-A0D1-C04291FDB5C7}"/>
              </a:ext>
            </a:extLst>
          </p:cNvPr>
          <p:cNvSpPr txBox="1"/>
          <p:nvPr/>
        </p:nvSpPr>
        <p:spPr>
          <a:xfrm>
            <a:off x="7633615" y="1761180"/>
            <a:ext cx="1447832"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03</a:t>
            </a:r>
            <a:endParaRPr kumimoji="0" lang="zh-CN" altLang="en-US" sz="8000" b="1" i="0" u="none" strike="noStrike" kern="1200" cap="none" spc="0" normalizeH="0" baseline="0" noProof="0" dirty="0">
              <a:ln>
                <a:noFill/>
              </a:ln>
              <a:solidFill>
                <a:srgbClr val="FF0000"/>
              </a:solidFill>
              <a:effectLst/>
              <a:uLnTx/>
              <a:uFillTx/>
              <a:latin typeface="Cambria" panose="02040503050406030204" pitchFamily="18" charset="0"/>
              <a:ea typeface="字魂37号-波纹乖乖体" panose="00000500000000000000" pitchFamily="2" charset="-122"/>
              <a:cs typeface="+mn-ea"/>
              <a:sym typeface="+mn-lt"/>
            </a:endParaRP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536" y="447762"/>
            <a:ext cx="6858000" cy="6858000"/>
          </a:xfrm>
          <a:prstGeom prst="rect">
            <a:avLst/>
          </a:prstGeom>
        </p:spPr>
      </p:pic>
    </p:spTree>
    <p:extLst>
      <p:ext uri="{BB962C8B-B14F-4D97-AF65-F5344CB8AC3E}">
        <p14:creationId xmlns:p14="http://schemas.microsoft.com/office/powerpoint/2010/main" val="1006008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ả địa cầu hành chính tiếng Anh Bản đồ quả cầu Việt">
            <a:extLst>
              <a:ext uri="{FF2B5EF4-FFF2-40B4-BE49-F238E27FC236}">
                <a16:creationId xmlns:a16="http://schemas.microsoft.com/office/drawing/2014/main" id="{76DA2E3A-0E4A-42C4-8E8A-BA584BBA0F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725" y="1212850"/>
            <a:ext cx="3505200" cy="4673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782CE44-702E-4E7E-83CB-F98CFD103DE9}"/>
              </a:ext>
            </a:extLst>
          </p:cNvPr>
          <p:cNvSpPr txBox="1"/>
          <p:nvPr/>
        </p:nvSpPr>
        <p:spPr>
          <a:xfrm>
            <a:off x="4791075" y="1002405"/>
            <a:ext cx="7105650" cy="1736646"/>
          </a:xfrm>
          <a:custGeom>
            <a:avLst/>
            <a:gdLst>
              <a:gd name="connsiteX0" fmla="*/ 0 w 7105650"/>
              <a:gd name="connsiteY0" fmla="*/ 289447 h 1736646"/>
              <a:gd name="connsiteX1" fmla="*/ 289447 w 7105650"/>
              <a:gd name="connsiteY1" fmla="*/ 0 h 1736646"/>
              <a:gd name="connsiteX2" fmla="*/ 948056 w 7105650"/>
              <a:gd name="connsiteY2" fmla="*/ 0 h 1736646"/>
              <a:gd name="connsiteX3" fmla="*/ 1541397 w 7105650"/>
              <a:gd name="connsiteY3" fmla="*/ 0 h 1736646"/>
              <a:gd name="connsiteX4" fmla="*/ 2004204 w 7105650"/>
              <a:gd name="connsiteY4" fmla="*/ 0 h 1736646"/>
              <a:gd name="connsiteX5" fmla="*/ 2532278 w 7105650"/>
              <a:gd name="connsiteY5" fmla="*/ 0 h 1736646"/>
              <a:gd name="connsiteX6" fmla="*/ 3125619 w 7105650"/>
              <a:gd name="connsiteY6" fmla="*/ 0 h 1736646"/>
              <a:gd name="connsiteX7" fmla="*/ 3718961 w 7105650"/>
              <a:gd name="connsiteY7" fmla="*/ 0 h 1736646"/>
              <a:gd name="connsiteX8" fmla="*/ 4181767 w 7105650"/>
              <a:gd name="connsiteY8" fmla="*/ 0 h 1736646"/>
              <a:gd name="connsiteX9" fmla="*/ 4579306 w 7105650"/>
              <a:gd name="connsiteY9" fmla="*/ 0 h 1736646"/>
              <a:gd name="connsiteX10" fmla="*/ 4976844 w 7105650"/>
              <a:gd name="connsiteY10" fmla="*/ 0 h 1736646"/>
              <a:gd name="connsiteX11" fmla="*/ 5504918 w 7105650"/>
              <a:gd name="connsiteY11" fmla="*/ 0 h 1736646"/>
              <a:gd name="connsiteX12" fmla="*/ 6098260 w 7105650"/>
              <a:gd name="connsiteY12" fmla="*/ 0 h 1736646"/>
              <a:gd name="connsiteX13" fmla="*/ 6816203 w 7105650"/>
              <a:gd name="connsiteY13" fmla="*/ 0 h 1736646"/>
              <a:gd name="connsiteX14" fmla="*/ 7105650 w 7105650"/>
              <a:gd name="connsiteY14" fmla="*/ 289447 h 1736646"/>
              <a:gd name="connsiteX15" fmla="*/ 7105650 w 7105650"/>
              <a:gd name="connsiteY15" fmla="*/ 833590 h 1736646"/>
              <a:gd name="connsiteX16" fmla="*/ 7105650 w 7105650"/>
              <a:gd name="connsiteY16" fmla="*/ 1447199 h 1736646"/>
              <a:gd name="connsiteX17" fmla="*/ 6816203 w 7105650"/>
              <a:gd name="connsiteY17" fmla="*/ 1736646 h 1736646"/>
              <a:gd name="connsiteX18" fmla="*/ 6288129 w 7105650"/>
              <a:gd name="connsiteY18" fmla="*/ 1736646 h 1736646"/>
              <a:gd name="connsiteX19" fmla="*/ 5564253 w 7105650"/>
              <a:gd name="connsiteY19" fmla="*/ 1736646 h 1736646"/>
              <a:gd name="connsiteX20" fmla="*/ 4840376 w 7105650"/>
              <a:gd name="connsiteY20" fmla="*/ 1736646 h 1736646"/>
              <a:gd name="connsiteX21" fmla="*/ 4377570 w 7105650"/>
              <a:gd name="connsiteY21" fmla="*/ 1736646 h 1736646"/>
              <a:gd name="connsiteX22" fmla="*/ 3784228 w 7105650"/>
              <a:gd name="connsiteY22" fmla="*/ 1736646 h 1736646"/>
              <a:gd name="connsiteX23" fmla="*/ 3125619 w 7105650"/>
              <a:gd name="connsiteY23" fmla="*/ 1736646 h 1736646"/>
              <a:gd name="connsiteX24" fmla="*/ 2401743 w 7105650"/>
              <a:gd name="connsiteY24" fmla="*/ 1736646 h 1736646"/>
              <a:gd name="connsiteX25" fmla="*/ 1873669 w 7105650"/>
              <a:gd name="connsiteY25" fmla="*/ 1736646 h 1736646"/>
              <a:gd name="connsiteX26" fmla="*/ 1345595 w 7105650"/>
              <a:gd name="connsiteY26" fmla="*/ 1736646 h 1736646"/>
              <a:gd name="connsiteX27" fmla="*/ 289447 w 7105650"/>
              <a:gd name="connsiteY27" fmla="*/ 1736646 h 1736646"/>
              <a:gd name="connsiteX28" fmla="*/ 0 w 7105650"/>
              <a:gd name="connsiteY28" fmla="*/ 1447199 h 1736646"/>
              <a:gd name="connsiteX29" fmla="*/ 0 w 7105650"/>
              <a:gd name="connsiteY29" fmla="*/ 868323 h 1736646"/>
              <a:gd name="connsiteX30" fmla="*/ 0 w 7105650"/>
              <a:gd name="connsiteY30" fmla="*/ 289447 h 1736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105650" h="1736646" fill="none" extrusionOk="0">
                <a:moveTo>
                  <a:pt x="0" y="289447"/>
                </a:moveTo>
                <a:cubicBezTo>
                  <a:pt x="6835" y="131090"/>
                  <a:pt x="131390" y="-4390"/>
                  <a:pt x="289447" y="0"/>
                </a:cubicBezTo>
                <a:cubicBezTo>
                  <a:pt x="607049" y="-37276"/>
                  <a:pt x="762162" y="36894"/>
                  <a:pt x="948056" y="0"/>
                </a:cubicBezTo>
                <a:cubicBezTo>
                  <a:pt x="1133950" y="-36894"/>
                  <a:pt x="1371685" y="41212"/>
                  <a:pt x="1541397" y="0"/>
                </a:cubicBezTo>
                <a:cubicBezTo>
                  <a:pt x="1711109" y="-41212"/>
                  <a:pt x="1790546" y="4362"/>
                  <a:pt x="2004204" y="0"/>
                </a:cubicBezTo>
                <a:cubicBezTo>
                  <a:pt x="2217862" y="-4362"/>
                  <a:pt x="2317820" y="29270"/>
                  <a:pt x="2532278" y="0"/>
                </a:cubicBezTo>
                <a:cubicBezTo>
                  <a:pt x="2746736" y="-29270"/>
                  <a:pt x="2977427" y="65894"/>
                  <a:pt x="3125619" y="0"/>
                </a:cubicBezTo>
                <a:cubicBezTo>
                  <a:pt x="3273811" y="-65894"/>
                  <a:pt x="3579541" y="707"/>
                  <a:pt x="3718961" y="0"/>
                </a:cubicBezTo>
                <a:cubicBezTo>
                  <a:pt x="3858381" y="-707"/>
                  <a:pt x="4051862" y="53543"/>
                  <a:pt x="4181767" y="0"/>
                </a:cubicBezTo>
                <a:cubicBezTo>
                  <a:pt x="4311672" y="-53543"/>
                  <a:pt x="4430720" y="32198"/>
                  <a:pt x="4579306" y="0"/>
                </a:cubicBezTo>
                <a:cubicBezTo>
                  <a:pt x="4727892" y="-32198"/>
                  <a:pt x="4852894" y="38018"/>
                  <a:pt x="4976844" y="0"/>
                </a:cubicBezTo>
                <a:cubicBezTo>
                  <a:pt x="5100794" y="-38018"/>
                  <a:pt x="5299071" y="17642"/>
                  <a:pt x="5504918" y="0"/>
                </a:cubicBezTo>
                <a:cubicBezTo>
                  <a:pt x="5710765" y="-17642"/>
                  <a:pt x="5959323" y="39472"/>
                  <a:pt x="6098260" y="0"/>
                </a:cubicBezTo>
                <a:cubicBezTo>
                  <a:pt x="6237197" y="-39472"/>
                  <a:pt x="6504025" y="73495"/>
                  <a:pt x="6816203" y="0"/>
                </a:cubicBezTo>
                <a:cubicBezTo>
                  <a:pt x="6993892" y="5407"/>
                  <a:pt x="7086852" y="150614"/>
                  <a:pt x="7105650" y="289447"/>
                </a:cubicBezTo>
                <a:cubicBezTo>
                  <a:pt x="7148180" y="549166"/>
                  <a:pt x="7066374" y="618186"/>
                  <a:pt x="7105650" y="833590"/>
                </a:cubicBezTo>
                <a:cubicBezTo>
                  <a:pt x="7144926" y="1048994"/>
                  <a:pt x="7072087" y="1277618"/>
                  <a:pt x="7105650" y="1447199"/>
                </a:cubicBezTo>
                <a:cubicBezTo>
                  <a:pt x="7108482" y="1598456"/>
                  <a:pt x="6980964" y="1751678"/>
                  <a:pt x="6816203" y="1736646"/>
                </a:cubicBezTo>
                <a:cubicBezTo>
                  <a:pt x="6699616" y="1797641"/>
                  <a:pt x="6433324" y="1673373"/>
                  <a:pt x="6288129" y="1736646"/>
                </a:cubicBezTo>
                <a:cubicBezTo>
                  <a:pt x="6142934" y="1799919"/>
                  <a:pt x="5731382" y="1661183"/>
                  <a:pt x="5564253" y="1736646"/>
                </a:cubicBezTo>
                <a:cubicBezTo>
                  <a:pt x="5397124" y="1812109"/>
                  <a:pt x="5005861" y="1729304"/>
                  <a:pt x="4840376" y="1736646"/>
                </a:cubicBezTo>
                <a:cubicBezTo>
                  <a:pt x="4674891" y="1743988"/>
                  <a:pt x="4474086" y="1736010"/>
                  <a:pt x="4377570" y="1736646"/>
                </a:cubicBezTo>
                <a:cubicBezTo>
                  <a:pt x="4281054" y="1737282"/>
                  <a:pt x="3948726" y="1691948"/>
                  <a:pt x="3784228" y="1736646"/>
                </a:cubicBezTo>
                <a:cubicBezTo>
                  <a:pt x="3619730" y="1781344"/>
                  <a:pt x="3452180" y="1658618"/>
                  <a:pt x="3125619" y="1736646"/>
                </a:cubicBezTo>
                <a:cubicBezTo>
                  <a:pt x="2799058" y="1814674"/>
                  <a:pt x="2596152" y="1659423"/>
                  <a:pt x="2401743" y="1736646"/>
                </a:cubicBezTo>
                <a:cubicBezTo>
                  <a:pt x="2207334" y="1813869"/>
                  <a:pt x="2104330" y="1717587"/>
                  <a:pt x="1873669" y="1736646"/>
                </a:cubicBezTo>
                <a:cubicBezTo>
                  <a:pt x="1643008" y="1755705"/>
                  <a:pt x="1563152" y="1711425"/>
                  <a:pt x="1345595" y="1736646"/>
                </a:cubicBezTo>
                <a:cubicBezTo>
                  <a:pt x="1128038" y="1761867"/>
                  <a:pt x="665533" y="1677984"/>
                  <a:pt x="289447" y="1736646"/>
                </a:cubicBezTo>
                <a:cubicBezTo>
                  <a:pt x="139990" y="1777100"/>
                  <a:pt x="5722" y="1579526"/>
                  <a:pt x="0" y="1447199"/>
                </a:cubicBezTo>
                <a:cubicBezTo>
                  <a:pt x="-58718" y="1212027"/>
                  <a:pt x="2344" y="994624"/>
                  <a:pt x="0" y="868323"/>
                </a:cubicBezTo>
                <a:cubicBezTo>
                  <a:pt x="-2344" y="742022"/>
                  <a:pt x="39845" y="441074"/>
                  <a:pt x="0" y="289447"/>
                </a:cubicBezTo>
                <a:close/>
              </a:path>
              <a:path w="7105650" h="1736646" stroke="0" extrusionOk="0">
                <a:moveTo>
                  <a:pt x="0" y="289447"/>
                </a:moveTo>
                <a:cubicBezTo>
                  <a:pt x="3947" y="117927"/>
                  <a:pt x="124968" y="2268"/>
                  <a:pt x="289447" y="0"/>
                </a:cubicBezTo>
                <a:cubicBezTo>
                  <a:pt x="511071" y="-76066"/>
                  <a:pt x="865831" y="43859"/>
                  <a:pt x="1013324" y="0"/>
                </a:cubicBezTo>
                <a:cubicBezTo>
                  <a:pt x="1160817" y="-43859"/>
                  <a:pt x="1245627" y="28618"/>
                  <a:pt x="1476130" y="0"/>
                </a:cubicBezTo>
                <a:cubicBezTo>
                  <a:pt x="1706633" y="-28618"/>
                  <a:pt x="1976636" y="7843"/>
                  <a:pt x="2134739" y="0"/>
                </a:cubicBezTo>
                <a:cubicBezTo>
                  <a:pt x="2292842" y="-7843"/>
                  <a:pt x="2445176" y="53466"/>
                  <a:pt x="2662813" y="0"/>
                </a:cubicBezTo>
                <a:cubicBezTo>
                  <a:pt x="2880450" y="-53466"/>
                  <a:pt x="3041136" y="30488"/>
                  <a:pt x="3256154" y="0"/>
                </a:cubicBezTo>
                <a:cubicBezTo>
                  <a:pt x="3471172" y="-30488"/>
                  <a:pt x="3588823" y="8755"/>
                  <a:pt x="3914763" y="0"/>
                </a:cubicBezTo>
                <a:cubicBezTo>
                  <a:pt x="4240703" y="-8755"/>
                  <a:pt x="4286814" y="36978"/>
                  <a:pt x="4573372" y="0"/>
                </a:cubicBezTo>
                <a:cubicBezTo>
                  <a:pt x="4859930" y="-36978"/>
                  <a:pt x="4880162" y="42138"/>
                  <a:pt x="5036179" y="0"/>
                </a:cubicBezTo>
                <a:cubicBezTo>
                  <a:pt x="5192196" y="-42138"/>
                  <a:pt x="5332654" y="12840"/>
                  <a:pt x="5433717" y="0"/>
                </a:cubicBezTo>
                <a:cubicBezTo>
                  <a:pt x="5534780" y="-12840"/>
                  <a:pt x="5806542" y="74637"/>
                  <a:pt x="6157594" y="0"/>
                </a:cubicBezTo>
                <a:cubicBezTo>
                  <a:pt x="6508646" y="-74637"/>
                  <a:pt x="6654614" y="14423"/>
                  <a:pt x="6816203" y="0"/>
                </a:cubicBezTo>
                <a:cubicBezTo>
                  <a:pt x="7014402" y="-13026"/>
                  <a:pt x="7088812" y="132853"/>
                  <a:pt x="7105650" y="289447"/>
                </a:cubicBezTo>
                <a:cubicBezTo>
                  <a:pt x="7171888" y="574744"/>
                  <a:pt x="7093443" y="696009"/>
                  <a:pt x="7105650" y="891478"/>
                </a:cubicBezTo>
                <a:cubicBezTo>
                  <a:pt x="7117857" y="1086947"/>
                  <a:pt x="7050124" y="1214501"/>
                  <a:pt x="7105650" y="1447199"/>
                </a:cubicBezTo>
                <a:cubicBezTo>
                  <a:pt x="7138110" y="1581869"/>
                  <a:pt x="6954122" y="1719653"/>
                  <a:pt x="6816203" y="1736646"/>
                </a:cubicBezTo>
                <a:cubicBezTo>
                  <a:pt x="6616663" y="1760713"/>
                  <a:pt x="6500501" y="1728067"/>
                  <a:pt x="6353397" y="1736646"/>
                </a:cubicBezTo>
                <a:cubicBezTo>
                  <a:pt x="6206293" y="1745225"/>
                  <a:pt x="6030049" y="1666617"/>
                  <a:pt x="5760055" y="1736646"/>
                </a:cubicBezTo>
                <a:cubicBezTo>
                  <a:pt x="5490061" y="1806675"/>
                  <a:pt x="5192166" y="1651109"/>
                  <a:pt x="5036179" y="1736646"/>
                </a:cubicBezTo>
                <a:cubicBezTo>
                  <a:pt x="4880192" y="1822183"/>
                  <a:pt x="4835231" y="1707058"/>
                  <a:pt x="4638640" y="1736646"/>
                </a:cubicBezTo>
                <a:cubicBezTo>
                  <a:pt x="4442049" y="1766234"/>
                  <a:pt x="4187048" y="1698371"/>
                  <a:pt x="4045298" y="1736646"/>
                </a:cubicBezTo>
                <a:cubicBezTo>
                  <a:pt x="3903548" y="1774921"/>
                  <a:pt x="3525356" y="1716917"/>
                  <a:pt x="3321422" y="1736646"/>
                </a:cubicBezTo>
                <a:cubicBezTo>
                  <a:pt x="3117488" y="1756375"/>
                  <a:pt x="2931298" y="1707709"/>
                  <a:pt x="2597545" y="1736646"/>
                </a:cubicBezTo>
                <a:cubicBezTo>
                  <a:pt x="2263792" y="1765583"/>
                  <a:pt x="2154368" y="1730799"/>
                  <a:pt x="1873669" y="1736646"/>
                </a:cubicBezTo>
                <a:cubicBezTo>
                  <a:pt x="1592970" y="1742493"/>
                  <a:pt x="1584383" y="1723779"/>
                  <a:pt x="1410862" y="1736646"/>
                </a:cubicBezTo>
                <a:cubicBezTo>
                  <a:pt x="1237341" y="1749513"/>
                  <a:pt x="1155576" y="1712950"/>
                  <a:pt x="948056" y="1736646"/>
                </a:cubicBezTo>
                <a:cubicBezTo>
                  <a:pt x="740536" y="1760342"/>
                  <a:pt x="461623" y="1676206"/>
                  <a:pt x="289447" y="1736646"/>
                </a:cubicBezTo>
                <a:cubicBezTo>
                  <a:pt x="89912" y="1720189"/>
                  <a:pt x="-11090" y="1616325"/>
                  <a:pt x="0" y="1447199"/>
                </a:cubicBezTo>
                <a:cubicBezTo>
                  <a:pt x="-35614" y="1199155"/>
                  <a:pt x="17390" y="1153331"/>
                  <a:pt x="0" y="868323"/>
                </a:cubicBezTo>
                <a:cubicBezTo>
                  <a:pt x="-17390" y="583315"/>
                  <a:pt x="15193" y="487882"/>
                  <a:pt x="0" y="289447"/>
                </a:cubicBezTo>
                <a:close/>
              </a:path>
            </a:pathLst>
          </a:custGeom>
          <a:solidFill>
            <a:srgbClr val="CCFFCC"/>
          </a:solidFill>
          <a:ln w="57150">
            <a:solidFill>
              <a:srgbClr val="00B050"/>
            </a:solidFill>
            <a:extLst>
              <a:ext uri="{C807C97D-BFC1-408E-A445-0C87EB9F89A2}">
                <ask:lineSketchStyleProps xmlns:ask="http://schemas.microsoft.com/office/drawing/2018/sketchyshapes" sd="3811622412">
                  <a:prstGeom prst="roundRect">
                    <a:avLst/>
                  </a:prstGeom>
                  <ask:type>
                    <ask:lineSketchScribble/>
                  </ask:type>
                </ask:lineSketchStyleProps>
              </a:ext>
            </a:extLst>
          </a:ln>
        </p:spPr>
        <p:txBody>
          <a:bodyPr wrap="square">
            <a:spAutoFit/>
          </a:bodyPr>
          <a:lstStyle/>
          <a:p>
            <a:pPr marL="457200" lvl="0" indent="-457200" algn="just" defTabSz="457200">
              <a:buFont typeface="Arial" panose="020B0604020202020204" pitchFamily="34" charset="0"/>
              <a:buChar char="•"/>
              <a:defRPr/>
            </a:pPr>
            <a:r>
              <a:rPr kumimoji="1" lang="vi-VN" altLang="zh-CN" sz="3200" b="1" dirty="0">
                <a:ln w="0"/>
                <a:effectLst>
                  <a:outerShdw blurRad="38100" dist="19050" dir="2700000" algn="tl" rotWithShape="0">
                    <a:schemeClr val="dk1">
                      <a:alpha val="40000"/>
                    </a:schemeClr>
                  </a:outerShdw>
                </a:effectLst>
                <a:latin typeface="Calibri"/>
                <a:cs typeface="HappyZcool-2016" charset="-122"/>
              </a:rPr>
              <a:t>Chỉ cực Bắc, cực Nam, đường Xích đạo, bán cầu Bắc, bán cầu Nam và các đới khí hậu.</a:t>
            </a:r>
            <a:endParaRPr kumimoji="1" lang="zh-CN" altLang="en-US" sz="3200" b="1" i="0" u="none" strike="noStrike" kern="1200" normalizeH="0" baseline="0" noProof="0" dirty="0">
              <a:ln w="0"/>
              <a:effectLst>
                <a:outerShdw blurRad="38100" dist="19050" dir="2700000" algn="tl" rotWithShape="0">
                  <a:schemeClr val="dk1">
                    <a:alpha val="40000"/>
                  </a:schemeClr>
                </a:outerShdw>
              </a:effectLst>
              <a:uLnTx/>
              <a:uFillTx/>
              <a:latin typeface="Calibri"/>
              <a:ea typeface="微软雅黑" panose="020B0503020204020204" pitchFamily="34" charset="-122"/>
              <a:cs typeface="HappyZcool-2016" charset="-122"/>
            </a:endParaRPr>
          </a:p>
        </p:txBody>
      </p:sp>
      <p:sp>
        <p:nvSpPr>
          <p:cNvPr id="5" name="TextBox 4">
            <a:extLst>
              <a:ext uri="{FF2B5EF4-FFF2-40B4-BE49-F238E27FC236}">
                <a16:creationId xmlns:a16="http://schemas.microsoft.com/office/drawing/2014/main" id="{5DA74DA3-1E39-4808-AF33-6B628E979200}"/>
              </a:ext>
            </a:extLst>
          </p:cNvPr>
          <p:cNvSpPr txBox="1"/>
          <p:nvPr/>
        </p:nvSpPr>
        <p:spPr>
          <a:xfrm>
            <a:off x="4781550" y="3250305"/>
            <a:ext cx="7105650" cy="1191816"/>
          </a:xfrm>
          <a:custGeom>
            <a:avLst/>
            <a:gdLst>
              <a:gd name="connsiteX0" fmla="*/ 0 w 7105650"/>
              <a:gd name="connsiteY0" fmla="*/ 198640 h 1191816"/>
              <a:gd name="connsiteX1" fmla="*/ 198640 w 7105650"/>
              <a:gd name="connsiteY1" fmla="*/ 0 h 1191816"/>
              <a:gd name="connsiteX2" fmla="*/ 891838 w 7105650"/>
              <a:gd name="connsiteY2" fmla="*/ 0 h 1191816"/>
              <a:gd name="connsiteX3" fmla="*/ 1383785 w 7105650"/>
              <a:gd name="connsiteY3" fmla="*/ 0 h 1191816"/>
              <a:gd name="connsiteX4" fmla="*/ 1942816 w 7105650"/>
              <a:gd name="connsiteY4" fmla="*/ 0 h 1191816"/>
              <a:gd name="connsiteX5" fmla="*/ 2501847 w 7105650"/>
              <a:gd name="connsiteY5" fmla="*/ 0 h 1191816"/>
              <a:gd name="connsiteX6" fmla="*/ 2926710 w 7105650"/>
              <a:gd name="connsiteY6" fmla="*/ 0 h 1191816"/>
              <a:gd name="connsiteX7" fmla="*/ 3284490 w 7105650"/>
              <a:gd name="connsiteY7" fmla="*/ 0 h 1191816"/>
              <a:gd name="connsiteX8" fmla="*/ 3642270 w 7105650"/>
              <a:gd name="connsiteY8" fmla="*/ 0 h 1191816"/>
              <a:gd name="connsiteX9" fmla="*/ 4134217 w 7105650"/>
              <a:gd name="connsiteY9" fmla="*/ 0 h 1191816"/>
              <a:gd name="connsiteX10" fmla="*/ 4693248 w 7105650"/>
              <a:gd name="connsiteY10" fmla="*/ 0 h 1191816"/>
              <a:gd name="connsiteX11" fmla="*/ 5252279 w 7105650"/>
              <a:gd name="connsiteY11" fmla="*/ 0 h 1191816"/>
              <a:gd name="connsiteX12" fmla="*/ 5811310 w 7105650"/>
              <a:gd name="connsiteY12" fmla="*/ 0 h 1191816"/>
              <a:gd name="connsiteX13" fmla="*/ 6169089 w 7105650"/>
              <a:gd name="connsiteY13" fmla="*/ 0 h 1191816"/>
              <a:gd name="connsiteX14" fmla="*/ 6907010 w 7105650"/>
              <a:gd name="connsiteY14" fmla="*/ 0 h 1191816"/>
              <a:gd name="connsiteX15" fmla="*/ 7105650 w 7105650"/>
              <a:gd name="connsiteY15" fmla="*/ 198640 h 1191816"/>
              <a:gd name="connsiteX16" fmla="*/ 7105650 w 7105650"/>
              <a:gd name="connsiteY16" fmla="*/ 603853 h 1191816"/>
              <a:gd name="connsiteX17" fmla="*/ 7105650 w 7105650"/>
              <a:gd name="connsiteY17" fmla="*/ 993176 h 1191816"/>
              <a:gd name="connsiteX18" fmla="*/ 6907010 w 7105650"/>
              <a:gd name="connsiteY18" fmla="*/ 1191816 h 1191816"/>
              <a:gd name="connsiteX19" fmla="*/ 6415063 w 7105650"/>
              <a:gd name="connsiteY19" fmla="*/ 1191816 h 1191816"/>
              <a:gd name="connsiteX20" fmla="*/ 5856032 w 7105650"/>
              <a:gd name="connsiteY20" fmla="*/ 1191816 h 1191816"/>
              <a:gd name="connsiteX21" fmla="*/ 5229918 w 7105650"/>
              <a:gd name="connsiteY21" fmla="*/ 1191816 h 1191816"/>
              <a:gd name="connsiteX22" fmla="*/ 4536719 w 7105650"/>
              <a:gd name="connsiteY22" fmla="*/ 1191816 h 1191816"/>
              <a:gd name="connsiteX23" fmla="*/ 4044772 w 7105650"/>
              <a:gd name="connsiteY23" fmla="*/ 1191816 h 1191816"/>
              <a:gd name="connsiteX24" fmla="*/ 3552825 w 7105650"/>
              <a:gd name="connsiteY24" fmla="*/ 1191816 h 1191816"/>
              <a:gd name="connsiteX25" fmla="*/ 2926710 w 7105650"/>
              <a:gd name="connsiteY25" fmla="*/ 1191816 h 1191816"/>
              <a:gd name="connsiteX26" fmla="*/ 2367680 w 7105650"/>
              <a:gd name="connsiteY26" fmla="*/ 1191816 h 1191816"/>
              <a:gd name="connsiteX27" fmla="*/ 1875733 w 7105650"/>
              <a:gd name="connsiteY27" fmla="*/ 1191816 h 1191816"/>
              <a:gd name="connsiteX28" fmla="*/ 1182534 w 7105650"/>
              <a:gd name="connsiteY28" fmla="*/ 1191816 h 1191816"/>
              <a:gd name="connsiteX29" fmla="*/ 757671 w 7105650"/>
              <a:gd name="connsiteY29" fmla="*/ 1191816 h 1191816"/>
              <a:gd name="connsiteX30" fmla="*/ 198640 w 7105650"/>
              <a:gd name="connsiteY30" fmla="*/ 1191816 h 1191816"/>
              <a:gd name="connsiteX31" fmla="*/ 0 w 7105650"/>
              <a:gd name="connsiteY31" fmla="*/ 993176 h 1191816"/>
              <a:gd name="connsiteX32" fmla="*/ 0 w 7105650"/>
              <a:gd name="connsiteY32" fmla="*/ 595908 h 1191816"/>
              <a:gd name="connsiteX33" fmla="*/ 0 w 7105650"/>
              <a:gd name="connsiteY33" fmla="*/ 198640 h 1191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105650" h="1191816" fill="none" extrusionOk="0">
                <a:moveTo>
                  <a:pt x="0" y="198640"/>
                </a:moveTo>
                <a:cubicBezTo>
                  <a:pt x="-7160" y="108288"/>
                  <a:pt x="99196" y="12811"/>
                  <a:pt x="198640" y="0"/>
                </a:cubicBezTo>
                <a:cubicBezTo>
                  <a:pt x="413299" y="-62117"/>
                  <a:pt x="742024" y="46298"/>
                  <a:pt x="891838" y="0"/>
                </a:cubicBezTo>
                <a:cubicBezTo>
                  <a:pt x="1041652" y="-46298"/>
                  <a:pt x="1275480" y="29900"/>
                  <a:pt x="1383785" y="0"/>
                </a:cubicBezTo>
                <a:cubicBezTo>
                  <a:pt x="1492090" y="-29900"/>
                  <a:pt x="1711450" y="51882"/>
                  <a:pt x="1942816" y="0"/>
                </a:cubicBezTo>
                <a:cubicBezTo>
                  <a:pt x="2174182" y="-51882"/>
                  <a:pt x="2227651" y="57634"/>
                  <a:pt x="2501847" y="0"/>
                </a:cubicBezTo>
                <a:cubicBezTo>
                  <a:pt x="2776043" y="-57634"/>
                  <a:pt x="2807598" y="42255"/>
                  <a:pt x="2926710" y="0"/>
                </a:cubicBezTo>
                <a:cubicBezTo>
                  <a:pt x="3045822" y="-42255"/>
                  <a:pt x="3180205" y="21000"/>
                  <a:pt x="3284490" y="0"/>
                </a:cubicBezTo>
                <a:cubicBezTo>
                  <a:pt x="3388775" y="-21000"/>
                  <a:pt x="3522445" y="31847"/>
                  <a:pt x="3642270" y="0"/>
                </a:cubicBezTo>
                <a:cubicBezTo>
                  <a:pt x="3762095" y="-31847"/>
                  <a:pt x="3940274" y="58162"/>
                  <a:pt x="4134217" y="0"/>
                </a:cubicBezTo>
                <a:cubicBezTo>
                  <a:pt x="4328160" y="-58162"/>
                  <a:pt x="4499100" y="51573"/>
                  <a:pt x="4693248" y="0"/>
                </a:cubicBezTo>
                <a:cubicBezTo>
                  <a:pt x="4887396" y="-51573"/>
                  <a:pt x="4992380" y="198"/>
                  <a:pt x="5252279" y="0"/>
                </a:cubicBezTo>
                <a:cubicBezTo>
                  <a:pt x="5512178" y="-198"/>
                  <a:pt x="5548610" y="58143"/>
                  <a:pt x="5811310" y="0"/>
                </a:cubicBezTo>
                <a:cubicBezTo>
                  <a:pt x="6074010" y="-58143"/>
                  <a:pt x="6039591" y="17854"/>
                  <a:pt x="6169089" y="0"/>
                </a:cubicBezTo>
                <a:cubicBezTo>
                  <a:pt x="6298587" y="-17854"/>
                  <a:pt x="6657920" y="27782"/>
                  <a:pt x="6907010" y="0"/>
                </a:cubicBezTo>
                <a:cubicBezTo>
                  <a:pt x="7021864" y="-678"/>
                  <a:pt x="7092575" y="107349"/>
                  <a:pt x="7105650" y="198640"/>
                </a:cubicBezTo>
                <a:cubicBezTo>
                  <a:pt x="7111057" y="396652"/>
                  <a:pt x="7096363" y="485750"/>
                  <a:pt x="7105650" y="603853"/>
                </a:cubicBezTo>
                <a:cubicBezTo>
                  <a:pt x="7114937" y="721956"/>
                  <a:pt x="7077261" y="809937"/>
                  <a:pt x="7105650" y="993176"/>
                </a:cubicBezTo>
                <a:cubicBezTo>
                  <a:pt x="7119374" y="1105630"/>
                  <a:pt x="6987063" y="1187669"/>
                  <a:pt x="6907010" y="1191816"/>
                </a:cubicBezTo>
                <a:cubicBezTo>
                  <a:pt x="6690255" y="1204025"/>
                  <a:pt x="6517754" y="1144412"/>
                  <a:pt x="6415063" y="1191816"/>
                </a:cubicBezTo>
                <a:cubicBezTo>
                  <a:pt x="6312372" y="1239220"/>
                  <a:pt x="6108518" y="1139008"/>
                  <a:pt x="5856032" y="1191816"/>
                </a:cubicBezTo>
                <a:cubicBezTo>
                  <a:pt x="5603546" y="1244624"/>
                  <a:pt x="5404025" y="1171719"/>
                  <a:pt x="5229918" y="1191816"/>
                </a:cubicBezTo>
                <a:cubicBezTo>
                  <a:pt x="5055811" y="1211913"/>
                  <a:pt x="4836387" y="1137654"/>
                  <a:pt x="4536719" y="1191816"/>
                </a:cubicBezTo>
                <a:cubicBezTo>
                  <a:pt x="4237051" y="1245978"/>
                  <a:pt x="4162799" y="1163155"/>
                  <a:pt x="4044772" y="1191816"/>
                </a:cubicBezTo>
                <a:cubicBezTo>
                  <a:pt x="3926745" y="1220477"/>
                  <a:pt x="3745961" y="1190741"/>
                  <a:pt x="3552825" y="1191816"/>
                </a:cubicBezTo>
                <a:cubicBezTo>
                  <a:pt x="3359689" y="1192891"/>
                  <a:pt x="3107745" y="1131886"/>
                  <a:pt x="2926710" y="1191816"/>
                </a:cubicBezTo>
                <a:cubicBezTo>
                  <a:pt x="2745676" y="1251746"/>
                  <a:pt x="2495818" y="1144693"/>
                  <a:pt x="2367680" y="1191816"/>
                </a:cubicBezTo>
                <a:cubicBezTo>
                  <a:pt x="2239542" y="1238939"/>
                  <a:pt x="2021522" y="1169810"/>
                  <a:pt x="1875733" y="1191816"/>
                </a:cubicBezTo>
                <a:cubicBezTo>
                  <a:pt x="1729944" y="1213822"/>
                  <a:pt x="1481855" y="1112649"/>
                  <a:pt x="1182534" y="1191816"/>
                </a:cubicBezTo>
                <a:cubicBezTo>
                  <a:pt x="883213" y="1270983"/>
                  <a:pt x="844486" y="1168157"/>
                  <a:pt x="757671" y="1191816"/>
                </a:cubicBezTo>
                <a:cubicBezTo>
                  <a:pt x="670856" y="1215475"/>
                  <a:pt x="405857" y="1174391"/>
                  <a:pt x="198640" y="1191816"/>
                </a:cubicBezTo>
                <a:cubicBezTo>
                  <a:pt x="103327" y="1197297"/>
                  <a:pt x="10481" y="1101050"/>
                  <a:pt x="0" y="993176"/>
                </a:cubicBezTo>
                <a:cubicBezTo>
                  <a:pt x="-19942" y="837633"/>
                  <a:pt x="47534" y="770822"/>
                  <a:pt x="0" y="595908"/>
                </a:cubicBezTo>
                <a:cubicBezTo>
                  <a:pt x="-47534" y="420994"/>
                  <a:pt x="2358" y="292485"/>
                  <a:pt x="0" y="198640"/>
                </a:cubicBezTo>
                <a:close/>
              </a:path>
              <a:path w="7105650" h="1191816" stroke="0" extrusionOk="0">
                <a:moveTo>
                  <a:pt x="0" y="198640"/>
                </a:moveTo>
                <a:cubicBezTo>
                  <a:pt x="8836" y="62826"/>
                  <a:pt x="80781" y="4001"/>
                  <a:pt x="198640" y="0"/>
                </a:cubicBezTo>
                <a:cubicBezTo>
                  <a:pt x="352168" y="-50969"/>
                  <a:pt x="578635" y="50187"/>
                  <a:pt x="891838" y="0"/>
                </a:cubicBezTo>
                <a:cubicBezTo>
                  <a:pt x="1205041" y="-50187"/>
                  <a:pt x="1171154" y="16753"/>
                  <a:pt x="1316702" y="0"/>
                </a:cubicBezTo>
                <a:cubicBezTo>
                  <a:pt x="1462250" y="-16753"/>
                  <a:pt x="1641903" y="22506"/>
                  <a:pt x="1942816" y="0"/>
                </a:cubicBezTo>
                <a:cubicBezTo>
                  <a:pt x="2243729" y="-22506"/>
                  <a:pt x="2273196" y="29140"/>
                  <a:pt x="2434763" y="0"/>
                </a:cubicBezTo>
                <a:cubicBezTo>
                  <a:pt x="2596330" y="-29140"/>
                  <a:pt x="2779601" y="45353"/>
                  <a:pt x="2993794" y="0"/>
                </a:cubicBezTo>
                <a:cubicBezTo>
                  <a:pt x="3207987" y="-45353"/>
                  <a:pt x="3369832" y="62940"/>
                  <a:pt x="3619909" y="0"/>
                </a:cubicBezTo>
                <a:cubicBezTo>
                  <a:pt x="3869986" y="-62940"/>
                  <a:pt x="3956862" y="33848"/>
                  <a:pt x="4246023" y="0"/>
                </a:cubicBezTo>
                <a:cubicBezTo>
                  <a:pt x="4535184" y="-33848"/>
                  <a:pt x="4503510" y="1765"/>
                  <a:pt x="4670887" y="0"/>
                </a:cubicBezTo>
                <a:cubicBezTo>
                  <a:pt x="4838264" y="-1765"/>
                  <a:pt x="4897204" y="14889"/>
                  <a:pt x="5028666" y="0"/>
                </a:cubicBezTo>
                <a:cubicBezTo>
                  <a:pt x="5160128" y="-14889"/>
                  <a:pt x="5402184" y="4385"/>
                  <a:pt x="5721865" y="0"/>
                </a:cubicBezTo>
                <a:cubicBezTo>
                  <a:pt x="6041546" y="-4385"/>
                  <a:pt x="6010361" y="5559"/>
                  <a:pt x="6146728" y="0"/>
                </a:cubicBezTo>
                <a:cubicBezTo>
                  <a:pt x="6283095" y="-5559"/>
                  <a:pt x="6704168" y="25606"/>
                  <a:pt x="6907010" y="0"/>
                </a:cubicBezTo>
                <a:cubicBezTo>
                  <a:pt x="7036799" y="-11667"/>
                  <a:pt x="7120896" y="92637"/>
                  <a:pt x="7105650" y="198640"/>
                </a:cubicBezTo>
                <a:cubicBezTo>
                  <a:pt x="7135635" y="399733"/>
                  <a:pt x="7074455" y="440799"/>
                  <a:pt x="7105650" y="611799"/>
                </a:cubicBezTo>
                <a:cubicBezTo>
                  <a:pt x="7136845" y="782799"/>
                  <a:pt x="7060183" y="857524"/>
                  <a:pt x="7105650" y="993176"/>
                </a:cubicBezTo>
                <a:cubicBezTo>
                  <a:pt x="7100906" y="1092685"/>
                  <a:pt x="7015067" y="1199898"/>
                  <a:pt x="6907010" y="1191816"/>
                </a:cubicBezTo>
                <a:cubicBezTo>
                  <a:pt x="6796018" y="1204067"/>
                  <a:pt x="6713251" y="1188090"/>
                  <a:pt x="6549230" y="1191816"/>
                </a:cubicBezTo>
                <a:cubicBezTo>
                  <a:pt x="6385209" y="1195542"/>
                  <a:pt x="6143432" y="1152738"/>
                  <a:pt x="5856032" y="1191816"/>
                </a:cubicBezTo>
                <a:cubicBezTo>
                  <a:pt x="5568632" y="1230894"/>
                  <a:pt x="5666855" y="1185314"/>
                  <a:pt x="5498252" y="1191816"/>
                </a:cubicBezTo>
                <a:cubicBezTo>
                  <a:pt x="5329649" y="1198318"/>
                  <a:pt x="5109000" y="1148844"/>
                  <a:pt x="4939221" y="1191816"/>
                </a:cubicBezTo>
                <a:cubicBezTo>
                  <a:pt x="4769442" y="1234788"/>
                  <a:pt x="4410676" y="1173309"/>
                  <a:pt x="4246023" y="1191816"/>
                </a:cubicBezTo>
                <a:cubicBezTo>
                  <a:pt x="4081370" y="1210323"/>
                  <a:pt x="3703449" y="1148169"/>
                  <a:pt x="3552825" y="1191816"/>
                </a:cubicBezTo>
                <a:cubicBezTo>
                  <a:pt x="3402201" y="1235463"/>
                  <a:pt x="3010818" y="1182213"/>
                  <a:pt x="2859627" y="1191816"/>
                </a:cubicBezTo>
                <a:cubicBezTo>
                  <a:pt x="2708436" y="1201419"/>
                  <a:pt x="2559917" y="1190118"/>
                  <a:pt x="2434763" y="1191816"/>
                </a:cubicBezTo>
                <a:cubicBezTo>
                  <a:pt x="2309609" y="1193514"/>
                  <a:pt x="2132949" y="1144501"/>
                  <a:pt x="2009900" y="1191816"/>
                </a:cubicBezTo>
                <a:cubicBezTo>
                  <a:pt x="1886851" y="1239131"/>
                  <a:pt x="1784985" y="1151042"/>
                  <a:pt x="1652120" y="1191816"/>
                </a:cubicBezTo>
                <a:cubicBezTo>
                  <a:pt x="1519255" y="1232590"/>
                  <a:pt x="1213867" y="1120139"/>
                  <a:pt x="1026006" y="1191816"/>
                </a:cubicBezTo>
                <a:cubicBezTo>
                  <a:pt x="838145" y="1263493"/>
                  <a:pt x="557355" y="1111187"/>
                  <a:pt x="198640" y="1191816"/>
                </a:cubicBezTo>
                <a:cubicBezTo>
                  <a:pt x="119431" y="1199457"/>
                  <a:pt x="-2240" y="1092466"/>
                  <a:pt x="0" y="993176"/>
                </a:cubicBezTo>
                <a:cubicBezTo>
                  <a:pt x="-20211" y="892361"/>
                  <a:pt x="19176" y="763988"/>
                  <a:pt x="0" y="619744"/>
                </a:cubicBezTo>
                <a:cubicBezTo>
                  <a:pt x="-19176" y="475500"/>
                  <a:pt x="31519" y="343938"/>
                  <a:pt x="0" y="198640"/>
                </a:cubicBezTo>
                <a:close/>
              </a:path>
            </a:pathLst>
          </a:custGeom>
          <a:solidFill>
            <a:srgbClr val="CCFFCC"/>
          </a:solidFill>
          <a:ln w="57150">
            <a:solidFill>
              <a:srgbClr val="00B050"/>
            </a:solidFill>
            <a:extLst>
              <a:ext uri="{C807C97D-BFC1-408E-A445-0C87EB9F89A2}">
                <ask:lineSketchStyleProps xmlns:ask="http://schemas.microsoft.com/office/drawing/2018/sketchyshapes" sd="3811622412">
                  <a:prstGeom prst="roundRect">
                    <a:avLst/>
                  </a:prstGeom>
                  <ask:type>
                    <ask:lineSketchScribble/>
                  </ask:type>
                </ask:lineSketchStyleProps>
              </a:ext>
            </a:extLst>
          </a:ln>
        </p:spPr>
        <p:txBody>
          <a:bodyPr wrap="square">
            <a:spAutoFit/>
          </a:bodyPr>
          <a:lstStyle/>
          <a:p>
            <a:pPr marL="457200" lvl="0" indent="-457200" algn="just" defTabSz="457200">
              <a:buFont typeface="Arial" panose="020B0604020202020204" pitchFamily="34" charset="0"/>
              <a:buChar char="•"/>
              <a:defRPr/>
            </a:pPr>
            <a:r>
              <a:rPr kumimoji="1" lang="vi-VN" altLang="zh-CN" sz="3200" b="1">
                <a:ln w="0"/>
                <a:effectLst>
                  <a:outerShdw blurRad="38100" dist="19050" dir="2700000" algn="tl" rotWithShape="0">
                    <a:schemeClr val="dk1">
                      <a:alpha val="40000"/>
                    </a:schemeClr>
                  </a:outerShdw>
                </a:effectLst>
                <a:latin typeface="Calibri"/>
                <a:cs typeface="HappyZcool-2016" charset="-122"/>
              </a:rPr>
              <a:t>Chỉ vị trí của Việt Nam và cho biết nước ta nằm ở đới khí hậu nào.</a:t>
            </a:r>
            <a:endParaRPr kumimoji="1" lang="zh-CN" altLang="en-US" sz="3200" b="1" i="0" u="none" strike="noStrike" kern="1200" normalizeH="0" baseline="0" noProof="0" dirty="0">
              <a:ln w="0"/>
              <a:effectLst>
                <a:outerShdw blurRad="38100" dist="19050" dir="2700000" algn="tl" rotWithShape="0">
                  <a:schemeClr val="dk1">
                    <a:alpha val="40000"/>
                  </a:schemeClr>
                </a:outerShdw>
              </a:effectLst>
              <a:uLnTx/>
              <a:uFillTx/>
              <a:latin typeface="Calibri"/>
              <a:ea typeface="微软雅黑" panose="020B0503020204020204" pitchFamily="34" charset="-122"/>
              <a:cs typeface="HappyZcool-2016" charset="-122"/>
            </a:endParaRPr>
          </a:p>
        </p:txBody>
      </p:sp>
      <p:grpSp>
        <p:nvGrpSpPr>
          <p:cNvPr id="6" name="Group 5">
            <a:extLst>
              <a:ext uri="{FF2B5EF4-FFF2-40B4-BE49-F238E27FC236}">
                <a16:creationId xmlns:a16="http://schemas.microsoft.com/office/drawing/2014/main" id="{5291FADF-EC13-4398-B94D-91A5272C940D}"/>
              </a:ext>
            </a:extLst>
          </p:cNvPr>
          <p:cNvGrpSpPr/>
          <p:nvPr/>
        </p:nvGrpSpPr>
        <p:grpSpPr>
          <a:xfrm>
            <a:off x="6040112" y="4433141"/>
            <a:ext cx="4416970" cy="2156586"/>
            <a:chOff x="892354" y="3758439"/>
            <a:chExt cx="4278451" cy="2175001"/>
          </a:xfrm>
        </p:grpSpPr>
        <p:pic>
          <p:nvPicPr>
            <p:cNvPr id="7" name="Picture 6">
              <a:extLst>
                <a:ext uri="{FF2B5EF4-FFF2-40B4-BE49-F238E27FC236}">
                  <a16:creationId xmlns:a16="http://schemas.microsoft.com/office/drawing/2014/main" id="{A07136D6-CCA3-468E-85E2-33D352AE23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Rounded Corners 7">
              <a:extLst>
                <a:ext uri="{FF2B5EF4-FFF2-40B4-BE49-F238E27FC236}">
                  <a16:creationId xmlns:a16="http://schemas.microsoft.com/office/drawing/2014/main" id="{B001571E-DCAD-41EF-B31E-FBE604EBEAA0}"/>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 panose="020B0604020202020204" pitchFamily="34" charset="0"/>
                  <a:cs typeface="Arial" panose="020B0604020202020204" pitchFamily="34" charset="0"/>
                </a:rPr>
                <a:t>Làm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việc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4</a:t>
              </a:r>
            </a:p>
          </p:txBody>
        </p:sp>
      </p:grpSp>
    </p:spTree>
    <p:extLst>
      <p:ext uri="{BB962C8B-B14F-4D97-AF65-F5344CB8AC3E}">
        <p14:creationId xmlns:p14="http://schemas.microsoft.com/office/powerpoint/2010/main" val="1376698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DA7CCDA-47A8-425D-A1DB-5E71CBAF4AFE}"/>
              </a:ext>
            </a:extLst>
          </p:cNvPr>
          <p:cNvGrpSpPr/>
          <p:nvPr/>
        </p:nvGrpSpPr>
        <p:grpSpPr>
          <a:xfrm>
            <a:off x="685075" y="1933617"/>
            <a:ext cx="2581308" cy="3181025"/>
            <a:chOff x="9404662" y="1369975"/>
            <a:chExt cx="2199545" cy="2828284"/>
          </a:xfrm>
        </p:grpSpPr>
        <p:sp>
          <p:nvSpPr>
            <p:cNvPr id="3" name="Freeform 24">
              <a:extLst>
                <a:ext uri="{FF2B5EF4-FFF2-40B4-BE49-F238E27FC236}">
                  <a16:creationId xmlns:a16="http://schemas.microsoft.com/office/drawing/2014/main" id="{483372B0-BBCB-43A9-A567-7F7A2DFBE4CB}"/>
                </a:ext>
              </a:extLst>
            </p:cNvPr>
            <p:cNvSpPr>
              <a:spLocks noEditPoints="1"/>
            </p:cNvSpPr>
            <p:nvPr/>
          </p:nvSpPr>
          <p:spPr bwMode="auto">
            <a:xfrm>
              <a:off x="9699318" y="1851385"/>
              <a:ext cx="1904889" cy="2346874"/>
            </a:xfrm>
            <a:custGeom>
              <a:avLst/>
              <a:gdLst>
                <a:gd name="T0" fmla="*/ 334 w 388"/>
                <a:gd name="T1" fmla="*/ 382 h 478"/>
                <a:gd name="T2" fmla="*/ 339 w 388"/>
                <a:gd name="T3" fmla="*/ 339 h 478"/>
                <a:gd name="T4" fmla="*/ 329 w 388"/>
                <a:gd name="T5" fmla="*/ 320 h 478"/>
                <a:gd name="T6" fmla="*/ 304 w 388"/>
                <a:gd name="T7" fmla="*/ 311 h 478"/>
                <a:gd name="T8" fmla="*/ 319 w 388"/>
                <a:gd name="T9" fmla="*/ 285 h 478"/>
                <a:gd name="T10" fmla="*/ 321 w 388"/>
                <a:gd name="T11" fmla="*/ 243 h 478"/>
                <a:gd name="T12" fmla="*/ 319 w 388"/>
                <a:gd name="T13" fmla="*/ 200 h 478"/>
                <a:gd name="T14" fmla="*/ 303 w 388"/>
                <a:gd name="T15" fmla="*/ 174 h 478"/>
                <a:gd name="T16" fmla="*/ 142 w 388"/>
                <a:gd name="T17" fmla="*/ 282 h 478"/>
                <a:gd name="T18" fmla="*/ 303 w 388"/>
                <a:gd name="T19" fmla="*/ 142 h 478"/>
                <a:gd name="T20" fmla="*/ 303 w 388"/>
                <a:gd name="T21" fmla="*/ 117 h 478"/>
                <a:gd name="T22" fmla="*/ 290 w 388"/>
                <a:gd name="T23" fmla="*/ 92 h 478"/>
                <a:gd name="T24" fmla="*/ 287 w 388"/>
                <a:gd name="T25" fmla="*/ 52 h 478"/>
                <a:gd name="T26" fmla="*/ 274 w 388"/>
                <a:gd name="T27" fmla="*/ 25 h 478"/>
                <a:gd name="T28" fmla="*/ 50 w 388"/>
                <a:gd name="T29" fmla="*/ 194 h 478"/>
                <a:gd name="T30" fmla="*/ 167 w 388"/>
                <a:gd name="T31" fmla="*/ 86 h 478"/>
                <a:gd name="T32" fmla="*/ 198 w 388"/>
                <a:gd name="T33" fmla="*/ 39 h 478"/>
                <a:gd name="T34" fmla="*/ 180 w 388"/>
                <a:gd name="T35" fmla="*/ 20 h 478"/>
                <a:gd name="T36" fmla="*/ 47 w 388"/>
                <a:gd name="T37" fmla="*/ 92 h 478"/>
                <a:gd name="T38" fmla="*/ 75 w 388"/>
                <a:gd name="T39" fmla="*/ 34 h 478"/>
                <a:gd name="T40" fmla="*/ 46 w 388"/>
                <a:gd name="T41" fmla="*/ 10 h 478"/>
                <a:gd name="T42" fmla="*/ 14 w 388"/>
                <a:gd name="T43" fmla="*/ 81 h 478"/>
                <a:gd name="T44" fmla="*/ 21 w 388"/>
                <a:gd name="T45" fmla="*/ 126 h 478"/>
                <a:gd name="T46" fmla="*/ 4 w 388"/>
                <a:gd name="T47" fmla="*/ 175 h 478"/>
                <a:gd name="T48" fmla="*/ 27 w 388"/>
                <a:gd name="T49" fmla="*/ 207 h 478"/>
                <a:gd name="T50" fmla="*/ 19 w 388"/>
                <a:gd name="T51" fmla="*/ 269 h 478"/>
                <a:gd name="T52" fmla="*/ 11 w 388"/>
                <a:gd name="T53" fmla="*/ 327 h 478"/>
                <a:gd name="T54" fmla="*/ 20 w 388"/>
                <a:gd name="T55" fmla="*/ 381 h 478"/>
                <a:gd name="T56" fmla="*/ 12 w 388"/>
                <a:gd name="T57" fmla="*/ 418 h 478"/>
                <a:gd name="T58" fmla="*/ 36 w 388"/>
                <a:gd name="T59" fmla="*/ 436 h 478"/>
                <a:gd name="T60" fmla="*/ 39 w 388"/>
                <a:gd name="T61" fmla="*/ 475 h 478"/>
                <a:gd name="T62" fmla="*/ 124 w 388"/>
                <a:gd name="T63" fmla="*/ 448 h 478"/>
                <a:gd name="T64" fmla="*/ 180 w 388"/>
                <a:gd name="T65" fmla="*/ 443 h 478"/>
                <a:gd name="T66" fmla="*/ 247 w 388"/>
                <a:gd name="T67" fmla="*/ 422 h 478"/>
                <a:gd name="T68" fmla="*/ 311 w 388"/>
                <a:gd name="T69" fmla="*/ 414 h 478"/>
                <a:gd name="T70" fmla="*/ 34 w 388"/>
                <a:gd name="T71" fmla="*/ 163 h 478"/>
                <a:gd name="T72" fmla="*/ 57 w 388"/>
                <a:gd name="T73" fmla="*/ 149 h 478"/>
                <a:gd name="T74" fmla="*/ 141 w 388"/>
                <a:gd name="T75" fmla="*/ 406 h 478"/>
                <a:gd name="T76" fmla="*/ 126 w 388"/>
                <a:gd name="T77" fmla="*/ 424 h 478"/>
                <a:gd name="T78" fmla="*/ 193 w 388"/>
                <a:gd name="T79" fmla="*/ 379 h 478"/>
                <a:gd name="T80" fmla="*/ 45 w 388"/>
                <a:gd name="T81" fmla="*/ 264 h 478"/>
                <a:gd name="T82" fmla="*/ 42 w 388"/>
                <a:gd name="T83" fmla="*/ 303 h 478"/>
                <a:gd name="T84" fmla="*/ 38 w 388"/>
                <a:gd name="T85" fmla="*/ 312 h 478"/>
                <a:gd name="T86" fmla="*/ 70 w 388"/>
                <a:gd name="T87" fmla="*/ 314 h 478"/>
                <a:gd name="T88" fmla="*/ 156 w 388"/>
                <a:gd name="T89" fmla="*/ 243 h 478"/>
                <a:gd name="T90" fmla="*/ 140 w 388"/>
                <a:gd name="T91" fmla="*/ 253 h 478"/>
                <a:gd name="T92" fmla="*/ 91 w 388"/>
                <a:gd name="T93" fmla="*/ 245 h 478"/>
                <a:gd name="T94" fmla="*/ 91 w 388"/>
                <a:gd name="T95" fmla="*/ 245 h 478"/>
                <a:gd name="T96" fmla="*/ 87 w 388"/>
                <a:gd name="T97" fmla="*/ 199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8" h="478">
                  <a:moveTo>
                    <a:pt x="375" y="389"/>
                  </a:moveTo>
                  <a:cubicBezTo>
                    <a:pt x="359" y="382"/>
                    <a:pt x="345" y="385"/>
                    <a:pt x="330" y="388"/>
                  </a:cubicBezTo>
                  <a:cubicBezTo>
                    <a:pt x="331" y="386"/>
                    <a:pt x="333" y="384"/>
                    <a:pt x="334" y="382"/>
                  </a:cubicBezTo>
                  <a:cubicBezTo>
                    <a:pt x="339" y="376"/>
                    <a:pt x="337" y="368"/>
                    <a:pt x="332" y="365"/>
                  </a:cubicBezTo>
                  <a:cubicBezTo>
                    <a:pt x="335" y="362"/>
                    <a:pt x="339" y="359"/>
                    <a:pt x="342" y="355"/>
                  </a:cubicBezTo>
                  <a:cubicBezTo>
                    <a:pt x="348" y="350"/>
                    <a:pt x="345" y="341"/>
                    <a:pt x="339" y="339"/>
                  </a:cubicBezTo>
                  <a:cubicBezTo>
                    <a:pt x="340" y="338"/>
                    <a:pt x="342" y="337"/>
                    <a:pt x="343" y="336"/>
                  </a:cubicBezTo>
                  <a:cubicBezTo>
                    <a:pt x="353" y="328"/>
                    <a:pt x="344" y="310"/>
                    <a:pt x="332" y="318"/>
                  </a:cubicBezTo>
                  <a:cubicBezTo>
                    <a:pt x="331" y="318"/>
                    <a:pt x="330" y="319"/>
                    <a:pt x="329" y="320"/>
                  </a:cubicBezTo>
                  <a:cubicBezTo>
                    <a:pt x="330" y="319"/>
                    <a:pt x="331" y="319"/>
                    <a:pt x="332" y="318"/>
                  </a:cubicBezTo>
                  <a:cubicBezTo>
                    <a:pt x="341" y="311"/>
                    <a:pt x="329" y="296"/>
                    <a:pt x="319" y="302"/>
                  </a:cubicBezTo>
                  <a:cubicBezTo>
                    <a:pt x="314" y="305"/>
                    <a:pt x="309" y="308"/>
                    <a:pt x="304" y="311"/>
                  </a:cubicBezTo>
                  <a:cubicBezTo>
                    <a:pt x="305" y="309"/>
                    <a:pt x="306" y="308"/>
                    <a:pt x="308" y="307"/>
                  </a:cubicBezTo>
                  <a:cubicBezTo>
                    <a:pt x="312" y="302"/>
                    <a:pt x="311" y="296"/>
                    <a:pt x="307" y="293"/>
                  </a:cubicBezTo>
                  <a:cubicBezTo>
                    <a:pt x="311" y="290"/>
                    <a:pt x="315" y="288"/>
                    <a:pt x="319" y="285"/>
                  </a:cubicBezTo>
                  <a:cubicBezTo>
                    <a:pt x="327" y="278"/>
                    <a:pt x="323" y="262"/>
                    <a:pt x="311" y="266"/>
                  </a:cubicBezTo>
                  <a:cubicBezTo>
                    <a:pt x="298" y="271"/>
                    <a:pt x="286" y="276"/>
                    <a:pt x="274" y="282"/>
                  </a:cubicBezTo>
                  <a:cubicBezTo>
                    <a:pt x="290" y="269"/>
                    <a:pt x="305" y="256"/>
                    <a:pt x="321" y="243"/>
                  </a:cubicBezTo>
                  <a:cubicBezTo>
                    <a:pt x="328" y="237"/>
                    <a:pt x="322" y="228"/>
                    <a:pt x="315" y="227"/>
                  </a:cubicBezTo>
                  <a:cubicBezTo>
                    <a:pt x="319" y="224"/>
                    <a:pt x="323" y="221"/>
                    <a:pt x="327" y="218"/>
                  </a:cubicBezTo>
                  <a:cubicBezTo>
                    <a:pt x="335" y="212"/>
                    <a:pt x="331" y="195"/>
                    <a:pt x="319" y="200"/>
                  </a:cubicBezTo>
                  <a:cubicBezTo>
                    <a:pt x="306" y="204"/>
                    <a:pt x="293" y="210"/>
                    <a:pt x="281" y="217"/>
                  </a:cubicBezTo>
                  <a:cubicBezTo>
                    <a:pt x="293" y="208"/>
                    <a:pt x="304" y="199"/>
                    <a:pt x="315" y="190"/>
                  </a:cubicBezTo>
                  <a:cubicBezTo>
                    <a:pt x="325" y="182"/>
                    <a:pt x="313" y="170"/>
                    <a:pt x="303" y="174"/>
                  </a:cubicBezTo>
                  <a:cubicBezTo>
                    <a:pt x="243" y="199"/>
                    <a:pt x="196" y="246"/>
                    <a:pt x="146" y="286"/>
                  </a:cubicBezTo>
                  <a:cubicBezTo>
                    <a:pt x="114" y="312"/>
                    <a:pt x="80" y="338"/>
                    <a:pt x="50" y="369"/>
                  </a:cubicBezTo>
                  <a:cubicBezTo>
                    <a:pt x="75" y="335"/>
                    <a:pt x="112" y="307"/>
                    <a:pt x="142" y="282"/>
                  </a:cubicBezTo>
                  <a:cubicBezTo>
                    <a:pt x="151" y="273"/>
                    <a:pt x="161" y="265"/>
                    <a:pt x="171" y="257"/>
                  </a:cubicBezTo>
                  <a:cubicBezTo>
                    <a:pt x="217" y="223"/>
                    <a:pt x="267" y="194"/>
                    <a:pt x="313" y="159"/>
                  </a:cubicBezTo>
                  <a:cubicBezTo>
                    <a:pt x="324" y="152"/>
                    <a:pt x="315" y="137"/>
                    <a:pt x="303" y="142"/>
                  </a:cubicBezTo>
                  <a:cubicBezTo>
                    <a:pt x="301" y="143"/>
                    <a:pt x="299" y="144"/>
                    <a:pt x="297" y="145"/>
                  </a:cubicBezTo>
                  <a:cubicBezTo>
                    <a:pt x="301" y="142"/>
                    <a:pt x="306" y="139"/>
                    <a:pt x="311" y="135"/>
                  </a:cubicBezTo>
                  <a:cubicBezTo>
                    <a:pt x="319" y="129"/>
                    <a:pt x="314" y="113"/>
                    <a:pt x="303" y="117"/>
                  </a:cubicBezTo>
                  <a:cubicBezTo>
                    <a:pt x="291" y="121"/>
                    <a:pt x="279" y="127"/>
                    <a:pt x="268" y="132"/>
                  </a:cubicBezTo>
                  <a:cubicBezTo>
                    <a:pt x="278" y="124"/>
                    <a:pt x="289" y="116"/>
                    <a:pt x="300" y="108"/>
                  </a:cubicBezTo>
                  <a:cubicBezTo>
                    <a:pt x="310" y="101"/>
                    <a:pt x="301" y="86"/>
                    <a:pt x="290" y="92"/>
                  </a:cubicBezTo>
                  <a:cubicBezTo>
                    <a:pt x="273" y="100"/>
                    <a:pt x="256" y="110"/>
                    <a:pt x="239" y="119"/>
                  </a:cubicBezTo>
                  <a:cubicBezTo>
                    <a:pt x="260" y="103"/>
                    <a:pt x="280" y="86"/>
                    <a:pt x="299" y="67"/>
                  </a:cubicBezTo>
                  <a:cubicBezTo>
                    <a:pt x="307" y="59"/>
                    <a:pt x="297" y="47"/>
                    <a:pt x="287" y="52"/>
                  </a:cubicBezTo>
                  <a:cubicBezTo>
                    <a:pt x="267" y="62"/>
                    <a:pt x="247" y="75"/>
                    <a:pt x="229" y="88"/>
                  </a:cubicBezTo>
                  <a:cubicBezTo>
                    <a:pt x="247" y="72"/>
                    <a:pt x="265" y="56"/>
                    <a:pt x="284" y="42"/>
                  </a:cubicBezTo>
                  <a:cubicBezTo>
                    <a:pt x="294" y="34"/>
                    <a:pt x="284" y="17"/>
                    <a:pt x="274" y="25"/>
                  </a:cubicBezTo>
                  <a:cubicBezTo>
                    <a:pt x="217" y="68"/>
                    <a:pt x="163" y="116"/>
                    <a:pt x="105" y="157"/>
                  </a:cubicBezTo>
                  <a:cubicBezTo>
                    <a:pt x="90" y="167"/>
                    <a:pt x="74" y="178"/>
                    <a:pt x="59" y="191"/>
                  </a:cubicBezTo>
                  <a:cubicBezTo>
                    <a:pt x="56" y="192"/>
                    <a:pt x="53" y="193"/>
                    <a:pt x="50" y="194"/>
                  </a:cubicBezTo>
                  <a:cubicBezTo>
                    <a:pt x="55" y="184"/>
                    <a:pt x="61" y="173"/>
                    <a:pt x="69" y="164"/>
                  </a:cubicBezTo>
                  <a:cubicBezTo>
                    <a:pt x="85" y="153"/>
                    <a:pt x="101" y="139"/>
                    <a:pt x="115" y="127"/>
                  </a:cubicBezTo>
                  <a:cubicBezTo>
                    <a:pt x="132" y="113"/>
                    <a:pt x="150" y="100"/>
                    <a:pt x="167" y="86"/>
                  </a:cubicBezTo>
                  <a:cubicBezTo>
                    <a:pt x="196" y="67"/>
                    <a:pt x="226" y="48"/>
                    <a:pt x="251" y="24"/>
                  </a:cubicBezTo>
                  <a:cubicBezTo>
                    <a:pt x="259" y="17"/>
                    <a:pt x="248" y="2"/>
                    <a:pt x="239" y="9"/>
                  </a:cubicBezTo>
                  <a:cubicBezTo>
                    <a:pt x="226" y="19"/>
                    <a:pt x="212" y="29"/>
                    <a:pt x="198" y="39"/>
                  </a:cubicBezTo>
                  <a:cubicBezTo>
                    <a:pt x="205" y="33"/>
                    <a:pt x="211" y="28"/>
                    <a:pt x="217" y="22"/>
                  </a:cubicBezTo>
                  <a:cubicBezTo>
                    <a:pt x="225" y="14"/>
                    <a:pt x="214" y="0"/>
                    <a:pt x="204" y="6"/>
                  </a:cubicBezTo>
                  <a:cubicBezTo>
                    <a:pt x="196" y="10"/>
                    <a:pt x="188" y="15"/>
                    <a:pt x="180" y="20"/>
                  </a:cubicBezTo>
                  <a:cubicBezTo>
                    <a:pt x="181" y="12"/>
                    <a:pt x="173" y="2"/>
                    <a:pt x="164" y="8"/>
                  </a:cubicBezTo>
                  <a:cubicBezTo>
                    <a:pt x="126" y="31"/>
                    <a:pt x="83" y="56"/>
                    <a:pt x="50" y="90"/>
                  </a:cubicBezTo>
                  <a:cubicBezTo>
                    <a:pt x="49" y="90"/>
                    <a:pt x="48" y="91"/>
                    <a:pt x="47" y="92"/>
                  </a:cubicBezTo>
                  <a:cubicBezTo>
                    <a:pt x="61" y="72"/>
                    <a:pt x="84" y="57"/>
                    <a:pt x="100" y="41"/>
                  </a:cubicBezTo>
                  <a:cubicBezTo>
                    <a:pt x="110" y="31"/>
                    <a:pt x="95" y="16"/>
                    <a:pt x="85" y="26"/>
                  </a:cubicBezTo>
                  <a:cubicBezTo>
                    <a:pt x="81" y="28"/>
                    <a:pt x="78" y="31"/>
                    <a:pt x="75" y="34"/>
                  </a:cubicBezTo>
                  <a:cubicBezTo>
                    <a:pt x="76" y="33"/>
                    <a:pt x="77" y="31"/>
                    <a:pt x="78" y="30"/>
                  </a:cubicBezTo>
                  <a:cubicBezTo>
                    <a:pt x="87" y="21"/>
                    <a:pt x="74" y="7"/>
                    <a:pt x="65" y="14"/>
                  </a:cubicBezTo>
                  <a:cubicBezTo>
                    <a:pt x="64" y="6"/>
                    <a:pt x="52" y="1"/>
                    <a:pt x="46" y="10"/>
                  </a:cubicBezTo>
                  <a:cubicBezTo>
                    <a:pt x="40" y="20"/>
                    <a:pt x="35" y="30"/>
                    <a:pt x="32" y="41"/>
                  </a:cubicBezTo>
                  <a:cubicBezTo>
                    <a:pt x="31" y="45"/>
                    <a:pt x="32" y="48"/>
                    <a:pt x="34" y="51"/>
                  </a:cubicBezTo>
                  <a:cubicBezTo>
                    <a:pt x="27" y="61"/>
                    <a:pt x="20" y="71"/>
                    <a:pt x="14" y="81"/>
                  </a:cubicBezTo>
                  <a:cubicBezTo>
                    <a:pt x="10" y="87"/>
                    <a:pt x="13" y="94"/>
                    <a:pt x="18" y="96"/>
                  </a:cubicBezTo>
                  <a:cubicBezTo>
                    <a:pt x="16" y="102"/>
                    <a:pt x="14" y="107"/>
                    <a:pt x="12" y="113"/>
                  </a:cubicBezTo>
                  <a:cubicBezTo>
                    <a:pt x="11" y="120"/>
                    <a:pt x="15" y="125"/>
                    <a:pt x="21" y="126"/>
                  </a:cubicBezTo>
                  <a:cubicBezTo>
                    <a:pt x="18" y="131"/>
                    <a:pt x="16" y="135"/>
                    <a:pt x="14" y="140"/>
                  </a:cubicBezTo>
                  <a:cubicBezTo>
                    <a:pt x="11" y="145"/>
                    <a:pt x="13" y="150"/>
                    <a:pt x="16" y="154"/>
                  </a:cubicBezTo>
                  <a:cubicBezTo>
                    <a:pt x="12" y="160"/>
                    <a:pt x="7" y="168"/>
                    <a:pt x="4" y="175"/>
                  </a:cubicBezTo>
                  <a:cubicBezTo>
                    <a:pt x="0" y="183"/>
                    <a:pt x="6" y="191"/>
                    <a:pt x="15" y="189"/>
                  </a:cubicBezTo>
                  <a:cubicBezTo>
                    <a:pt x="21" y="188"/>
                    <a:pt x="27" y="186"/>
                    <a:pt x="33" y="184"/>
                  </a:cubicBezTo>
                  <a:cubicBezTo>
                    <a:pt x="30" y="191"/>
                    <a:pt x="28" y="199"/>
                    <a:pt x="27" y="207"/>
                  </a:cubicBezTo>
                  <a:cubicBezTo>
                    <a:pt x="26" y="212"/>
                    <a:pt x="29" y="217"/>
                    <a:pt x="33" y="218"/>
                  </a:cubicBezTo>
                  <a:cubicBezTo>
                    <a:pt x="23" y="231"/>
                    <a:pt x="17" y="246"/>
                    <a:pt x="16" y="263"/>
                  </a:cubicBezTo>
                  <a:cubicBezTo>
                    <a:pt x="16" y="265"/>
                    <a:pt x="17" y="267"/>
                    <a:pt x="19" y="269"/>
                  </a:cubicBezTo>
                  <a:cubicBezTo>
                    <a:pt x="12" y="281"/>
                    <a:pt x="8" y="294"/>
                    <a:pt x="8" y="308"/>
                  </a:cubicBezTo>
                  <a:cubicBezTo>
                    <a:pt x="8" y="312"/>
                    <a:pt x="11" y="316"/>
                    <a:pt x="14" y="317"/>
                  </a:cubicBezTo>
                  <a:cubicBezTo>
                    <a:pt x="13" y="320"/>
                    <a:pt x="12" y="323"/>
                    <a:pt x="11" y="327"/>
                  </a:cubicBezTo>
                  <a:cubicBezTo>
                    <a:pt x="9" y="333"/>
                    <a:pt x="13" y="338"/>
                    <a:pt x="19" y="339"/>
                  </a:cubicBezTo>
                  <a:cubicBezTo>
                    <a:pt x="13" y="349"/>
                    <a:pt x="9" y="359"/>
                    <a:pt x="5" y="369"/>
                  </a:cubicBezTo>
                  <a:cubicBezTo>
                    <a:pt x="3" y="377"/>
                    <a:pt x="13" y="386"/>
                    <a:pt x="20" y="381"/>
                  </a:cubicBezTo>
                  <a:cubicBezTo>
                    <a:pt x="16" y="388"/>
                    <a:pt x="13" y="396"/>
                    <a:pt x="11" y="404"/>
                  </a:cubicBezTo>
                  <a:cubicBezTo>
                    <a:pt x="9" y="408"/>
                    <a:pt x="11" y="412"/>
                    <a:pt x="14" y="414"/>
                  </a:cubicBezTo>
                  <a:cubicBezTo>
                    <a:pt x="13" y="415"/>
                    <a:pt x="12" y="416"/>
                    <a:pt x="12" y="418"/>
                  </a:cubicBezTo>
                  <a:cubicBezTo>
                    <a:pt x="7" y="425"/>
                    <a:pt x="15" y="435"/>
                    <a:pt x="23" y="432"/>
                  </a:cubicBezTo>
                  <a:cubicBezTo>
                    <a:pt x="29" y="430"/>
                    <a:pt x="35" y="428"/>
                    <a:pt x="41" y="426"/>
                  </a:cubicBezTo>
                  <a:cubicBezTo>
                    <a:pt x="39" y="429"/>
                    <a:pt x="37" y="433"/>
                    <a:pt x="36" y="436"/>
                  </a:cubicBezTo>
                  <a:cubicBezTo>
                    <a:pt x="34" y="440"/>
                    <a:pt x="34" y="445"/>
                    <a:pt x="36" y="447"/>
                  </a:cubicBezTo>
                  <a:cubicBezTo>
                    <a:pt x="33" y="452"/>
                    <a:pt x="30" y="456"/>
                    <a:pt x="28" y="460"/>
                  </a:cubicBezTo>
                  <a:cubicBezTo>
                    <a:pt x="23" y="468"/>
                    <a:pt x="31" y="478"/>
                    <a:pt x="39" y="475"/>
                  </a:cubicBezTo>
                  <a:cubicBezTo>
                    <a:pt x="52" y="471"/>
                    <a:pt x="65" y="465"/>
                    <a:pt x="76" y="457"/>
                  </a:cubicBezTo>
                  <a:cubicBezTo>
                    <a:pt x="76" y="464"/>
                    <a:pt x="85" y="470"/>
                    <a:pt x="92" y="466"/>
                  </a:cubicBezTo>
                  <a:cubicBezTo>
                    <a:pt x="103" y="460"/>
                    <a:pt x="114" y="454"/>
                    <a:pt x="124" y="448"/>
                  </a:cubicBezTo>
                  <a:cubicBezTo>
                    <a:pt x="126" y="450"/>
                    <a:pt x="129" y="452"/>
                    <a:pt x="132" y="452"/>
                  </a:cubicBezTo>
                  <a:cubicBezTo>
                    <a:pt x="146" y="450"/>
                    <a:pt x="158" y="446"/>
                    <a:pt x="170" y="441"/>
                  </a:cubicBezTo>
                  <a:cubicBezTo>
                    <a:pt x="173" y="443"/>
                    <a:pt x="176" y="444"/>
                    <a:pt x="180" y="443"/>
                  </a:cubicBezTo>
                  <a:cubicBezTo>
                    <a:pt x="195" y="439"/>
                    <a:pt x="209" y="433"/>
                    <a:pt x="222" y="425"/>
                  </a:cubicBezTo>
                  <a:cubicBezTo>
                    <a:pt x="225" y="430"/>
                    <a:pt x="231" y="432"/>
                    <a:pt x="236" y="429"/>
                  </a:cubicBezTo>
                  <a:cubicBezTo>
                    <a:pt x="240" y="427"/>
                    <a:pt x="244" y="424"/>
                    <a:pt x="247" y="422"/>
                  </a:cubicBezTo>
                  <a:cubicBezTo>
                    <a:pt x="249" y="428"/>
                    <a:pt x="255" y="432"/>
                    <a:pt x="260" y="430"/>
                  </a:cubicBezTo>
                  <a:cubicBezTo>
                    <a:pt x="275" y="425"/>
                    <a:pt x="287" y="417"/>
                    <a:pt x="299" y="408"/>
                  </a:cubicBezTo>
                  <a:cubicBezTo>
                    <a:pt x="301" y="412"/>
                    <a:pt x="306" y="415"/>
                    <a:pt x="311" y="414"/>
                  </a:cubicBezTo>
                  <a:cubicBezTo>
                    <a:pt x="331" y="411"/>
                    <a:pt x="350" y="401"/>
                    <a:pt x="369" y="409"/>
                  </a:cubicBezTo>
                  <a:cubicBezTo>
                    <a:pt x="382" y="414"/>
                    <a:pt x="388" y="393"/>
                    <a:pt x="375" y="389"/>
                  </a:cubicBezTo>
                  <a:close/>
                  <a:moveTo>
                    <a:pt x="34" y="163"/>
                  </a:moveTo>
                  <a:cubicBezTo>
                    <a:pt x="37" y="158"/>
                    <a:pt x="40" y="154"/>
                    <a:pt x="43" y="150"/>
                  </a:cubicBezTo>
                  <a:cubicBezTo>
                    <a:pt x="50" y="147"/>
                    <a:pt x="58" y="144"/>
                    <a:pt x="65" y="141"/>
                  </a:cubicBezTo>
                  <a:cubicBezTo>
                    <a:pt x="62" y="143"/>
                    <a:pt x="59" y="146"/>
                    <a:pt x="57" y="149"/>
                  </a:cubicBezTo>
                  <a:cubicBezTo>
                    <a:pt x="49" y="154"/>
                    <a:pt x="42" y="159"/>
                    <a:pt x="34" y="163"/>
                  </a:cubicBezTo>
                  <a:close/>
                  <a:moveTo>
                    <a:pt x="126" y="424"/>
                  </a:moveTo>
                  <a:cubicBezTo>
                    <a:pt x="131" y="418"/>
                    <a:pt x="136" y="412"/>
                    <a:pt x="141" y="406"/>
                  </a:cubicBezTo>
                  <a:cubicBezTo>
                    <a:pt x="142" y="406"/>
                    <a:pt x="142" y="406"/>
                    <a:pt x="142" y="405"/>
                  </a:cubicBezTo>
                  <a:cubicBezTo>
                    <a:pt x="139" y="410"/>
                    <a:pt x="136" y="414"/>
                    <a:pt x="133" y="419"/>
                  </a:cubicBezTo>
                  <a:cubicBezTo>
                    <a:pt x="131" y="421"/>
                    <a:pt x="128" y="422"/>
                    <a:pt x="126" y="424"/>
                  </a:cubicBezTo>
                  <a:close/>
                  <a:moveTo>
                    <a:pt x="207" y="365"/>
                  </a:moveTo>
                  <a:cubicBezTo>
                    <a:pt x="222" y="352"/>
                    <a:pt x="238" y="338"/>
                    <a:pt x="255" y="328"/>
                  </a:cubicBezTo>
                  <a:cubicBezTo>
                    <a:pt x="235" y="346"/>
                    <a:pt x="214" y="363"/>
                    <a:pt x="193" y="379"/>
                  </a:cubicBezTo>
                  <a:cubicBezTo>
                    <a:pt x="198" y="374"/>
                    <a:pt x="202" y="369"/>
                    <a:pt x="207" y="365"/>
                  </a:cubicBezTo>
                  <a:close/>
                  <a:moveTo>
                    <a:pt x="43" y="265"/>
                  </a:moveTo>
                  <a:cubicBezTo>
                    <a:pt x="44" y="265"/>
                    <a:pt x="45" y="265"/>
                    <a:pt x="45" y="264"/>
                  </a:cubicBezTo>
                  <a:cubicBezTo>
                    <a:pt x="42" y="268"/>
                    <a:pt x="40" y="271"/>
                    <a:pt x="37" y="275"/>
                  </a:cubicBezTo>
                  <a:cubicBezTo>
                    <a:pt x="39" y="272"/>
                    <a:pt x="41" y="269"/>
                    <a:pt x="43" y="265"/>
                  </a:cubicBezTo>
                  <a:close/>
                  <a:moveTo>
                    <a:pt x="42" y="303"/>
                  </a:moveTo>
                  <a:cubicBezTo>
                    <a:pt x="45" y="301"/>
                    <a:pt x="48" y="299"/>
                    <a:pt x="51" y="297"/>
                  </a:cubicBezTo>
                  <a:cubicBezTo>
                    <a:pt x="47" y="302"/>
                    <a:pt x="42" y="307"/>
                    <a:pt x="38" y="312"/>
                  </a:cubicBezTo>
                  <a:cubicBezTo>
                    <a:pt x="38" y="312"/>
                    <a:pt x="38" y="312"/>
                    <a:pt x="38" y="312"/>
                  </a:cubicBezTo>
                  <a:cubicBezTo>
                    <a:pt x="39" y="309"/>
                    <a:pt x="41" y="306"/>
                    <a:pt x="42" y="303"/>
                  </a:cubicBezTo>
                  <a:close/>
                  <a:moveTo>
                    <a:pt x="51" y="327"/>
                  </a:moveTo>
                  <a:cubicBezTo>
                    <a:pt x="58" y="323"/>
                    <a:pt x="64" y="319"/>
                    <a:pt x="70" y="314"/>
                  </a:cubicBezTo>
                  <a:cubicBezTo>
                    <a:pt x="62" y="322"/>
                    <a:pt x="53" y="330"/>
                    <a:pt x="43" y="337"/>
                  </a:cubicBezTo>
                  <a:cubicBezTo>
                    <a:pt x="46" y="334"/>
                    <a:pt x="48" y="331"/>
                    <a:pt x="51" y="327"/>
                  </a:cubicBezTo>
                  <a:close/>
                  <a:moveTo>
                    <a:pt x="156" y="243"/>
                  </a:moveTo>
                  <a:cubicBezTo>
                    <a:pt x="154" y="244"/>
                    <a:pt x="152" y="246"/>
                    <a:pt x="150" y="247"/>
                  </a:cubicBezTo>
                  <a:cubicBezTo>
                    <a:pt x="135" y="258"/>
                    <a:pt x="120" y="270"/>
                    <a:pt x="106" y="283"/>
                  </a:cubicBezTo>
                  <a:cubicBezTo>
                    <a:pt x="117" y="272"/>
                    <a:pt x="128" y="261"/>
                    <a:pt x="140" y="253"/>
                  </a:cubicBezTo>
                  <a:cubicBezTo>
                    <a:pt x="151" y="244"/>
                    <a:pt x="162" y="236"/>
                    <a:pt x="173" y="228"/>
                  </a:cubicBezTo>
                  <a:cubicBezTo>
                    <a:pt x="168" y="233"/>
                    <a:pt x="162" y="238"/>
                    <a:pt x="156" y="243"/>
                  </a:cubicBezTo>
                  <a:close/>
                  <a:moveTo>
                    <a:pt x="91" y="245"/>
                  </a:moveTo>
                  <a:cubicBezTo>
                    <a:pt x="109" y="229"/>
                    <a:pt x="128" y="214"/>
                    <a:pt x="146" y="201"/>
                  </a:cubicBezTo>
                  <a:cubicBezTo>
                    <a:pt x="152" y="196"/>
                    <a:pt x="159" y="192"/>
                    <a:pt x="165" y="188"/>
                  </a:cubicBezTo>
                  <a:cubicBezTo>
                    <a:pt x="140" y="207"/>
                    <a:pt x="116" y="226"/>
                    <a:pt x="91" y="245"/>
                  </a:cubicBezTo>
                  <a:close/>
                  <a:moveTo>
                    <a:pt x="44" y="236"/>
                  </a:moveTo>
                  <a:cubicBezTo>
                    <a:pt x="49" y="226"/>
                    <a:pt x="57" y="217"/>
                    <a:pt x="67" y="209"/>
                  </a:cubicBezTo>
                  <a:cubicBezTo>
                    <a:pt x="74" y="206"/>
                    <a:pt x="80" y="203"/>
                    <a:pt x="87" y="199"/>
                  </a:cubicBezTo>
                  <a:cubicBezTo>
                    <a:pt x="72" y="210"/>
                    <a:pt x="57" y="222"/>
                    <a:pt x="44" y="23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 name="Freeform 25">
              <a:extLst>
                <a:ext uri="{FF2B5EF4-FFF2-40B4-BE49-F238E27FC236}">
                  <a16:creationId xmlns:a16="http://schemas.microsoft.com/office/drawing/2014/main" id="{383E4C35-8C47-43E8-91C4-5B462D8D9AF4}"/>
                </a:ext>
              </a:extLst>
            </p:cNvPr>
            <p:cNvSpPr>
              <a:spLocks/>
            </p:cNvSpPr>
            <p:nvPr/>
          </p:nvSpPr>
          <p:spPr bwMode="auto">
            <a:xfrm>
              <a:off x="10004348" y="2027764"/>
              <a:ext cx="1132973" cy="477260"/>
            </a:xfrm>
            <a:custGeom>
              <a:avLst/>
              <a:gdLst>
                <a:gd name="T0" fmla="*/ 220 w 231"/>
                <a:gd name="T1" fmla="*/ 50 h 97"/>
                <a:gd name="T2" fmla="*/ 173 w 231"/>
                <a:gd name="T3" fmla="*/ 45 h 97"/>
                <a:gd name="T4" fmla="*/ 175 w 231"/>
                <a:gd name="T5" fmla="*/ 37 h 97"/>
                <a:gd name="T6" fmla="*/ 170 w 231"/>
                <a:gd name="T7" fmla="*/ 26 h 97"/>
                <a:gd name="T8" fmla="*/ 175 w 231"/>
                <a:gd name="T9" fmla="*/ 13 h 97"/>
                <a:gd name="T10" fmla="*/ 162 w 231"/>
                <a:gd name="T11" fmla="*/ 3 h 97"/>
                <a:gd name="T12" fmla="*/ 149 w 231"/>
                <a:gd name="T13" fmla="*/ 11 h 97"/>
                <a:gd name="T14" fmla="*/ 141 w 231"/>
                <a:gd name="T15" fmla="*/ 11 h 97"/>
                <a:gd name="T16" fmla="*/ 129 w 231"/>
                <a:gd name="T17" fmla="*/ 18 h 97"/>
                <a:gd name="T18" fmla="*/ 127 w 231"/>
                <a:gd name="T19" fmla="*/ 18 h 97"/>
                <a:gd name="T20" fmla="*/ 111 w 231"/>
                <a:gd name="T21" fmla="*/ 24 h 97"/>
                <a:gd name="T22" fmla="*/ 114 w 231"/>
                <a:gd name="T23" fmla="*/ 22 h 97"/>
                <a:gd name="T24" fmla="*/ 105 w 231"/>
                <a:gd name="T25" fmla="*/ 8 h 97"/>
                <a:gd name="T26" fmla="*/ 78 w 231"/>
                <a:gd name="T27" fmla="*/ 20 h 97"/>
                <a:gd name="T28" fmla="*/ 71 w 231"/>
                <a:gd name="T29" fmla="*/ 19 h 97"/>
                <a:gd name="T30" fmla="*/ 49 w 231"/>
                <a:gd name="T31" fmla="*/ 27 h 97"/>
                <a:gd name="T32" fmla="*/ 51 w 231"/>
                <a:gd name="T33" fmla="*/ 25 h 97"/>
                <a:gd name="T34" fmla="*/ 52 w 231"/>
                <a:gd name="T35" fmla="*/ 24 h 97"/>
                <a:gd name="T36" fmla="*/ 54 w 231"/>
                <a:gd name="T37" fmla="*/ 21 h 97"/>
                <a:gd name="T38" fmla="*/ 58 w 231"/>
                <a:gd name="T39" fmla="*/ 17 h 97"/>
                <a:gd name="T40" fmla="*/ 50 w 231"/>
                <a:gd name="T41" fmla="*/ 7 h 97"/>
                <a:gd name="T42" fmla="*/ 4 w 231"/>
                <a:gd name="T43" fmla="*/ 32 h 97"/>
                <a:gd name="T44" fmla="*/ 7 w 231"/>
                <a:gd name="T45" fmla="*/ 44 h 97"/>
                <a:gd name="T46" fmla="*/ 10 w 231"/>
                <a:gd name="T47" fmla="*/ 55 h 97"/>
                <a:gd name="T48" fmla="*/ 2 w 231"/>
                <a:gd name="T49" fmla="*/ 68 h 97"/>
                <a:gd name="T50" fmla="*/ 6 w 231"/>
                <a:gd name="T51" fmla="*/ 80 h 97"/>
                <a:gd name="T52" fmla="*/ 14 w 231"/>
                <a:gd name="T53" fmla="*/ 91 h 97"/>
                <a:gd name="T54" fmla="*/ 29 w 231"/>
                <a:gd name="T55" fmla="*/ 90 h 97"/>
                <a:gd name="T56" fmla="*/ 33 w 231"/>
                <a:gd name="T57" fmla="*/ 94 h 97"/>
                <a:gd name="T58" fmla="*/ 79 w 231"/>
                <a:gd name="T59" fmla="*/ 85 h 97"/>
                <a:gd name="T60" fmla="*/ 89 w 231"/>
                <a:gd name="T61" fmla="*/ 89 h 97"/>
                <a:gd name="T62" fmla="*/ 125 w 231"/>
                <a:gd name="T63" fmla="*/ 75 h 97"/>
                <a:gd name="T64" fmla="*/ 152 w 231"/>
                <a:gd name="T65" fmla="*/ 68 h 97"/>
                <a:gd name="T66" fmla="*/ 165 w 231"/>
                <a:gd name="T67" fmla="*/ 68 h 97"/>
                <a:gd name="T68" fmla="*/ 220 w 231"/>
                <a:gd name="T69" fmla="*/ 67 h 97"/>
                <a:gd name="T70" fmla="*/ 220 w 231"/>
                <a:gd name="T71" fmla="*/ 5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1" h="97">
                  <a:moveTo>
                    <a:pt x="220" y="50"/>
                  </a:moveTo>
                  <a:cubicBezTo>
                    <a:pt x="202" y="50"/>
                    <a:pt x="187" y="43"/>
                    <a:pt x="173" y="45"/>
                  </a:cubicBezTo>
                  <a:cubicBezTo>
                    <a:pt x="174" y="42"/>
                    <a:pt x="174" y="40"/>
                    <a:pt x="175" y="37"/>
                  </a:cubicBezTo>
                  <a:cubicBezTo>
                    <a:pt x="177" y="32"/>
                    <a:pt x="174" y="28"/>
                    <a:pt x="170" y="26"/>
                  </a:cubicBezTo>
                  <a:cubicBezTo>
                    <a:pt x="172" y="22"/>
                    <a:pt x="174" y="18"/>
                    <a:pt x="175" y="13"/>
                  </a:cubicBezTo>
                  <a:cubicBezTo>
                    <a:pt x="177" y="5"/>
                    <a:pt x="169" y="0"/>
                    <a:pt x="162" y="3"/>
                  </a:cubicBezTo>
                  <a:cubicBezTo>
                    <a:pt x="158" y="5"/>
                    <a:pt x="153" y="8"/>
                    <a:pt x="149" y="11"/>
                  </a:cubicBezTo>
                  <a:cubicBezTo>
                    <a:pt x="146" y="10"/>
                    <a:pt x="144" y="9"/>
                    <a:pt x="141" y="11"/>
                  </a:cubicBezTo>
                  <a:cubicBezTo>
                    <a:pt x="137" y="13"/>
                    <a:pt x="133" y="16"/>
                    <a:pt x="129" y="18"/>
                  </a:cubicBezTo>
                  <a:cubicBezTo>
                    <a:pt x="129" y="18"/>
                    <a:pt x="128" y="18"/>
                    <a:pt x="127" y="18"/>
                  </a:cubicBezTo>
                  <a:cubicBezTo>
                    <a:pt x="122" y="20"/>
                    <a:pt x="116" y="22"/>
                    <a:pt x="111" y="24"/>
                  </a:cubicBezTo>
                  <a:cubicBezTo>
                    <a:pt x="112" y="23"/>
                    <a:pt x="113" y="23"/>
                    <a:pt x="114" y="22"/>
                  </a:cubicBezTo>
                  <a:cubicBezTo>
                    <a:pt x="120" y="17"/>
                    <a:pt x="113" y="5"/>
                    <a:pt x="105" y="8"/>
                  </a:cubicBezTo>
                  <a:cubicBezTo>
                    <a:pt x="97" y="12"/>
                    <a:pt x="87" y="15"/>
                    <a:pt x="78" y="20"/>
                  </a:cubicBezTo>
                  <a:cubicBezTo>
                    <a:pt x="76" y="18"/>
                    <a:pt x="74" y="18"/>
                    <a:pt x="71" y="19"/>
                  </a:cubicBezTo>
                  <a:cubicBezTo>
                    <a:pt x="63" y="21"/>
                    <a:pt x="56" y="24"/>
                    <a:pt x="49" y="27"/>
                  </a:cubicBezTo>
                  <a:cubicBezTo>
                    <a:pt x="50" y="26"/>
                    <a:pt x="50" y="26"/>
                    <a:pt x="51" y="25"/>
                  </a:cubicBezTo>
                  <a:cubicBezTo>
                    <a:pt x="52" y="24"/>
                    <a:pt x="52" y="24"/>
                    <a:pt x="52" y="24"/>
                  </a:cubicBezTo>
                  <a:cubicBezTo>
                    <a:pt x="53" y="23"/>
                    <a:pt x="53" y="22"/>
                    <a:pt x="54" y="21"/>
                  </a:cubicBezTo>
                  <a:cubicBezTo>
                    <a:pt x="55" y="20"/>
                    <a:pt x="56" y="18"/>
                    <a:pt x="58" y="17"/>
                  </a:cubicBezTo>
                  <a:cubicBezTo>
                    <a:pt x="61" y="11"/>
                    <a:pt x="55" y="6"/>
                    <a:pt x="50" y="7"/>
                  </a:cubicBezTo>
                  <a:cubicBezTo>
                    <a:pt x="32" y="10"/>
                    <a:pt x="16" y="18"/>
                    <a:pt x="4" y="32"/>
                  </a:cubicBezTo>
                  <a:cubicBezTo>
                    <a:pt x="0" y="37"/>
                    <a:pt x="2" y="43"/>
                    <a:pt x="7" y="44"/>
                  </a:cubicBezTo>
                  <a:cubicBezTo>
                    <a:pt x="6" y="48"/>
                    <a:pt x="7" y="53"/>
                    <a:pt x="10" y="55"/>
                  </a:cubicBezTo>
                  <a:cubicBezTo>
                    <a:pt x="7" y="59"/>
                    <a:pt x="4" y="63"/>
                    <a:pt x="2" y="68"/>
                  </a:cubicBezTo>
                  <a:cubicBezTo>
                    <a:pt x="0" y="72"/>
                    <a:pt x="2" y="79"/>
                    <a:pt x="6" y="80"/>
                  </a:cubicBezTo>
                  <a:cubicBezTo>
                    <a:pt x="5" y="85"/>
                    <a:pt x="8" y="91"/>
                    <a:pt x="14" y="91"/>
                  </a:cubicBezTo>
                  <a:cubicBezTo>
                    <a:pt x="19" y="91"/>
                    <a:pt x="24" y="91"/>
                    <a:pt x="29" y="90"/>
                  </a:cubicBezTo>
                  <a:cubicBezTo>
                    <a:pt x="30" y="92"/>
                    <a:pt x="31" y="93"/>
                    <a:pt x="33" y="94"/>
                  </a:cubicBezTo>
                  <a:cubicBezTo>
                    <a:pt x="49" y="97"/>
                    <a:pt x="65" y="92"/>
                    <a:pt x="79" y="85"/>
                  </a:cubicBezTo>
                  <a:cubicBezTo>
                    <a:pt x="81" y="88"/>
                    <a:pt x="85" y="89"/>
                    <a:pt x="89" y="89"/>
                  </a:cubicBezTo>
                  <a:cubicBezTo>
                    <a:pt x="101" y="87"/>
                    <a:pt x="114" y="82"/>
                    <a:pt x="125" y="75"/>
                  </a:cubicBezTo>
                  <a:cubicBezTo>
                    <a:pt x="132" y="82"/>
                    <a:pt x="143" y="77"/>
                    <a:pt x="152" y="68"/>
                  </a:cubicBezTo>
                  <a:cubicBezTo>
                    <a:pt x="155" y="71"/>
                    <a:pt x="161" y="71"/>
                    <a:pt x="165" y="68"/>
                  </a:cubicBezTo>
                  <a:cubicBezTo>
                    <a:pt x="179" y="56"/>
                    <a:pt x="202" y="69"/>
                    <a:pt x="220" y="67"/>
                  </a:cubicBezTo>
                  <a:cubicBezTo>
                    <a:pt x="230" y="66"/>
                    <a:pt x="231" y="50"/>
                    <a:pt x="22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 name="Freeform 36">
              <a:extLst>
                <a:ext uri="{FF2B5EF4-FFF2-40B4-BE49-F238E27FC236}">
                  <a16:creationId xmlns:a16="http://schemas.microsoft.com/office/drawing/2014/main" id="{80E64032-7399-4875-AF2E-830D1A22CFF5}"/>
                </a:ext>
              </a:extLst>
            </p:cNvPr>
            <p:cNvSpPr>
              <a:spLocks noEditPoints="1"/>
            </p:cNvSpPr>
            <p:nvPr/>
          </p:nvSpPr>
          <p:spPr bwMode="auto">
            <a:xfrm>
              <a:off x="9404662" y="1758008"/>
              <a:ext cx="2106169" cy="2382149"/>
            </a:xfrm>
            <a:custGeom>
              <a:avLst/>
              <a:gdLst>
                <a:gd name="T0" fmla="*/ 402 w 429"/>
                <a:gd name="T1" fmla="*/ 229 h 485"/>
                <a:gd name="T2" fmla="*/ 359 w 429"/>
                <a:gd name="T3" fmla="*/ 5 h 485"/>
                <a:gd name="T4" fmla="*/ 117 w 429"/>
                <a:gd name="T5" fmla="*/ 26 h 485"/>
                <a:gd name="T6" fmla="*/ 50 w 429"/>
                <a:gd name="T7" fmla="*/ 36 h 485"/>
                <a:gd name="T8" fmla="*/ 21 w 429"/>
                <a:gd name="T9" fmla="*/ 97 h 485"/>
                <a:gd name="T10" fmla="*/ 43 w 429"/>
                <a:gd name="T11" fmla="*/ 62 h 485"/>
                <a:gd name="T12" fmla="*/ 1 w 429"/>
                <a:gd name="T13" fmla="*/ 124 h 485"/>
                <a:gd name="T14" fmla="*/ 15 w 429"/>
                <a:gd name="T15" fmla="*/ 199 h 485"/>
                <a:gd name="T16" fmla="*/ 23 w 429"/>
                <a:gd name="T17" fmla="*/ 292 h 485"/>
                <a:gd name="T18" fmla="*/ 19 w 429"/>
                <a:gd name="T19" fmla="*/ 361 h 485"/>
                <a:gd name="T20" fmla="*/ 30 w 429"/>
                <a:gd name="T21" fmla="*/ 439 h 485"/>
                <a:gd name="T22" fmla="*/ 50 w 429"/>
                <a:gd name="T23" fmla="*/ 434 h 485"/>
                <a:gd name="T24" fmla="*/ 49 w 429"/>
                <a:gd name="T25" fmla="*/ 472 h 485"/>
                <a:gd name="T26" fmla="*/ 78 w 429"/>
                <a:gd name="T27" fmla="*/ 477 h 485"/>
                <a:gd name="T28" fmla="*/ 217 w 429"/>
                <a:gd name="T29" fmla="*/ 462 h 485"/>
                <a:gd name="T30" fmla="*/ 49 w 429"/>
                <a:gd name="T31" fmla="*/ 231 h 485"/>
                <a:gd name="T32" fmla="*/ 48 w 429"/>
                <a:gd name="T33" fmla="*/ 206 h 485"/>
                <a:gd name="T34" fmla="*/ 18 w 429"/>
                <a:gd name="T35" fmla="*/ 113 h 485"/>
                <a:gd name="T36" fmla="*/ 47 w 429"/>
                <a:gd name="T37" fmla="*/ 133 h 485"/>
                <a:gd name="T38" fmla="*/ 41 w 429"/>
                <a:gd name="T39" fmla="*/ 146 h 485"/>
                <a:gd name="T40" fmla="*/ 41 w 429"/>
                <a:gd name="T41" fmla="*/ 146 h 485"/>
                <a:gd name="T42" fmla="*/ 47 w 429"/>
                <a:gd name="T43" fmla="*/ 161 h 485"/>
                <a:gd name="T44" fmla="*/ 24 w 429"/>
                <a:gd name="T45" fmla="*/ 191 h 485"/>
                <a:gd name="T46" fmla="*/ 49 w 429"/>
                <a:gd name="T47" fmla="*/ 248 h 485"/>
                <a:gd name="T48" fmla="*/ 31 w 429"/>
                <a:gd name="T49" fmla="*/ 248 h 485"/>
                <a:gd name="T50" fmla="*/ 49 w 429"/>
                <a:gd name="T51" fmla="*/ 299 h 485"/>
                <a:gd name="T52" fmla="*/ 27 w 429"/>
                <a:gd name="T53" fmla="*/ 317 h 485"/>
                <a:gd name="T54" fmla="*/ 50 w 429"/>
                <a:gd name="T55" fmla="*/ 350 h 485"/>
                <a:gd name="T56" fmla="*/ 31 w 429"/>
                <a:gd name="T57" fmla="*/ 365 h 485"/>
                <a:gd name="T58" fmla="*/ 33 w 429"/>
                <a:gd name="T59" fmla="*/ 423 h 485"/>
                <a:gd name="T60" fmla="*/ 53 w 429"/>
                <a:gd name="T61" fmla="*/ 400 h 485"/>
                <a:gd name="T62" fmla="*/ 226 w 429"/>
                <a:gd name="T63" fmla="*/ 448 h 485"/>
                <a:gd name="T64" fmla="*/ 161 w 429"/>
                <a:gd name="T65" fmla="*/ 425 h 485"/>
                <a:gd name="T66" fmla="*/ 116 w 429"/>
                <a:gd name="T67" fmla="*/ 432 h 485"/>
                <a:gd name="T68" fmla="*/ 74 w 429"/>
                <a:gd name="T69" fmla="*/ 467 h 485"/>
                <a:gd name="T70" fmla="*/ 112 w 429"/>
                <a:gd name="T71" fmla="*/ 406 h 485"/>
                <a:gd name="T72" fmla="*/ 72 w 429"/>
                <a:gd name="T73" fmla="*/ 411 h 485"/>
                <a:gd name="T74" fmla="*/ 72 w 429"/>
                <a:gd name="T75" fmla="*/ 403 h 485"/>
                <a:gd name="T76" fmla="*/ 70 w 429"/>
                <a:gd name="T77" fmla="*/ 371 h 485"/>
                <a:gd name="T78" fmla="*/ 89 w 429"/>
                <a:gd name="T79" fmla="*/ 350 h 485"/>
                <a:gd name="T80" fmla="*/ 69 w 429"/>
                <a:gd name="T81" fmla="*/ 349 h 485"/>
                <a:gd name="T82" fmla="*/ 100 w 429"/>
                <a:gd name="T83" fmla="*/ 312 h 485"/>
                <a:gd name="T84" fmla="*/ 66 w 429"/>
                <a:gd name="T85" fmla="*/ 303 h 485"/>
                <a:gd name="T86" fmla="*/ 66 w 429"/>
                <a:gd name="T87" fmla="*/ 300 h 485"/>
                <a:gd name="T88" fmla="*/ 103 w 429"/>
                <a:gd name="T89" fmla="*/ 243 h 485"/>
                <a:gd name="T90" fmla="*/ 65 w 429"/>
                <a:gd name="T91" fmla="*/ 243 h 485"/>
                <a:gd name="T92" fmla="*/ 64 w 429"/>
                <a:gd name="T93" fmla="*/ 239 h 485"/>
                <a:gd name="T94" fmla="*/ 95 w 429"/>
                <a:gd name="T95" fmla="*/ 200 h 485"/>
                <a:gd name="T96" fmla="*/ 110 w 429"/>
                <a:gd name="T97" fmla="*/ 39 h 485"/>
                <a:gd name="T98" fmla="*/ 357 w 429"/>
                <a:gd name="T99" fmla="*/ 15 h 485"/>
                <a:gd name="T100" fmla="*/ 399 w 429"/>
                <a:gd name="T101" fmla="*/ 331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9" h="485">
                  <a:moveTo>
                    <a:pt x="419" y="422"/>
                  </a:moveTo>
                  <a:cubicBezTo>
                    <a:pt x="423" y="395"/>
                    <a:pt x="418" y="364"/>
                    <a:pt x="416" y="337"/>
                  </a:cubicBezTo>
                  <a:cubicBezTo>
                    <a:pt x="412" y="301"/>
                    <a:pt x="408" y="265"/>
                    <a:pt x="402" y="229"/>
                  </a:cubicBezTo>
                  <a:cubicBezTo>
                    <a:pt x="396" y="190"/>
                    <a:pt x="389" y="152"/>
                    <a:pt x="382" y="114"/>
                  </a:cubicBezTo>
                  <a:cubicBezTo>
                    <a:pt x="376" y="81"/>
                    <a:pt x="371" y="46"/>
                    <a:pt x="361" y="14"/>
                  </a:cubicBezTo>
                  <a:cubicBezTo>
                    <a:pt x="364" y="11"/>
                    <a:pt x="363" y="6"/>
                    <a:pt x="359" y="5"/>
                  </a:cubicBezTo>
                  <a:cubicBezTo>
                    <a:pt x="337" y="0"/>
                    <a:pt x="310" y="5"/>
                    <a:pt x="287" y="7"/>
                  </a:cubicBezTo>
                  <a:cubicBezTo>
                    <a:pt x="259" y="10"/>
                    <a:pt x="230" y="13"/>
                    <a:pt x="201" y="17"/>
                  </a:cubicBezTo>
                  <a:cubicBezTo>
                    <a:pt x="173" y="21"/>
                    <a:pt x="145" y="24"/>
                    <a:pt x="117" y="26"/>
                  </a:cubicBezTo>
                  <a:cubicBezTo>
                    <a:pt x="104" y="28"/>
                    <a:pt x="90" y="28"/>
                    <a:pt x="77" y="28"/>
                  </a:cubicBezTo>
                  <a:cubicBezTo>
                    <a:pt x="67" y="29"/>
                    <a:pt x="59" y="27"/>
                    <a:pt x="50" y="31"/>
                  </a:cubicBezTo>
                  <a:cubicBezTo>
                    <a:pt x="48" y="32"/>
                    <a:pt x="48" y="35"/>
                    <a:pt x="50" y="36"/>
                  </a:cubicBezTo>
                  <a:cubicBezTo>
                    <a:pt x="51" y="36"/>
                    <a:pt x="51" y="37"/>
                    <a:pt x="52" y="37"/>
                  </a:cubicBezTo>
                  <a:cubicBezTo>
                    <a:pt x="50" y="56"/>
                    <a:pt x="49" y="74"/>
                    <a:pt x="48" y="93"/>
                  </a:cubicBezTo>
                  <a:cubicBezTo>
                    <a:pt x="39" y="92"/>
                    <a:pt x="29" y="93"/>
                    <a:pt x="21" y="97"/>
                  </a:cubicBezTo>
                  <a:cubicBezTo>
                    <a:pt x="21" y="97"/>
                    <a:pt x="20" y="96"/>
                    <a:pt x="20" y="96"/>
                  </a:cubicBezTo>
                  <a:cubicBezTo>
                    <a:pt x="16" y="81"/>
                    <a:pt x="34" y="74"/>
                    <a:pt x="44" y="72"/>
                  </a:cubicBezTo>
                  <a:cubicBezTo>
                    <a:pt x="49" y="70"/>
                    <a:pt x="48" y="62"/>
                    <a:pt x="43" y="62"/>
                  </a:cubicBezTo>
                  <a:cubicBezTo>
                    <a:pt x="23" y="65"/>
                    <a:pt x="3" y="78"/>
                    <a:pt x="10" y="101"/>
                  </a:cubicBezTo>
                  <a:cubicBezTo>
                    <a:pt x="10" y="102"/>
                    <a:pt x="11" y="103"/>
                    <a:pt x="11" y="104"/>
                  </a:cubicBezTo>
                  <a:cubicBezTo>
                    <a:pt x="6" y="109"/>
                    <a:pt x="2" y="116"/>
                    <a:pt x="1" y="124"/>
                  </a:cubicBezTo>
                  <a:cubicBezTo>
                    <a:pt x="0" y="136"/>
                    <a:pt x="4" y="145"/>
                    <a:pt x="11" y="151"/>
                  </a:cubicBezTo>
                  <a:cubicBezTo>
                    <a:pt x="4" y="161"/>
                    <a:pt x="2" y="173"/>
                    <a:pt x="8" y="187"/>
                  </a:cubicBezTo>
                  <a:cubicBezTo>
                    <a:pt x="10" y="192"/>
                    <a:pt x="13" y="196"/>
                    <a:pt x="15" y="199"/>
                  </a:cubicBezTo>
                  <a:cubicBezTo>
                    <a:pt x="12" y="205"/>
                    <a:pt x="10" y="212"/>
                    <a:pt x="11" y="221"/>
                  </a:cubicBezTo>
                  <a:cubicBezTo>
                    <a:pt x="12" y="230"/>
                    <a:pt x="16" y="237"/>
                    <a:pt x="21" y="241"/>
                  </a:cubicBezTo>
                  <a:cubicBezTo>
                    <a:pt x="10" y="255"/>
                    <a:pt x="10" y="280"/>
                    <a:pt x="23" y="292"/>
                  </a:cubicBezTo>
                  <a:cubicBezTo>
                    <a:pt x="18" y="298"/>
                    <a:pt x="15" y="305"/>
                    <a:pt x="14" y="314"/>
                  </a:cubicBezTo>
                  <a:cubicBezTo>
                    <a:pt x="14" y="327"/>
                    <a:pt x="19" y="336"/>
                    <a:pt x="27" y="342"/>
                  </a:cubicBezTo>
                  <a:cubicBezTo>
                    <a:pt x="23" y="347"/>
                    <a:pt x="20" y="354"/>
                    <a:pt x="19" y="361"/>
                  </a:cubicBezTo>
                  <a:cubicBezTo>
                    <a:pt x="16" y="375"/>
                    <a:pt x="20" y="386"/>
                    <a:pt x="28" y="392"/>
                  </a:cubicBezTo>
                  <a:cubicBezTo>
                    <a:pt x="24" y="399"/>
                    <a:pt x="21" y="408"/>
                    <a:pt x="21" y="419"/>
                  </a:cubicBezTo>
                  <a:cubicBezTo>
                    <a:pt x="21" y="428"/>
                    <a:pt x="21" y="436"/>
                    <a:pt x="30" y="439"/>
                  </a:cubicBezTo>
                  <a:cubicBezTo>
                    <a:pt x="34" y="440"/>
                    <a:pt x="39" y="438"/>
                    <a:pt x="43" y="437"/>
                  </a:cubicBezTo>
                  <a:cubicBezTo>
                    <a:pt x="45" y="436"/>
                    <a:pt x="47" y="435"/>
                    <a:pt x="50" y="434"/>
                  </a:cubicBezTo>
                  <a:cubicBezTo>
                    <a:pt x="50" y="434"/>
                    <a:pt x="50" y="434"/>
                    <a:pt x="50" y="434"/>
                  </a:cubicBezTo>
                  <a:cubicBezTo>
                    <a:pt x="51" y="436"/>
                    <a:pt x="54" y="437"/>
                    <a:pt x="56" y="437"/>
                  </a:cubicBezTo>
                  <a:cubicBezTo>
                    <a:pt x="57" y="445"/>
                    <a:pt x="58" y="453"/>
                    <a:pt x="59" y="462"/>
                  </a:cubicBezTo>
                  <a:cubicBezTo>
                    <a:pt x="55" y="465"/>
                    <a:pt x="52" y="468"/>
                    <a:pt x="49" y="472"/>
                  </a:cubicBezTo>
                  <a:cubicBezTo>
                    <a:pt x="47" y="474"/>
                    <a:pt x="50" y="478"/>
                    <a:pt x="53" y="476"/>
                  </a:cubicBezTo>
                  <a:cubicBezTo>
                    <a:pt x="55" y="474"/>
                    <a:pt x="56" y="472"/>
                    <a:pt x="58" y="470"/>
                  </a:cubicBezTo>
                  <a:cubicBezTo>
                    <a:pt x="64" y="473"/>
                    <a:pt x="71" y="475"/>
                    <a:pt x="78" y="477"/>
                  </a:cubicBezTo>
                  <a:cubicBezTo>
                    <a:pt x="79" y="478"/>
                    <a:pt x="80" y="479"/>
                    <a:pt x="81" y="478"/>
                  </a:cubicBezTo>
                  <a:cubicBezTo>
                    <a:pt x="82" y="478"/>
                    <a:pt x="82" y="478"/>
                    <a:pt x="82" y="478"/>
                  </a:cubicBezTo>
                  <a:cubicBezTo>
                    <a:pt x="126" y="485"/>
                    <a:pt x="177" y="470"/>
                    <a:pt x="217" y="462"/>
                  </a:cubicBezTo>
                  <a:cubicBezTo>
                    <a:pt x="284" y="450"/>
                    <a:pt x="353" y="445"/>
                    <a:pt x="421" y="435"/>
                  </a:cubicBezTo>
                  <a:cubicBezTo>
                    <a:pt x="429" y="434"/>
                    <a:pt x="426" y="423"/>
                    <a:pt x="419" y="422"/>
                  </a:cubicBezTo>
                  <a:close/>
                  <a:moveTo>
                    <a:pt x="49" y="231"/>
                  </a:moveTo>
                  <a:cubicBezTo>
                    <a:pt x="42" y="230"/>
                    <a:pt x="36" y="231"/>
                    <a:pt x="31" y="233"/>
                  </a:cubicBezTo>
                  <a:cubicBezTo>
                    <a:pt x="25" y="227"/>
                    <a:pt x="22" y="216"/>
                    <a:pt x="26" y="207"/>
                  </a:cubicBezTo>
                  <a:cubicBezTo>
                    <a:pt x="33" y="210"/>
                    <a:pt x="41" y="210"/>
                    <a:pt x="48" y="206"/>
                  </a:cubicBezTo>
                  <a:cubicBezTo>
                    <a:pt x="48" y="214"/>
                    <a:pt x="49" y="223"/>
                    <a:pt x="49" y="231"/>
                  </a:cubicBezTo>
                  <a:close/>
                  <a:moveTo>
                    <a:pt x="13" y="127"/>
                  </a:moveTo>
                  <a:cubicBezTo>
                    <a:pt x="13" y="121"/>
                    <a:pt x="15" y="116"/>
                    <a:pt x="18" y="113"/>
                  </a:cubicBezTo>
                  <a:cubicBezTo>
                    <a:pt x="27" y="118"/>
                    <a:pt x="39" y="115"/>
                    <a:pt x="48" y="109"/>
                  </a:cubicBezTo>
                  <a:cubicBezTo>
                    <a:pt x="48" y="117"/>
                    <a:pt x="48" y="125"/>
                    <a:pt x="48" y="133"/>
                  </a:cubicBezTo>
                  <a:cubicBezTo>
                    <a:pt x="47" y="133"/>
                    <a:pt x="47" y="133"/>
                    <a:pt x="47" y="133"/>
                  </a:cubicBezTo>
                  <a:cubicBezTo>
                    <a:pt x="36" y="134"/>
                    <a:pt x="26" y="138"/>
                    <a:pt x="19" y="143"/>
                  </a:cubicBezTo>
                  <a:cubicBezTo>
                    <a:pt x="15" y="140"/>
                    <a:pt x="13" y="134"/>
                    <a:pt x="13" y="127"/>
                  </a:cubicBezTo>
                  <a:close/>
                  <a:moveTo>
                    <a:pt x="41" y="146"/>
                  </a:moveTo>
                  <a:cubicBezTo>
                    <a:pt x="41" y="147"/>
                    <a:pt x="41" y="148"/>
                    <a:pt x="41" y="150"/>
                  </a:cubicBezTo>
                  <a:cubicBezTo>
                    <a:pt x="38" y="150"/>
                    <a:pt x="35" y="149"/>
                    <a:pt x="32" y="149"/>
                  </a:cubicBezTo>
                  <a:cubicBezTo>
                    <a:pt x="35" y="147"/>
                    <a:pt x="38" y="146"/>
                    <a:pt x="41" y="146"/>
                  </a:cubicBezTo>
                  <a:close/>
                  <a:moveTo>
                    <a:pt x="19" y="182"/>
                  </a:moveTo>
                  <a:cubicBezTo>
                    <a:pt x="15" y="172"/>
                    <a:pt x="16" y="164"/>
                    <a:pt x="21" y="157"/>
                  </a:cubicBezTo>
                  <a:cubicBezTo>
                    <a:pt x="29" y="161"/>
                    <a:pt x="38" y="162"/>
                    <a:pt x="47" y="161"/>
                  </a:cubicBezTo>
                  <a:cubicBezTo>
                    <a:pt x="48" y="161"/>
                    <a:pt x="48" y="161"/>
                    <a:pt x="48" y="161"/>
                  </a:cubicBezTo>
                  <a:cubicBezTo>
                    <a:pt x="48" y="169"/>
                    <a:pt x="48" y="177"/>
                    <a:pt x="48" y="185"/>
                  </a:cubicBezTo>
                  <a:cubicBezTo>
                    <a:pt x="39" y="184"/>
                    <a:pt x="31" y="186"/>
                    <a:pt x="24" y="191"/>
                  </a:cubicBezTo>
                  <a:cubicBezTo>
                    <a:pt x="22" y="188"/>
                    <a:pt x="20" y="185"/>
                    <a:pt x="19" y="182"/>
                  </a:cubicBezTo>
                  <a:close/>
                  <a:moveTo>
                    <a:pt x="31" y="248"/>
                  </a:moveTo>
                  <a:cubicBezTo>
                    <a:pt x="37" y="250"/>
                    <a:pt x="43" y="250"/>
                    <a:pt x="49" y="248"/>
                  </a:cubicBezTo>
                  <a:cubicBezTo>
                    <a:pt x="49" y="260"/>
                    <a:pt x="49" y="271"/>
                    <a:pt x="49" y="283"/>
                  </a:cubicBezTo>
                  <a:cubicBezTo>
                    <a:pt x="43" y="282"/>
                    <a:pt x="38" y="283"/>
                    <a:pt x="33" y="284"/>
                  </a:cubicBezTo>
                  <a:cubicBezTo>
                    <a:pt x="22" y="277"/>
                    <a:pt x="21" y="257"/>
                    <a:pt x="31" y="248"/>
                  </a:cubicBezTo>
                  <a:close/>
                  <a:moveTo>
                    <a:pt x="27" y="317"/>
                  </a:moveTo>
                  <a:cubicBezTo>
                    <a:pt x="26" y="308"/>
                    <a:pt x="28" y="302"/>
                    <a:pt x="33" y="298"/>
                  </a:cubicBezTo>
                  <a:cubicBezTo>
                    <a:pt x="38" y="300"/>
                    <a:pt x="43" y="300"/>
                    <a:pt x="49" y="299"/>
                  </a:cubicBezTo>
                  <a:cubicBezTo>
                    <a:pt x="49" y="309"/>
                    <a:pt x="50" y="320"/>
                    <a:pt x="50" y="330"/>
                  </a:cubicBezTo>
                  <a:cubicBezTo>
                    <a:pt x="45" y="330"/>
                    <a:pt x="41" y="332"/>
                    <a:pt x="37" y="334"/>
                  </a:cubicBezTo>
                  <a:cubicBezTo>
                    <a:pt x="31" y="330"/>
                    <a:pt x="28" y="325"/>
                    <a:pt x="27" y="317"/>
                  </a:cubicBezTo>
                  <a:close/>
                  <a:moveTo>
                    <a:pt x="31" y="365"/>
                  </a:moveTo>
                  <a:cubicBezTo>
                    <a:pt x="31" y="357"/>
                    <a:pt x="34" y="352"/>
                    <a:pt x="38" y="348"/>
                  </a:cubicBezTo>
                  <a:cubicBezTo>
                    <a:pt x="42" y="349"/>
                    <a:pt x="46" y="350"/>
                    <a:pt x="50" y="350"/>
                  </a:cubicBezTo>
                  <a:cubicBezTo>
                    <a:pt x="51" y="360"/>
                    <a:pt x="51" y="370"/>
                    <a:pt x="52" y="380"/>
                  </a:cubicBezTo>
                  <a:cubicBezTo>
                    <a:pt x="46" y="379"/>
                    <a:pt x="41" y="381"/>
                    <a:pt x="37" y="383"/>
                  </a:cubicBezTo>
                  <a:cubicBezTo>
                    <a:pt x="33" y="379"/>
                    <a:pt x="30" y="374"/>
                    <a:pt x="31" y="365"/>
                  </a:cubicBezTo>
                  <a:close/>
                  <a:moveTo>
                    <a:pt x="54" y="421"/>
                  </a:moveTo>
                  <a:cubicBezTo>
                    <a:pt x="52" y="421"/>
                    <a:pt x="50" y="421"/>
                    <a:pt x="48" y="422"/>
                  </a:cubicBezTo>
                  <a:cubicBezTo>
                    <a:pt x="45" y="422"/>
                    <a:pt x="33" y="430"/>
                    <a:pt x="33" y="423"/>
                  </a:cubicBezTo>
                  <a:cubicBezTo>
                    <a:pt x="32" y="416"/>
                    <a:pt x="34" y="408"/>
                    <a:pt x="36" y="401"/>
                  </a:cubicBezTo>
                  <a:cubicBezTo>
                    <a:pt x="36" y="400"/>
                    <a:pt x="36" y="398"/>
                    <a:pt x="37" y="397"/>
                  </a:cubicBezTo>
                  <a:cubicBezTo>
                    <a:pt x="42" y="399"/>
                    <a:pt x="47" y="400"/>
                    <a:pt x="53" y="400"/>
                  </a:cubicBezTo>
                  <a:cubicBezTo>
                    <a:pt x="53" y="406"/>
                    <a:pt x="54" y="412"/>
                    <a:pt x="54" y="419"/>
                  </a:cubicBezTo>
                  <a:cubicBezTo>
                    <a:pt x="54" y="419"/>
                    <a:pt x="54" y="420"/>
                    <a:pt x="54" y="421"/>
                  </a:cubicBezTo>
                  <a:close/>
                  <a:moveTo>
                    <a:pt x="226" y="448"/>
                  </a:moveTo>
                  <a:cubicBezTo>
                    <a:pt x="198" y="453"/>
                    <a:pt x="171" y="458"/>
                    <a:pt x="144" y="462"/>
                  </a:cubicBezTo>
                  <a:cubicBezTo>
                    <a:pt x="151" y="450"/>
                    <a:pt x="158" y="439"/>
                    <a:pt x="165" y="427"/>
                  </a:cubicBezTo>
                  <a:cubicBezTo>
                    <a:pt x="166" y="424"/>
                    <a:pt x="163" y="422"/>
                    <a:pt x="161" y="425"/>
                  </a:cubicBezTo>
                  <a:cubicBezTo>
                    <a:pt x="153" y="437"/>
                    <a:pt x="145" y="450"/>
                    <a:pt x="138" y="463"/>
                  </a:cubicBezTo>
                  <a:cubicBezTo>
                    <a:pt x="123" y="465"/>
                    <a:pt x="109" y="466"/>
                    <a:pt x="94" y="467"/>
                  </a:cubicBezTo>
                  <a:cubicBezTo>
                    <a:pt x="103" y="456"/>
                    <a:pt x="109" y="444"/>
                    <a:pt x="116" y="432"/>
                  </a:cubicBezTo>
                  <a:cubicBezTo>
                    <a:pt x="117" y="430"/>
                    <a:pt x="115" y="429"/>
                    <a:pt x="114" y="430"/>
                  </a:cubicBezTo>
                  <a:cubicBezTo>
                    <a:pt x="105" y="442"/>
                    <a:pt x="98" y="456"/>
                    <a:pt x="88" y="467"/>
                  </a:cubicBezTo>
                  <a:cubicBezTo>
                    <a:pt x="83" y="467"/>
                    <a:pt x="79" y="467"/>
                    <a:pt x="74" y="467"/>
                  </a:cubicBezTo>
                  <a:cubicBezTo>
                    <a:pt x="75" y="466"/>
                    <a:pt x="75" y="465"/>
                    <a:pt x="75" y="463"/>
                  </a:cubicBezTo>
                  <a:cubicBezTo>
                    <a:pt x="75" y="459"/>
                    <a:pt x="76" y="455"/>
                    <a:pt x="76" y="451"/>
                  </a:cubicBezTo>
                  <a:cubicBezTo>
                    <a:pt x="88" y="437"/>
                    <a:pt x="100" y="421"/>
                    <a:pt x="112" y="406"/>
                  </a:cubicBezTo>
                  <a:cubicBezTo>
                    <a:pt x="113" y="403"/>
                    <a:pt x="110" y="401"/>
                    <a:pt x="108" y="403"/>
                  </a:cubicBezTo>
                  <a:cubicBezTo>
                    <a:pt x="97" y="416"/>
                    <a:pt x="86" y="430"/>
                    <a:pt x="74" y="444"/>
                  </a:cubicBezTo>
                  <a:cubicBezTo>
                    <a:pt x="73" y="433"/>
                    <a:pt x="73" y="422"/>
                    <a:pt x="72" y="411"/>
                  </a:cubicBezTo>
                  <a:cubicBezTo>
                    <a:pt x="87" y="398"/>
                    <a:pt x="101" y="386"/>
                    <a:pt x="114" y="371"/>
                  </a:cubicBezTo>
                  <a:cubicBezTo>
                    <a:pt x="115" y="369"/>
                    <a:pt x="113" y="367"/>
                    <a:pt x="111" y="368"/>
                  </a:cubicBezTo>
                  <a:cubicBezTo>
                    <a:pt x="97" y="380"/>
                    <a:pt x="85" y="391"/>
                    <a:pt x="72" y="403"/>
                  </a:cubicBezTo>
                  <a:cubicBezTo>
                    <a:pt x="71" y="400"/>
                    <a:pt x="71" y="398"/>
                    <a:pt x="71" y="395"/>
                  </a:cubicBezTo>
                  <a:cubicBezTo>
                    <a:pt x="73" y="393"/>
                    <a:pt x="74" y="388"/>
                    <a:pt x="71" y="386"/>
                  </a:cubicBezTo>
                  <a:cubicBezTo>
                    <a:pt x="70" y="381"/>
                    <a:pt x="70" y="376"/>
                    <a:pt x="70" y="371"/>
                  </a:cubicBezTo>
                  <a:cubicBezTo>
                    <a:pt x="87" y="359"/>
                    <a:pt x="106" y="345"/>
                    <a:pt x="116" y="328"/>
                  </a:cubicBezTo>
                  <a:cubicBezTo>
                    <a:pt x="118" y="326"/>
                    <a:pt x="115" y="325"/>
                    <a:pt x="114" y="326"/>
                  </a:cubicBezTo>
                  <a:cubicBezTo>
                    <a:pt x="105" y="333"/>
                    <a:pt x="97" y="342"/>
                    <a:pt x="89" y="350"/>
                  </a:cubicBezTo>
                  <a:cubicBezTo>
                    <a:pt x="83" y="355"/>
                    <a:pt x="76" y="360"/>
                    <a:pt x="69" y="365"/>
                  </a:cubicBezTo>
                  <a:cubicBezTo>
                    <a:pt x="69" y="360"/>
                    <a:pt x="69" y="354"/>
                    <a:pt x="68" y="349"/>
                  </a:cubicBezTo>
                  <a:cubicBezTo>
                    <a:pt x="69" y="349"/>
                    <a:pt x="69" y="349"/>
                    <a:pt x="69" y="349"/>
                  </a:cubicBezTo>
                  <a:cubicBezTo>
                    <a:pt x="73" y="348"/>
                    <a:pt x="74" y="343"/>
                    <a:pt x="72" y="340"/>
                  </a:cubicBezTo>
                  <a:cubicBezTo>
                    <a:pt x="83" y="333"/>
                    <a:pt x="94" y="325"/>
                    <a:pt x="103" y="315"/>
                  </a:cubicBezTo>
                  <a:cubicBezTo>
                    <a:pt x="105" y="313"/>
                    <a:pt x="102" y="311"/>
                    <a:pt x="100" y="312"/>
                  </a:cubicBezTo>
                  <a:cubicBezTo>
                    <a:pt x="90" y="321"/>
                    <a:pt x="80" y="329"/>
                    <a:pt x="69" y="337"/>
                  </a:cubicBezTo>
                  <a:cubicBezTo>
                    <a:pt x="68" y="336"/>
                    <a:pt x="68" y="336"/>
                    <a:pt x="68" y="336"/>
                  </a:cubicBezTo>
                  <a:cubicBezTo>
                    <a:pt x="67" y="325"/>
                    <a:pt x="67" y="314"/>
                    <a:pt x="66" y="303"/>
                  </a:cubicBezTo>
                  <a:cubicBezTo>
                    <a:pt x="84" y="296"/>
                    <a:pt x="101" y="284"/>
                    <a:pt x="114" y="270"/>
                  </a:cubicBezTo>
                  <a:cubicBezTo>
                    <a:pt x="115" y="268"/>
                    <a:pt x="113" y="266"/>
                    <a:pt x="111" y="267"/>
                  </a:cubicBezTo>
                  <a:cubicBezTo>
                    <a:pt x="97" y="279"/>
                    <a:pt x="84" y="293"/>
                    <a:pt x="66" y="300"/>
                  </a:cubicBezTo>
                  <a:cubicBezTo>
                    <a:pt x="66" y="293"/>
                    <a:pt x="66" y="285"/>
                    <a:pt x="65" y="278"/>
                  </a:cubicBezTo>
                  <a:cubicBezTo>
                    <a:pt x="80" y="270"/>
                    <a:pt x="94" y="258"/>
                    <a:pt x="105" y="245"/>
                  </a:cubicBezTo>
                  <a:cubicBezTo>
                    <a:pt x="107" y="244"/>
                    <a:pt x="105" y="242"/>
                    <a:pt x="103" y="243"/>
                  </a:cubicBezTo>
                  <a:cubicBezTo>
                    <a:pt x="91" y="254"/>
                    <a:pt x="79" y="265"/>
                    <a:pt x="65" y="275"/>
                  </a:cubicBezTo>
                  <a:cubicBezTo>
                    <a:pt x="65" y="267"/>
                    <a:pt x="65" y="260"/>
                    <a:pt x="65" y="253"/>
                  </a:cubicBezTo>
                  <a:cubicBezTo>
                    <a:pt x="65" y="250"/>
                    <a:pt x="65" y="246"/>
                    <a:pt x="65" y="243"/>
                  </a:cubicBezTo>
                  <a:cubicBezTo>
                    <a:pt x="78" y="238"/>
                    <a:pt x="91" y="229"/>
                    <a:pt x="100" y="219"/>
                  </a:cubicBezTo>
                  <a:cubicBezTo>
                    <a:pt x="101" y="218"/>
                    <a:pt x="100" y="215"/>
                    <a:pt x="98" y="216"/>
                  </a:cubicBezTo>
                  <a:cubicBezTo>
                    <a:pt x="86" y="224"/>
                    <a:pt x="77" y="233"/>
                    <a:pt x="64" y="239"/>
                  </a:cubicBezTo>
                  <a:cubicBezTo>
                    <a:pt x="64" y="235"/>
                    <a:pt x="64" y="230"/>
                    <a:pt x="64" y="226"/>
                  </a:cubicBezTo>
                  <a:cubicBezTo>
                    <a:pt x="76" y="219"/>
                    <a:pt x="87" y="212"/>
                    <a:pt x="98" y="203"/>
                  </a:cubicBezTo>
                  <a:cubicBezTo>
                    <a:pt x="100" y="202"/>
                    <a:pt x="97" y="199"/>
                    <a:pt x="95" y="200"/>
                  </a:cubicBezTo>
                  <a:cubicBezTo>
                    <a:pt x="84" y="205"/>
                    <a:pt x="74" y="212"/>
                    <a:pt x="64" y="219"/>
                  </a:cubicBezTo>
                  <a:cubicBezTo>
                    <a:pt x="64" y="159"/>
                    <a:pt x="67" y="99"/>
                    <a:pt x="61" y="40"/>
                  </a:cubicBezTo>
                  <a:cubicBezTo>
                    <a:pt x="76" y="44"/>
                    <a:pt x="96" y="40"/>
                    <a:pt x="110" y="39"/>
                  </a:cubicBezTo>
                  <a:cubicBezTo>
                    <a:pt x="138" y="38"/>
                    <a:pt x="166" y="35"/>
                    <a:pt x="194" y="31"/>
                  </a:cubicBezTo>
                  <a:cubicBezTo>
                    <a:pt x="223" y="28"/>
                    <a:pt x="251" y="24"/>
                    <a:pt x="280" y="21"/>
                  </a:cubicBezTo>
                  <a:cubicBezTo>
                    <a:pt x="305" y="18"/>
                    <a:pt x="333" y="21"/>
                    <a:pt x="357" y="15"/>
                  </a:cubicBezTo>
                  <a:cubicBezTo>
                    <a:pt x="358" y="45"/>
                    <a:pt x="364" y="74"/>
                    <a:pt x="368" y="104"/>
                  </a:cubicBezTo>
                  <a:cubicBezTo>
                    <a:pt x="374" y="142"/>
                    <a:pt x="380" y="181"/>
                    <a:pt x="386" y="219"/>
                  </a:cubicBezTo>
                  <a:cubicBezTo>
                    <a:pt x="391" y="256"/>
                    <a:pt x="396" y="293"/>
                    <a:pt x="399" y="331"/>
                  </a:cubicBezTo>
                  <a:cubicBezTo>
                    <a:pt x="402" y="361"/>
                    <a:pt x="399" y="394"/>
                    <a:pt x="403" y="424"/>
                  </a:cubicBezTo>
                  <a:cubicBezTo>
                    <a:pt x="344" y="433"/>
                    <a:pt x="284" y="438"/>
                    <a:pt x="226" y="4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 name="Freeform 37">
              <a:extLst>
                <a:ext uri="{FF2B5EF4-FFF2-40B4-BE49-F238E27FC236}">
                  <a16:creationId xmlns:a16="http://schemas.microsoft.com/office/drawing/2014/main" id="{3515C534-A14E-4AF8-BB82-079D048B16AA}"/>
                </a:ext>
              </a:extLst>
            </p:cNvPr>
            <p:cNvSpPr>
              <a:spLocks noEditPoints="1"/>
            </p:cNvSpPr>
            <p:nvPr/>
          </p:nvSpPr>
          <p:spPr bwMode="auto">
            <a:xfrm>
              <a:off x="9950397" y="1963437"/>
              <a:ext cx="1060347" cy="549887"/>
            </a:xfrm>
            <a:custGeom>
              <a:avLst/>
              <a:gdLst>
                <a:gd name="T0" fmla="*/ 214 w 216"/>
                <a:gd name="T1" fmla="*/ 86 h 112"/>
                <a:gd name="T2" fmla="*/ 204 w 216"/>
                <a:gd name="T3" fmla="*/ 39 h 112"/>
                <a:gd name="T4" fmla="*/ 194 w 216"/>
                <a:gd name="T5" fmla="*/ 7 h 112"/>
                <a:gd name="T6" fmla="*/ 190 w 216"/>
                <a:gd name="T7" fmla="*/ 1 h 112"/>
                <a:gd name="T8" fmla="*/ 14 w 216"/>
                <a:gd name="T9" fmla="*/ 28 h 112"/>
                <a:gd name="T10" fmla="*/ 9 w 216"/>
                <a:gd name="T11" fmla="*/ 30 h 112"/>
                <a:gd name="T12" fmla="*/ 9 w 216"/>
                <a:gd name="T13" fmla="*/ 30 h 112"/>
                <a:gd name="T14" fmla="*/ 8 w 216"/>
                <a:gd name="T15" fmla="*/ 33 h 112"/>
                <a:gd name="T16" fmla="*/ 18 w 216"/>
                <a:gd name="T17" fmla="*/ 108 h 112"/>
                <a:gd name="T18" fmla="*/ 27 w 216"/>
                <a:gd name="T19" fmla="*/ 108 h 112"/>
                <a:gd name="T20" fmla="*/ 28 w 216"/>
                <a:gd name="T21" fmla="*/ 108 h 112"/>
                <a:gd name="T22" fmla="*/ 64 w 216"/>
                <a:gd name="T23" fmla="*/ 108 h 112"/>
                <a:gd name="T24" fmla="*/ 113 w 216"/>
                <a:gd name="T25" fmla="*/ 103 h 112"/>
                <a:gd name="T26" fmla="*/ 205 w 216"/>
                <a:gd name="T27" fmla="*/ 90 h 112"/>
                <a:gd name="T28" fmla="*/ 214 w 216"/>
                <a:gd name="T29" fmla="*/ 86 h 112"/>
                <a:gd name="T30" fmla="*/ 112 w 216"/>
                <a:gd name="T31" fmla="*/ 95 h 112"/>
                <a:gd name="T32" fmla="*/ 64 w 216"/>
                <a:gd name="T33" fmla="*/ 100 h 112"/>
                <a:gd name="T34" fmla="*/ 28 w 216"/>
                <a:gd name="T35" fmla="*/ 105 h 112"/>
                <a:gd name="T36" fmla="*/ 27 w 216"/>
                <a:gd name="T37" fmla="*/ 105 h 112"/>
                <a:gd name="T38" fmla="*/ 16 w 216"/>
                <a:gd name="T39" fmla="*/ 34 h 112"/>
                <a:gd name="T40" fmla="*/ 189 w 216"/>
                <a:gd name="T41" fmla="*/ 9 h 112"/>
                <a:gd name="T42" fmla="*/ 195 w 216"/>
                <a:gd name="T43" fmla="*/ 42 h 112"/>
                <a:gd name="T44" fmla="*/ 203 w 216"/>
                <a:gd name="T45" fmla="*/ 80 h 112"/>
                <a:gd name="T46" fmla="*/ 112 w 216"/>
                <a:gd name="T47"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6" h="112">
                  <a:moveTo>
                    <a:pt x="214" y="86"/>
                  </a:moveTo>
                  <a:cubicBezTo>
                    <a:pt x="211" y="70"/>
                    <a:pt x="208" y="55"/>
                    <a:pt x="204" y="39"/>
                  </a:cubicBezTo>
                  <a:cubicBezTo>
                    <a:pt x="202" y="29"/>
                    <a:pt x="200" y="16"/>
                    <a:pt x="194" y="7"/>
                  </a:cubicBezTo>
                  <a:cubicBezTo>
                    <a:pt x="196" y="5"/>
                    <a:pt x="194" y="0"/>
                    <a:pt x="190" y="1"/>
                  </a:cubicBezTo>
                  <a:cubicBezTo>
                    <a:pt x="132" y="18"/>
                    <a:pt x="72" y="16"/>
                    <a:pt x="14" y="28"/>
                  </a:cubicBezTo>
                  <a:cubicBezTo>
                    <a:pt x="12" y="28"/>
                    <a:pt x="10" y="28"/>
                    <a:pt x="9" y="30"/>
                  </a:cubicBezTo>
                  <a:cubicBezTo>
                    <a:pt x="9" y="30"/>
                    <a:pt x="9" y="30"/>
                    <a:pt x="9" y="30"/>
                  </a:cubicBezTo>
                  <a:cubicBezTo>
                    <a:pt x="7" y="30"/>
                    <a:pt x="7" y="32"/>
                    <a:pt x="8" y="33"/>
                  </a:cubicBezTo>
                  <a:cubicBezTo>
                    <a:pt x="0" y="58"/>
                    <a:pt x="10" y="84"/>
                    <a:pt x="18" y="108"/>
                  </a:cubicBezTo>
                  <a:cubicBezTo>
                    <a:pt x="20" y="112"/>
                    <a:pt x="26" y="112"/>
                    <a:pt x="27" y="108"/>
                  </a:cubicBezTo>
                  <a:cubicBezTo>
                    <a:pt x="28" y="108"/>
                    <a:pt x="28" y="108"/>
                    <a:pt x="28" y="108"/>
                  </a:cubicBezTo>
                  <a:cubicBezTo>
                    <a:pt x="38" y="112"/>
                    <a:pt x="53" y="109"/>
                    <a:pt x="64" y="108"/>
                  </a:cubicBezTo>
                  <a:cubicBezTo>
                    <a:pt x="81" y="107"/>
                    <a:pt x="97" y="105"/>
                    <a:pt x="113" y="103"/>
                  </a:cubicBezTo>
                  <a:cubicBezTo>
                    <a:pt x="144" y="99"/>
                    <a:pt x="174" y="94"/>
                    <a:pt x="205" y="90"/>
                  </a:cubicBezTo>
                  <a:cubicBezTo>
                    <a:pt x="206" y="95"/>
                    <a:pt x="216" y="93"/>
                    <a:pt x="214" y="86"/>
                  </a:cubicBezTo>
                  <a:close/>
                  <a:moveTo>
                    <a:pt x="112" y="95"/>
                  </a:moveTo>
                  <a:cubicBezTo>
                    <a:pt x="96" y="97"/>
                    <a:pt x="80" y="99"/>
                    <a:pt x="64" y="100"/>
                  </a:cubicBezTo>
                  <a:cubicBezTo>
                    <a:pt x="53" y="101"/>
                    <a:pt x="38" y="100"/>
                    <a:pt x="28" y="105"/>
                  </a:cubicBezTo>
                  <a:cubicBezTo>
                    <a:pt x="27" y="105"/>
                    <a:pt x="27" y="105"/>
                    <a:pt x="27" y="105"/>
                  </a:cubicBezTo>
                  <a:cubicBezTo>
                    <a:pt x="20" y="81"/>
                    <a:pt x="10" y="59"/>
                    <a:pt x="16" y="34"/>
                  </a:cubicBezTo>
                  <a:cubicBezTo>
                    <a:pt x="73" y="31"/>
                    <a:pt x="134" y="25"/>
                    <a:pt x="189" y="9"/>
                  </a:cubicBezTo>
                  <a:cubicBezTo>
                    <a:pt x="189" y="20"/>
                    <a:pt x="193" y="31"/>
                    <a:pt x="195" y="42"/>
                  </a:cubicBezTo>
                  <a:cubicBezTo>
                    <a:pt x="198" y="55"/>
                    <a:pt x="200" y="68"/>
                    <a:pt x="203" y="80"/>
                  </a:cubicBezTo>
                  <a:cubicBezTo>
                    <a:pt x="172" y="85"/>
                    <a:pt x="142" y="90"/>
                    <a:pt x="112" y="9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 name="Freeform 38">
              <a:extLst>
                <a:ext uri="{FF2B5EF4-FFF2-40B4-BE49-F238E27FC236}">
                  <a16:creationId xmlns:a16="http://schemas.microsoft.com/office/drawing/2014/main" id="{4993FDBF-99BF-4B43-8A4A-70575AC2C921}"/>
                </a:ext>
              </a:extLst>
            </p:cNvPr>
            <p:cNvSpPr>
              <a:spLocks/>
            </p:cNvSpPr>
            <p:nvPr/>
          </p:nvSpPr>
          <p:spPr bwMode="auto">
            <a:xfrm>
              <a:off x="9612166" y="2052664"/>
              <a:ext cx="22826" cy="4150"/>
            </a:xfrm>
            <a:custGeom>
              <a:avLst/>
              <a:gdLst>
                <a:gd name="T0" fmla="*/ 0 w 5"/>
                <a:gd name="T1" fmla="*/ 0 h 1"/>
                <a:gd name="T2" fmla="*/ 5 w 5"/>
                <a:gd name="T3" fmla="*/ 0 h 1"/>
                <a:gd name="T4" fmla="*/ 0 w 5"/>
                <a:gd name="T5" fmla="*/ 0 h 1"/>
              </a:gdLst>
              <a:ahLst/>
              <a:cxnLst>
                <a:cxn ang="0">
                  <a:pos x="T0" y="T1"/>
                </a:cxn>
                <a:cxn ang="0">
                  <a:pos x="T2" y="T3"/>
                </a:cxn>
                <a:cxn ang="0">
                  <a:pos x="T4" y="T5"/>
                </a:cxn>
              </a:cxnLst>
              <a:rect l="0" t="0" r="r" b="b"/>
              <a:pathLst>
                <a:path w="5" h="1">
                  <a:moveTo>
                    <a:pt x="0" y="0"/>
                  </a:moveTo>
                  <a:cubicBezTo>
                    <a:pt x="1" y="1"/>
                    <a:pt x="3" y="0"/>
                    <a:pt x="5" y="0"/>
                  </a:cubicBezTo>
                  <a:cubicBezTo>
                    <a:pt x="3" y="0"/>
                    <a:pt x="1" y="0"/>
                    <a:pt x="0"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 name="Freeform 39">
              <a:extLst>
                <a:ext uri="{FF2B5EF4-FFF2-40B4-BE49-F238E27FC236}">
                  <a16:creationId xmlns:a16="http://schemas.microsoft.com/office/drawing/2014/main" id="{63ECC857-E4BB-45F7-8374-666956069C2A}"/>
                </a:ext>
              </a:extLst>
            </p:cNvPr>
            <p:cNvSpPr>
              <a:spLocks/>
            </p:cNvSpPr>
            <p:nvPr/>
          </p:nvSpPr>
          <p:spPr bwMode="auto">
            <a:xfrm>
              <a:off x="9634991" y="2052664"/>
              <a:ext cx="6226"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 name="Freeform 40">
              <a:extLst>
                <a:ext uri="{FF2B5EF4-FFF2-40B4-BE49-F238E27FC236}">
                  <a16:creationId xmlns:a16="http://schemas.microsoft.com/office/drawing/2014/main" id="{C06C7D84-030C-4CF7-9A30-956202FE8D8D}"/>
                </a:ext>
              </a:extLst>
            </p:cNvPr>
            <p:cNvSpPr>
              <a:spLocks/>
            </p:cNvSpPr>
            <p:nvPr/>
          </p:nvSpPr>
          <p:spPr bwMode="auto">
            <a:xfrm>
              <a:off x="9601790" y="2052664"/>
              <a:ext cx="10376" cy="4150"/>
            </a:xfrm>
            <a:custGeom>
              <a:avLst/>
              <a:gdLst>
                <a:gd name="T0" fmla="*/ 0 w 2"/>
                <a:gd name="T1" fmla="*/ 1 h 1"/>
                <a:gd name="T2" fmla="*/ 2 w 2"/>
                <a:gd name="T3" fmla="*/ 0 h 1"/>
                <a:gd name="T4" fmla="*/ 0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1" y="0"/>
                    <a:pt x="1" y="0"/>
                    <a:pt x="2" y="0"/>
                  </a:cubicBezTo>
                  <a:cubicBezTo>
                    <a:pt x="1" y="0"/>
                    <a:pt x="1" y="0"/>
                    <a:pt x="0" y="0"/>
                  </a:cubicBezTo>
                  <a:lnTo>
                    <a:pt x="0" y="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 name="Freeform 98">
              <a:extLst>
                <a:ext uri="{FF2B5EF4-FFF2-40B4-BE49-F238E27FC236}">
                  <a16:creationId xmlns:a16="http://schemas.microsoft.com/office/drawing/2014/main" id="{A391E0D7-5C67-49F0-83D7-F02619ED6157}"/>
                </a:ext>
              </a:extLst>
            </p:cNvPr>
            <p:cNvSpPr>
              <a:spLocks/>
            </p:cNvSpPr>
            <p:nvPr/>
          </p:nvSpPr>
          <p:spPr bwMode="auto">
            <a:xfrm>
              <a:off x="10832291" y="1428076"/>
              <a:ext cx="103752" cy="240705"/>
            </a:xfrm>
            <a:custGeom>
              <a:avLst/>
              <a:gdLst>
                <a:gd name="T0" fmla="*/ 18 w 21"/>
                <a:gd name="T1" fmla="*/ 20 h 49"/>
                <a:gd name="T2" fmla="*/ 16 w 21"/>
                <a:gd name="T3" fmla="*/ 17 h 49"/>
                <a:gd name="T4" fmla="*/ 16 w 21"/>
                <a:gd name="T5" fmla="*/ 14 h 49"/>
                <a:gd name="T6" fmla="*/ 16 w 21"/>
                <a:gd name="T7" fmla="*/ 14 h 49"/>
                <a:gd name="T8" fmla="*/ 13 w 21"/>
                <a:gd name="T9" fmla="*/ 10 h 49"/>
                <a:gd name="T10" fmla="*/ 13 w 21"/>
                <a:gd name="T11" fmla="*/ 6 h 49"/>
                <a:gd name="T12" fmla="*/ 5 w 21"/>
                <a:gd name="T13" fmla="*/ 3 h 49"/>
                <a:gd name="T14" fmla="*/ 1 w 21"/>
                <a:gd name="T15" fmla="*/ 5 h 49"/>
                <a:gd name="T16" fmla="*/ 4 w 21"/>
                <a:gd name="T17" fmla="*/ 17 h 49"/>
                <a:gd name="T18" fmla="*/ 7 w 21"/>
                <a:gd name="T19" fmla="*/ 42 h 49"/>
                <a:gd name="T20" fmla="*/ 17 w 21"/>
                <a:gd name="T21" fmla="*/ 43 h 49"/>
                <a:gd name="T22" fmla="*/ 18 w 21"/>
                <a:gd name="T23" fmla="*/ 2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9">
                  <a:moveTo>
                    <a:pt x="18" y="20"/>
                  </a:moveTo>
                  <a:cubicBezTo>
                    <a:pt x="17" y="19"/>
                    <a:pt x="17" y="18"/>
                    <a:pt x="16" y="17"/>
                  </a:cubicBezTo>
                  <a:cubicBezTo>
                    <a:pt x="16" y="16"/>
                    <a:pt x="16" y="15"/>
                    <a:pt x="16" y="14"/>
                  </a:cubicBezTo>
                  <a:cubicBezTo>
                    <a:pt x="16" y="14"/>
                    <a:pt x="16" y="14"/>
                    <a:pt x="16" y="14"/>
                  </a:cubicBezTo>
                  <a:cubicBezTo>
                    <a:pt x="16" y="12"/>
                    <a:pt x="15" y="11"/>
                    <a:pt x="13" y="10"/>
                  </a:cubicBezTo>
                  <a:cubicBezTo>
                    <a:pt x="13" y="9"/>
                    <a:pt x="13" y="7"/>
                    <a:pt x="13" y="6"/>
                  </a:cubicBezTo>
                  <a:cubicBezTo>
                    <a:pt x="13" y="1"/>
                    <a:pt x="7" y="0"/>
                    <a:pt x="5" y="3"/>
                  </a:cubicBezTo>
                  <a:cubicBezTo>
                    <a:pt x="3" y="2"/>
                    <a:pt x="1" y="3"/>
                    <a:pt x="1" y="5"/>
                  </a:cubicBezTo>
                  <a:cubicBezTo>
                    <a:pt x="0" y="10"/>
                    <a:pt x="2" y="13"/>
                    <a:pt x="4" y="17"/>
                  </a:cubicBezTo>
                  <a:cubicBezTo>
                    <a:pt x="5" y="25"/>
                    <a:pt x="7" y="34"/>
                    <a:pt x="7" y="42"/>
                  </a:cubicBezTo>
                  <a:cubicBezTo>
                    <a:pt x="7" y="48"/>
                    <a:pt x="15" y="49"/>
                    <a:pt x="17" y="43"/>
                  </a:cubicBezTo>
                  <a:cubicBezTo>
                    <a:pt x="20" y="36"/>
                    <a:pt x="21" y="28"/>
                    <a:pt x="18" y="2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 name="Freeform 99">
              <a:extLst>
                <a:ext uri="{FF2B5EF4-FFF2-40B4-BE49-F238E27FC236}">
                  <a16:creationId xmlns:a16="http://schemas.microsoft.com/office/drawing/2014/main" id="{E5EDD47C-5CEF-4338-AE58-0D5C20CDA582}"/>
                </a:ext>
              </a:extLst>
            </p:cNvPr>
            <p:cNvSpPr>
              <a:spLocks/>
            </p:cNvSpPr>
            <p:nvPr/>
          </p:nvSpPr>
          <p:spPr bwMode="auto">
            <a:xfrm>
              <a:off x="11029419" y="1369975"/>
              <a:ext cx="122428" cy="313332"/>
            </a:xfrm>
            <a:custGeom>
              <a:avLst/>
              <a:gdLst>
                <a:gd name="T0" fmla="*/ 15 w 25"/>
                <a:gd name="T1" fmla="*/ 5 h 64"/>
                <a:gd name="T2" fmla="*/ 15 w 25"/>
                <a:gd name="T3" fmla="*/ 7 h 64"/>
                <a:gd name="T4" fmla="*/ 13 w 25"/>
                <a:gd name="T5" fmla="*/ 8 h 64"/>
                <a:gd name="T6" fmla="*/ 4 w 25"/>
                <a:gd name="T7" fmla="*/ 59 h 64"/>
                <a:gd name="T8" fmla="*/ 12 w 25"/>
                <a:gd name="T9" fmla="*/ 59 h 64"/>
                <a:gd name="T10" fmla="*/ 25 w 25"/>
                <a:gd name="T11" fmla="*/ 6 h 64"/>
                <a:gd name="T12" fmla="*/ 15 w 25"/>
                <a:gd name="T13" fmla="*/ 5 h 64"/>
              </a:gdLst>
              <a:ahLst/>
              <a:cxnLst>
                <a:cxn ang="0">
                  <a:pos x="T0" y="T1"/>
                </a:cxn>
                <a:cxn ang="0">
                  <a:pos x="T2" y="T3"/>
                </a:cxn>
                <a:cxn ang="0">
                  <a:pos x="T4" y="T5"/>
                </a:cxn>
                <a:cxn ang="0">
                  <a:pos x="T6" y="T7"/>
                </a:cxn>
                <a:cxn ang="0">
                  <a:pos x="T8" y="T9"/>
                </a:cxn>
                <a:cxn ang="0">
                  <a:pos x="T10" y="T11"/>
                </a:cxn>
                <a:cxn ang="0">
                  <a:pos x="T12" y="T13"/>
                </a:cxn>
              </a:cxnLst>
              <a:rect l="0" t="0" r="r" b="b"/>
              <a:pathLst>
                <a:path w="25" h="64">
                  <a:moveTo>
                    <a:pt x="15" y="5"/>
                  </a:moveTo>
                  <a:cubicBezTo>
                    <a:pt x="15" y="5"/>
                    <a:pt x="15" y="6"/>
                    <a:pt x="15" y="7"/>
                  </a:cubicBezTo>
                  <a:cubicBezTo>
                    <a:pt x="14" y="7"/>
                    <a:pt x="13" y="7"/>
                    <a:pt x="13" y="8"/>
                  </a:cubicBezTo>
                  <a:cubicBezTo>
                    <a:pt x="5" y="24"/>
                    <a:pt x="0" y="41"/>
                    <a:pt x="4" y="59"/>
                  </a:cubicBezTo>
                  <a:cubicBezTo>
                    <a:pt x="5" y="64"/>
                    <a:pt x="11" y="63"/>
                    <a:pt x="12" y="59"/>
                  </a:cubicBezTo>
                  <a:cubicBezTo>
                    <a:pt x="20" y="41"/>
                    <a:pt x="25" y="25"/>
                    <a:pt x="25" y="6"/>
                  </a:cubicBezTo>
                  <a:cubicBezTo>
                    <a:pt x="25" y="0"/>
                    <a:pt x="17" y="0"/>
                    <a:pt x="15"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 name="Freeform 100">
              <a:extLst>
                <a:ext uri="{FF2B5EF4-FFF2-40B4-BE49-F238E27FC236}">
                  <a16:creationId xmlns:a16="http://schemas.microsoft.com/office/drawing/2014/main" id="{673135D2-7FD8-478E-BA63-02D3FA962636}"/>
                </a:ext>
              </a:extLst>
            </p:cNvPr>
            <p:cNvSpPr>
              <a:spLocks/>
            </p:cNvSpPr>
            <p:nvPr/>
          </p:nvSpPr>
          <p:spPr bwMode="auto">
            <a:xfrm>
              <a:off x="11274274" y="1438452"/>
              <a:ext cx="161853" cy="244855"/>
            </a:xfrm>
            <a:custGeom>
              <a:avLst/>
              <a:gdLst>
                <a:gd name="T0" fmla="*/ 22 w 33"/>
                <a:gd name="T1" fmla="*/ 4 h 50"/>
                <a:gd name="T2" fmla="*/ 17 w 33"/>
                <a:gd name="T3" fmla="*/ 12 h 50"/>
                <a:gd name="T4" fmla="*/ 6 w 33"/>
                <a:gd name="T5" fmla="*/ 22 h 50"/>
                <a:gd name="T6" fmla="*/ 2 w 33"/>
                <a:gd name="T7" fmla="*/ 45 h 50"/>
                <a:gd name="T8" fmla="*/ 10 w 33"/>
                <a:gd name="T9" fmla="*/ 46 h 50"/>
                <a:gd name="T10" fmla="*/ 30 w 33"/>
                <a:gd name="T11" fmla="*/ 11 h 50"/>
                <a:gd name="T12" fmla="*/ 22 w 33"/>
                <a:gd name="T13" fmla="*/ 4 h 50"/>
              </a:gdLst>
              <a:ahLst/>
              <a:cxnLst>
                <a:cxn ang="0">
                  <a:pos x="T0" y="T1"/>
                </a:cxn>
                <a:cxn ang="0">
                  <a:pos x="T2" y="T3"/>
                </a:cxn>
                <a:cxn ang="0">
                  <a:pos x="T4" y="T5"/>
                </a:cxn>
                <a:cxn ang="0">
                  <a:pos x="T6" y="T7"/>
                </a:cxn>
                <a:cxn ang="0">
                  <a:pos x="T8" y="T9"/>
                </a:cxn>
                <a:cxn ang="0">
                  <a:pos x="T10" y="T11"/>
                </a:cxn>
                <a:cxn ang="0">
                  <a:pos x="T12" y="T13"/>
                </a:cxn>
              </a:cxnLst>
              <a:rect l="0" t="0" r="r" b="b"/>
              <a:pathLst>
                <a:path w="33" h="50">
                  <a:moveTo>
                    <a:pt x="22" y="4"/>
                  </a:moveTo>
                  <a:cubicBezTo>
                    <a:pt x="20" y="7"/>
                    <a:pt x="18" y="9"/>
                    <a:pt x="17" y="12"/>
                  </a:cubicBezTo>
                  <a:cubicBezTo>
                    <a:pt x="13" y="15"/>
                    <a:pt x="9" y="18"/>
                    <a:pt x="6" y="22"/>
                  </a:cubicBezTo>
                  <a:cubicBezTo>
                    <a:pt x="0" y="29"/>
                    <a:pt x="0" y="37"/>
                    <a:pt x="2" y="45"/>
                  </a:cubicBezTo>
                  <a:cubicBezTo>
                    <a:pt x="2" y="50"/>
                    <a:pt x="8" y="49"/>
                    <a:pt x="10" y="46"/>
                  </a:cubicBezTo>
                  <a:cubicBezTo>
                    <a:pt x="18" y="35"/>
                    <a:pt x="24" y="23"/>
                    <a:pt x="30" y="11"/>
                  </a:cubicBezTo>
                  <a:cubicBezTo>
                    <a:pt x="33" y="6"/>
                    <a:pt x="27" y="0"/>
                    <a:pt x="22"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24" name="组合 23">
            <a:extLst>
              <a:ext uri="{FF2B5EF4-FFF2-40B4-BE49-F238E27FC236}">
                <a16:creationId xmlns:a16="http://schemas.microsoft.com/office/drawing/2014/main" id="{827ACE9A-D21E-4123-BF79-5E74CCD0C7E5}"/>
              </a:ext>
            </a:extLst>
          </p:cNvPr>
          <p:cNvGrpSpPr/>
          <p:nvPr/>
        </p:nvGrpSpPr>
        <p:grpSpPr>
          <a:xfrm>
            <a:off x="4183288" y="1305363"/>
            <a:ext cx="6977839" cy="845387"/>
            <a:chOff x="1149989" y="3194004"/>
            <a:chExt cx="6977839" cy="845387"/>
          </a:xfrm>
        </p:grpSpPr>
        <p:sp>
          <p:nvSpPr>
            <p:cNvPr id="33" name="文本框 32">
              <a:extLst>
                <a:ext uri="{FF2B5EF4-FFF2-40B4-BE49-F238E27FC236}">
                  <a16:creationId xmlns:a16="http://schemas.microsoft.com/office/drawing/2014/main" id="{948EFD2F-F01F-418C-8E9B-3EF0FC26482F}"/>
                </a:ext>
              </a:extLst>
            </p:cNvPr>
            <p:cNvSpPr txBox="1"/>
            <p:nvPr/>
          </p:nvSpPr>
          <p:spPr>
            <a:xfrm>
              <a:off x="1882096" y="3341574"/>
              <a:ext cx="624573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rPr>
                <a:t>GV ĐIỀN Ở ĐÂY</a:t>
              </a:r>
              <a:endParaRPr kumimoji="1" lang="zh-CN" altLang="en-US"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endParaRPr>
            </a:p>
          </p:txBody>
        </p:sp>
        <p:grpSp>
          <p:nvGrpSpPr>
            <p:cNvPr id="26" name="组合 25">
              <a:extLst>
                <a:ext uri="{FF2B5EF4-FFF2-40B4-BE49-F238E27FC236}">
                  <a16:creationId xmlns:a16="http://schemas.microsoft.com/office/drawing/2014/main" id="{1B92F78E-893C-4254-86F8-EF4A0ED41B44}"/>
                </a:ext>
              </a:extLst>
            </p:cNvPr>
            <p:cNvGrpSpPr/>
            <p:nvPr/>
          </p:nvGrpSpPr>
          <p:grpSpPr>
            <a:xfrm rot="19663740">
              <a:off x="1149989" y="3194004"/>
              <a:ext cx="654790" cy="845387"/>
              <a:chOff x="10766636" y="3941730"/>
              <a:chExt cx="1047922" cy="1352954"/>
            </a:xfrm>
          </p:grpSpPr>
          <p:sp>
            <p:nvSpPr>
              <p:cNvPr id="27" name="Freeform 108">
                <a:extLst>
                  <a:ext uri="{FF2B5EF4-FFF2-40B4-BE49-F238E27FC236}">
                    <a16:creationId xmlns:a16="http://schemas.microsoft.com/office/drawing/2014/main" id="{886DF282-E488-49F1-B848-2731132406D2}"/>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8" name="Freeform 109">
                <a:extLst>
                  <a:ext uri="{FF2B5EF4-FFF2-40B4-BE49-F238E27FC236}">
                    <a16:creationId xmlns:a16="http://schemas.microsoft.com/office/drawing/2014/main" id="{267F8DAB-643A-469C-94E6-61324F477C3C}"/>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9" name="Freeform 110">
                <a:extLst>
                  <a:ext uri="{FF2B5EF4-FFF2-40B4-BE49-F238E27FC236}">
                    <a16:creationId xmlns:a16="http://schemas.microsoft.com/office/drawing/2014/main" id="{8A6B81A0-7526-4AD4-B168-2815B6774F0B}"/>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0" name="Freeform 111">
                <a:extLst>
                  <a:ext uri="{FF2B5EF4-FFF2-40B4-BE49-F238E27FC236}">
                    <a16:creationId xmlns:a16="http://schemas.microsoft.com/office/drawing/2014/main" id="{5855A489-0074-4D95-A192-673DDF0C989E}"/>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1" name="Freeform 112">
                <a:extLst>
                  <a:ext uri="{FF2B5EF4-FFF2-40B4-BE49-F238E27FC236}">
                    <a16:creationId xmlns:a16="http://schemas.microsoft.com/office/drawing/2014/main" id="{891A9741-2B23-4E59-A7B8-B21AD9E0DE91}"/>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2" name="Freeform 113">
                <a:extLst>
                  <a:ext uri="{FF2B5EF4-FFF2-40B4-BE49-F238E27FC236}">
                    <a16:creationId xmlns:a16="http://schemas.microsoft.com/office/drawing/2014/main" id="{F5F2254E-34A8-4F53-9C6D-95923EEDD4BB}"/>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sp>
        <p:nvSpPr>
          <p:cNvPr id="68" name="TextBox 67">
            <a:extLst>
              <a:ext uri="{FF2B5EF4-FFF2-40B4-BE49-F238E27FC236}">
                <a16:creationId xmlns:a16="http://schemas.microsoft.com/office/drawing/2014/main" id="{AD3D2EDC-A780-5222-70ED-A38D32339686}"/>
              </a:ext>
            </a:extLst>
          </p:cNvPr>
          <p:cNvSpPr txBox="1"/>
          <p:nvPr/>
        </p:nvSpPr>
        <p:spPr>
          <a:xfrm>
            <a:off x="4026491" y="76546"/>
            <a:ext cx="4211375"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BACC6">
                      <a:lumMod val="60000"/>
                      <a:lumOff val="40000"/>
                    </a:srgbClr>
                  </a:outerShdw>
                </a:effectLst>
                <a:uLnTx/>
                <a:uFillTx/>
                <a:latin typeface="Calibri"/>
                <a:ea typeface="LNTH-LuoLuoNotangYuanTi 1"/>
                <a:cs typeface="LNTH-LuoLuoNotangYuanTi 1" pitchFamily="2" charset="-128"/>
              </a:rPr>
              <a:t>DẶN DÒ</a:t>
            </a:r>
          </a:p>
        </p:txBody>
      </p:sp>
      <p:grpSp>
        <p:nvGrpSpPr>
          <p:cNvPr id="69" name="组合 23">
            <a:extLst>
              <a:ext uri="{FF2B5EF4-FFF2-40B4-BE49-F238E27FC236}">
                <a16:creationId xmlns:a16="http://schemas.microsoft.com/office/drawing/2014/main" id="{1D31B6F8-6E01-CA29-B64C-EC668A35E068}"/>
              </a:ext>
            </a:extLst>
          </p:cNvPr>
          <p:cNvGrpSpPr/>
          <p:nvPr/>
        </p:nvGrpSpPr>
        <p:grpSpPr>
          <a:xfrm>
            <a:off x="4159576" y="2497108"/>
            <a:ext cx="6977839" cy="845387"/>
            <a:chOff x="1149989" y="3194004"/>
            <a:chExt cx="6977839" cy="845387"/>
          </a:xfrm>
        </p:grpSpPr>
        <p:sp>
          <p:nvSpPr>
            <p:cNvPr id="70" name="文本框 32">
              <a:extLst>
                <a:ext uri="{FF2B5EF4-FFF2-40B4-BE49-F238E27FC236}">
                  <a16:creationId xmlns:a16="http://schemas.microsoft.com/office/drawing/2014/main" id="{1B0D6269-24CB-A854-8EC9-558D95B804E2}"/>
                </a:ext>
              </a:extLst>
            </p:cNvPr>
            <p:cNvSpPr txBox="1"/>
            <p:nvPr/>
          </p:nvSpPr>
          <p:spPr>
            <a:xfrm>
              <a:off x="1882096" y="3341574"/>
              <a:ext cx="624573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rPr>
                <a:t>GV ĐIỀN Ở ĐÂY</a:t>
              </a:r>
              <a:endParaRPr kumimoji="1" lang="zh-CN" altLang="en-US"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endParaRPr>
            </a:p>
          </p:txBody>
        </p:sp>
        <p:grpSp>
          <p:nvGrpSpPr>
            <p:cNvPr id="71" name="组合 25">
              <a:extLst>
                <a:ext uri="{FF2B5EF4-FFF2-40B4-BE49-F238E27FC236}">
                  <a16:creationId xmlns:a16="http://schemas.microsoft.com/office/drawing/2014/main" id="{F26E5724-101A-F174-F6B0-343EBF8D1494}"/>
                </a:ext>
              </a:extLst>
            </p:cNvPr>
            <p:cNvGrpSpPr/>
            <p:nvPr/>
          </p:nvGrpSpPr>
          <p:grpSpPr>
            <a:xfrm rot="19663740">
              <a:off x="1149989" y="3194004"/>
              <a:ext cx="654790" cy="845387"/>
              <a:chOff x="10766636" y="3941730"/>
              <a:chExt cx="1047922" cy="1352954"/>
            </a:xfrm>
          </p:grpSpPr>
          <p:sp>
            <p:nvSpPr>
              <p:cNvPr id="72" name="Freeform 108">
                <a:extLst>
                  <a:ext uri="{FF2B5EF4-FFF2-40B4-BE49-F238E27FC236}">
                    <a16:creationId xmlns:a16="http://schemas.microsoft.com/office/drawing/2014/main" id="{29B7E860-CF5B-B8B2-687F-BB648C971F19}"/>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73" name="Freeform 109">
                <a:extLst>
                  <a:ext uri="{FF2B5EF4-FFF2-40B4-BE49-F238E27FC236}">
                    <a16:creationId xmlns:a16="http://schemas.microsoft.com/office/drawing/2014/main" id="{490FBFF8-C588-05B9-376A-0A3E0C30795B}"/>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74" name="Freeform 110">
                <a:extLst>
                  <a:ext uri="{FF2B5EF4-FFF2-40B4-BE49-F238E27FC236}">
                    <a16:creationId xmlns:a16="http://schemas.microsoft.com/office/drawing/2014/main" id="{B9C4E6EE-E658-B354-2E0D-162062457941}"/>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75" name="Freeform 111">
                <a:extLst>
                  <a:ext uri="{FF2B5EF4-FFF2-40B4-BE49-F238E27FC236}">
                    <a16:creationId xmlns:a16="http://schemas.microsoft.com/office/drawing/2014/main" id="{98F74AC1-D749-9490-29BC-A21611470C1C}"/>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76" name="Freeform 112">
                <a:extLst>
                  <a:ext uri="{FF2B5EF4-FFF2-40B4-BE49-F238E27FC236}">
                    <a16:creationId xmlns:a16="http://schemas.microsoft.com/office/drawing/2014/main" id="{75EA0A0D-2A35-BA59-B754-9808F2E30985}"/>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77" name="Freeform 113">
                <a:extLst>
                  <a:ext uri="{FF2B5EF4-FFF2-40B4-BE49-F238E27FC236}">
                    <a16:creationId xmlns:a16="http://schemas.microsoft.com/office/drawing/2014/main" id="{48A8A453-50E0-FDF2-2DDB-42DA9B816464}"/>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grpSp>
        <p:nvGrpSpPr>
          <p:cNvPr id="78" name="组合 23">
            <a:extLst>
              <a:ext uri="{FF2B5EF4-FFF2-40B4-BE49-F238E27FC236}">
                <a16:creationId xmlns:a16="http://schemas.microsoft.com/office/drawing/2014/main" id="{617719EC-966F-A1D0-099C-8CC189825086}"/>
              </a:ext>
            </a:extLst>
          </p:cNvPr>
          <p:cNvGrpSpPr/>
          <p:nvPr/>
        </p:nvGrpSpPr>
        <p:grpSpPr>
          <a:xfrm>
            <a:off x="4135864" y="3688853"/>
            <a:ext cx="6977839" cy="845387"/>
            <a:chOff x="1149989" y="3194004"/>
            <a:chExt cx="6977839" cy="845387"/>
          </a:xfrm>
        </p:grpSpPr>
        <p:sp>
          <p:nvSpPr>
            <p:cNvPr id="79" name="文本框 32">
              <a:extLst>
                <a:ext uri="{FF2B5EF4-FFF2-40B4-BE49-F238E27FC236}">
                  <a16:creationId xmlns:a16="http://schemas.microsoft.com/office/drawing/2014/main" id="{CC0D848B-71DD-F1B1-D1C9-21018D221B9A}"/>
                </a:ext>
              </a:extLst>
            </p:cNvPr>
            <p:cNvSpPr txBox="1"/>
            <p:nvPr/>
          </p:nvSpPr>
          <p:spPr>
            <a:xfrm>
              <a:off x="1882096" y="3341574"/>
              <a:ext cx="624573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rPr>
                <a:t>GV ĐIỀN Ở ĐÂY</a:t>
              </a:r>
              <a:endParaRPr kumimoji="1" lang="zh-CN" altLang="en-US"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endParaRPr>
            </a:p>
          </p:txBody>
        </p:sp>
        <p:grpSp>
          <p:nvGrpSpPr>
            <p:cNvPr id="80" name="组合 25">
              <a:extLst>
                <a:ext uri="{FF2B5EF4-FFF2-40B4-BE49-F238E27FC236}">
                  <a16:creationId xmlns:a16="http://schemas.microsoft.com/office/drawing/2014/main" id="{2901A01D-9D04-9FDE-C401-329F1633608B}"/>
                </a:ext>
              </a:extLst>
            </p:cNvPr>
            <p:cNvGrpSpPr/>
            <p:nvPr/>
          </p:nvGrpSpPr>
          <p:grpSpPr>
            <a:xfrm rot="19663740">
              <a:off x="1149989" y="3194004"/>
              <a:ext cx="654790" cy="845387"/>
              <a:chOff x="10766636" y="3941730"/>
              <a:chExt cx="1047922" cy="1352954"/>
            </a:xfrm>
          </p:grpSpPr>
          <p:sp>
            <p:nvSpPr>
              <p:cNvPr id="81" name="Freeform 108">
                <a:extLst>
                  <a:ext uri="{FF2B5EF4-FFF2-40B4-BE49-F238E27FC236}">
                    <a16:creationId xmlns:a16="http://schemas.microsoft.com/office/drawing/2014/main" id="{705CC809-A7DB-A1EF-FEBD-E2158B0A7980}"/>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82" name="Freeform 109">
                <a:extLst>
                  <a:ext uri="{FF2B5EF4-FFF2-40B4-BE49-F238E27FC236}">
                    <a16:creationId xmlns:a16="http://schemas.microsoft.com/office/drawing/2014/main" id="{E26CC408-EFC3-30F1-31AF-6EF26DDF22E9}"/>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83" name="Freeform 110">
                <a:extLst>
                  <a:ext uri="{FF2B5EF4-FFF2-40B4-BE49-F238E27FC236}">
                    <a16:creationId xmlns:a16="http://schemas.microsoft.com/office/drawing/2014/main" id="{816A41A5-FE3E-6B0A-E869-B865E2B45C33}"/>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84" name="Freeform 111">
                <a:extLst>
                  <a:ext uri="{FF2B5EF4-FFF2-40B4-BE49-F238E27FC236}">
                    <a16:creationId xmlns:a16="http://schemas.microsoft.com/office/drawing/2014/main" id="{AC4064E1-2250-C519-F134-8719F9B0CD1B}"/>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85" name="Freeform 112">
                <a:extLst>
                  <a:ext uri="{FF2B5EF4-FFF2-40B4-BE49-F238E27FC236}">
                    <a16:creationId xmlns:a16="http://schemas.microsoft.com/office/drawing/2014/main" id="{523B04CA-3E60-7EAB-DC2F-D6F994D8774C}"/>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86" name="Freeform 113">
                <a:extLst>
                  <a:ext uri="{FF2B5EF4-FFF2-40B4-BE49-F238E27FC236}">
                    <a16:creationId xmlns:a16="http://schemas.microsoft.com/office/drawing/2014/main" id="{993729C3-B6B7-1F73-0788-C7B53AC167F3}"/>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grpSp>
        <p:nvGrpSpPr>
          <p:cNvPr id="87" name="组合 23">
            <a:extLst>
              <a:ext uri="{FF2B5EF4-FFF2-40B4-BE49-F238E27FC236}">
                <a16:creationId xmlns:a16="http://schemas.microsoft.com/office/drawing/2014/main" id="{9A8830B5-8A4B-70AB-D74C-46D887F77625}"/>
              </a:ext>
            </a:extLst>
          </p:cNvPr>
          <p:cNvGrpSpPr/>
          <p:nvPr/>
        </p:nvGrpSpPr>
        <p:grpSpPr>
          <a:xfrm>
            <a:off x="4112152" y="4880598"/>
            <a:ext cx="6977839" cy="845387"/>
            <a:chOff x="1149989" y="3194004"/>
            <a:chExt cx="6977839" cy="845387"/>
          </a:xfrm>
        </p:grpSpPr>
        <p:sp>
          <p:nvSpPr>
            <p:cNvPr id="88" name="文本框 32">
              <a:extLst>
                <a:ext uri="{FF2B5EF4-FFF2-40B4-BE49-F238E27FC236}">
                  <a16:creationId xmlns:a16="http://schemas.microsoft.com/office/drawing/2014/main" id="{9CA1A788-4DB3-0FB0-3271-CD777E49E405}"/>
                </a:ext>
              </a:extLst>
            </p:cNvPr>
            <p:cNvSpPr txBox="1"/>
            <p:nvPr/>
          </p:nvSpPr>
          <p:spPr>
            <a:xfrm>
              <a:off x="1882096" y="3341574"/>
              <a:ext cx="624573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rPr>
                <a:t>GV ĐIỀN Ở ĐÂY</a:t>
              </a:r>
              <a:endParaRPr kumimoji="1" lang="zh-CN" altLang="en-US"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endParaRPr>
            </a:p>
          </p:txBody>
        </p:sp>
        <p:grpSp>
          <p:nvGrpSpPr>
            <p:cNvPr id="89" name="组合 25">
              <a:extLst>
                <a:ext uri="{FF2B5EF4-FFF2-40B4-BE49-F238E27FC236}">
                  <a16:creationId xmlns:a16="http://schemas.microsoft.com/office/drawing/2014/main" id="{1E5670EC-B23E-5799-2628-E36CDD21DAA0}"/>
                </a:ext>
              </a:extLst>
            </p:cNvPr>
            <p:cNvGrpSpPr/>
            <p:nvPr/>
          </p:nvGrpSpPr>
          <p:grpSpPr>
            <a:xfrm rot="19663740">
              <a:off x="1149989" y="3194004"/>
              <a:ext cx="654790" cy="845387"/>
              <a:chOff x="10766636" y="3941730"/>
              <a:chExt cx="1047922" cy="1352954"/>
            </a:xfrm>
          </p:grpSpPr>
          <p:sp>
            <p:nvSpPr>
              <p:cNvPr id="90" name="Freeform 108">
                <a:extLst>
                  <a:ext uri="{FF2B5EF4-FFF2-40B4-BE49-F238E27FC236}">
                    <a16:creationId xmlns:a16="http://schemas.microsoft.com/office/drawing/2014/main" id="{7FE64933-6E4D-CCBD-D4CE-216C4BA7E6E9}"/>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91" name="Freeform 109">
                <a:extLst>
                  <a:ext uri="{FF2B5EF4-FFF2-40B4-BE49-F238E27FC236}">
                    <a16:creationId xmlns:a16="http://schemas.microsoft.com/office/drawing/2014/main" id="{7BD7119F-A6A8-FB13-E376-CC5DD0FACA58}"/>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92" name="Freeform 110">
                <a:extLst>
                  <a:ext uri="{FF2B5EF4-FFF2-40B4-BE49-F238E27FC236}">
                    <a16:creationId xmlns:a16="http://schemas.microsoft.com/office/drawing/2014/main" id="{D8742AA9-9C76-B600-DC10-8F9F2CA47550}"/>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93" name="Freeform 111">
                <a:extLst>
                  <a:ext uri="{FF2B5EF4-FFF2-40B4-BE49-F238E27FC236}">
                    <a16:creationId xmlns:a16="http://schemas.microsoft.com/office/drawing/2014/main" id="{2F5BD8A2-A100-553D-17D3-09113A996717}"/>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94" name="Freeform 112">
                <a:extLst>
                  <a:ext uri="{FF2B5EF4-FFF2-40B4-BE49-F238E27FC236}">
                    <a16:creationId xmlns:a16="http://schemas.microsoft.com/office/drawing/2014/main" id="{4E3AABB0-D822-A410-1F6C-CD41B7744F8E}"/>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95" name="Freeform 113">
                <a:extLst>
                  <a:ext uri="{FF2B5EF4-FFF2-40B4-BE49-F238E27FC236}">
                    <a16:creationId xmlns:a16="http://schemas.microsoft.com/office/drawing/2014/main" id="{8E3709E1-A8EF-FA13-EDD2-4C4004E97DE3}"/>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pic>
        <p:nvPicPr>
          <p:cNvPr id="50" name="图片 9">
            <a:extLst>
              <a:ext uri="{FF2B5EF4-FFF2-40B4-BE49-F238E27FC236}">
                <a16:creationId xmlns:a16="http://schemas.microsoft.com/office/drawing/2014/main" id="{935F1A4A-5134-3366-D4A5-71D7D54F846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40316" y="516091"/>
            <a:ext cx="1566018" cy="1108172"/>
          </a:xfrm>
          <a:prstGeom prst="rect">
            <a:avLst/>
          </a:prstGeom>
        </p:spPr>
      </p:pic>
      <p:pic>
        <p:nvPicPr>
          <p:cNvPr id="51" name="图片 19">
            <a:extLst>
              <a:ext uri="{FF2B5EF4-FFF2-40B4-BE49-F238E27FC236}">
                <a16:creationId xmlns:a16="http://schemas.microsoft.com/office/drawing/2014/main" id="{9E3CBD86-092A-62C2-3C7A-9A0A3DE135E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620973" y="174855"/>
            <a:ext cx="964437" cy="682471"/>
          </a:xfrm>
          <a:prstGeom prst="rect">
            <a:avLst/>
          </a:prstGeom>
        </p:spPr>
      </p:pic>
      <p:grpSp>
        <p:nvGrpSpPr>
          <p:cNvPr id="52" name="组合 25">
            <a:extLst>
              <a:ext uri="{FF2B5EF4-FFF2-40B4-BE49-F238E27FC236}">
                <a16:creationId xmlns:a16="http://schemas.microsoft.com/office/drawing/2014/main" id="{1E18EC02-E66E-AB8D-E013-4B359E997D95}"/>
              </a:ext>
            </a:extLst>
          </p:cNvPr>
          <p:cNvGrpSpPr/>
          <p:nvPr/>
        </p:nvGrpSpPr>
        <p:grpSpPr>
          <a:xfrm rot="1359389">
            <a:off x="10445182" y="175390"/>
            <a:ext cx="1443509" cy="1337751"/>
            <a:chOff x="10101876" y="4297860"/>
            <a:chExt cx="1826037" cy="1763786"/>
          </a:xfrm>
        </p:grpSpPr>
        <p:sp>
          <p:nvSpPr>
            <p:cNvPr id="53" name="Freeform 26">
              <a:extLst>
                <a:ext uri="{FF2B5EF4-FFF2-40B4-BE49-F238E27FC236}">
                  <a16:creationId xmlns:a16="http://schemas.microsoft.com/office/drawing/2014/main" id="{3BFCC463-54D3-572C-D49B-3FD245A0E9F4}"/>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 name="Freeform 27">
              <a:extLst>
                <a:ext uri="{FF2B5EF4-FFF2-40B4-BE49-F238E27FC236}">
                  <a16:creationId xmlns:a16="http://schemas.microsoft.com/office/drawing/2014/main" id="{45F2C962-9415-B5F2-050A-308065598FF6}"/>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 name="Freeform 118">
              <a:extLst>
                <a:ext uri="{FF2B5EF4-FFF2-40B4-BE49-F238E27FC236}">
                  <a16:creationId xmlns:a16="http://schemas.microsoft.com/office/drawing/2014/main" id="{6EDA97F5-2DDC-E2BD-7ECE-9197E464B077}"/>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 name="Freeform 119">
              <a:extLst>
                <a:ext uri="{FF2B5EF4-FFF2-40B4-BE49-F238E27FC236}">
                  <a16:creationId xmlns:a16="http://schemas.microsoft.com/office/drawing/2014/main" id="{4E2D596C-2A95-A0B5-6245-4149B869F1CA}"/>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 name="Freeform 120">
              <a:extLst>
                <a:ext uri="{FF2B5EF4-FFF2-40B4-BE49-F238E27FC236}">
                  <a16:creationId xmlns:a16="http://schemas.microsoft.com/office/drawing/2014/main" id="{6DF44200-7318-E65D-D93B-A831FE56A625}"/>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 name="Freeform 121">
              <a:extLst>
                <a:ext uri="{FF2B5EF4-FFF2-40B4-BE49-F238E27FC236}">
                  <a16:creationId xmlns:a16="http://schemas.microsoft.com/office/drawing/2014/main" id="{BB420260-E8A7-A65E-2DB7-B26F82794159}"/>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59" name="图片 48">
            <a:extLst>
              <a:ext uri="{FF2B5EF4-FFF2-40B4-BE49-F238E27FC236}">
                <a16:creationId xmlns:a16="http://schemas.microsoft.com/office/drawing/2014/main" id="{780FE54E-EAD9-7027-A02E-62D8A546DD4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635521" y="254868"/>
            <a:ext cx="646843" cy="457729"/>
          </a:xfrm>
          <a:prstGeom prst="rect">
            <a:avLst/>
          </a:prstGeom>
        </p:spPr>
      </p:pic>
      <p:grpSp>
        <p:nvGrpSpPr>
          <p:cNvPr id="60" name="组合 2">
            <a:extLst>
              <a:ext uri="{FF2B5EF4-FFF2-40B4-BE49-F238E27FC236}">
                <a16:creationId xmlns:a16="http://schemas.microsoft.com/office/drawing/2014/main" id="{0CAD9FCC-6E5A-4563-87D6-993E1243FBAF}"/>
              </a:ext>
            </a:extLst>
          </p:cNvPr>
          <p:cNvGrpSpPr/>
          <p:nvPr/>
        </p:nvGrpSpPr>
        <p:grpSpPr>
          <a:xfrm>
            <a:off x="0" y="6109909"/>
            <a:ext cx="12191999" cy="783792"/>
            <a:chOff x="-223793" y="6027003"/>
            <a:chExt cx="12515307" cy="830998"/>
          </a:xfrm>
        </p:grpSpPr>
        <p:pic>
          <p:nvPicPr>
            <p:cNvPr id="61" name="图片 3">
              <a:extLst>
                <a:ext uri="{FF2B5EF4-FFF2-40B4-BE49-F238E27FC236}">
                  <a16:creationId xmlns:a16="http://schemas.microsoft.com/office/drawing/2014/main" id="{F033FCAC-DAA1-115A-008C-34FED76E32A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62" name="图片 4">
              <a:extLst>
                <a:ext uri="{FF2B5EF4-FFF2-40B4-BE49-F238E27FC236}">
                  <a16:creationId xmlns:a16="http://schemas.microsoft.com/office/drawing/2014/main" id="{47EEE44B-E692-240A-04CA-2246DD04A3C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63" name="图片 5">
              <a:extLst>
                <a:ext uri="{FF2B5EF4-FFF2-40B4-BE49-F238E27FC236}">
                  <a16:creationId xmlns:a16="http://schemas.microsoft.com/office/drawing/2014/main" id="{F4D4EE54-BE9C-AA6E-DDC5-78DFADB6D67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64" name="图片 7">
              <a:extLst>
                <a:ext uri="{FF2B5EF4-FFF2-40B4-BE49-F238E27FC236}">
                  <a16:creationId xmlns:a16="http://schemas.microsoft.com/office/drawing/2014/main" id="{09462F1E-F99D-9B50-D379-678A3C12D84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65" name="图片 8">
              <a:extLst>
                <a:ext uri="{FF2B5EF4-FFF2-40B4-BE49-F238E27FC236}">
                  <a16:creationId xmlns:a16="http://schemas.microsoft.com/office/drawing/2014/main" id="{5DC37BB3-DD47-BBAC-CCEF-122440649B7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66" name="图片 9">
              <a:extLst>
                <a:ext uri="{FF2B5EF4-FFF2-40B4-BE49-F238E27FC236}">
                  <a16:creationId xmlns:a16="http://schemas.microsoft.com/office/drawing/2014/main" id="{AABFAC71-5DED-FABD-865B-100255BDFBA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67" name="图片 10">
              <a:extLst>
                <a:ext uri="{FF2B5EF4-FFF2-40B4-BE49-F238E27FC236}">
                  <a16:creationId xmlns:a16="http://schemas.microsoft.com/office/drawing/2014/main" id="{A04CAE16-1D7E-2462-69B9-379BED39455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845235" y="6304742"/>
              <a:ext cx="1326871" cy="510270"/>
            </a:xfrm>
            <a:prstGeom prst="rect">
              <a:avLst/>
            </a:prstGeom>
          </p:spPr>
        </p:pic>
      </p:grpSp>
    </p:spTree>
    <p:extLst>
      <p:ext uri="{BB962C8B-B14F-4D97-AF65-F5344CB8AC3E}">
        <p14:creationId xmlns:p14="http://schemas.microsoft.com/office/powerpoint/2010/main" val="766320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90"/>
                                          </p:val>
                                        </p:tav>
                                        <p:tav tm="100000">
                                          <p:val>
                                            <p:fltVal val="0"/>
                                          </p:val>
                                        </p:tav>
                                      </p:tavLst>
                                    </p:anim>
                                    <p:animEffect transition="in" filter="fade">
                                      <p:cBhvr>
                                        <p:cTn id="10" dur="10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p:cTn id="15" dur="1000" fill="hold"/>
                                        <p:tgtEl>
                                          <p:spTgt spid="69"/>
                                        </p:tgtEl>
                                        <p:attrNameLst>
                                          <p:attrName>ppt_w</p:attrName>
                                        </p:attrNameLst>
                                      </p:cBhvr>
                                      <p:tavLst>
                                        <p:tav tm="0">
                                          <p:val>
                                            <p:fltVal val="0"/>
                                          </p:val>
                                        </p:tav>
                                        <p:tav tm="100000">
                                          <p:val>
                                            <p:strVal val="#ppt_w"/>
                                          </p:val>
                                        </p:tav>
                                      </p:tavLst>
                                    </p:anim>
                                    <p:anim calcmode="lin" valueType="num">
                                      <p:cBhvr>
                                        <p:cTn id="16" dur="1000" fill="hold"/>
                                        <p:tgtEl>
                                          <p:spTgt spid="69"/>
                                        </p:tgtEl>
                                        <p:attrNameLst>
                                          <p:attrName>ppt_h</p:attrName>
                                        </p:attrNameLst>
                                      </p:cBhvr>
                                      <p:tavLst>
                                        <p:tav tm="0">
                                          <p:val>
                                            <p:fltVal val="0"/>
                                          </p:val>
                                        </p:tav>
                                        <p:tav tm="100000">
                                          <p:val>
                                            <p:strVal val="#ppt_h"/>
                                          </p:val>
                                        </p:tav>
                                      </p:tavLst>
                                    </p:anim>
                                    <p:anim calcmode="lin" valueType="num">
                                      <p:cBhvr>
                                        <p:cTn id="17" dur="1000" fill="hold"/>
                                        <p:tgtEl>
                                          <p:spTgt spid="69"/>
                                        </p:tgtEl>
                                        <p:attrNameLst>
                                          <p:attrName>style.rotation</p:attrName>
                                        </p:attrNameLst>
                                      </p:cBhvr>
                                      <p:tavLst>
                                        <p:tav tm="0">
                                          <p:val>
                                            <p:fltVal val="90"/>
                                          </p:val>
                                        </p:tav>
                                        <p:tav tm="100000">
                                          <p:val>
                                            <p:fltVal val="0"/>
                                          </p:val>
                                        </p:tav>
                                      </p:tavLst>
                                    </p:anim>
                                    <p:animEffect transition="in" filter="fade">
                                      <p:cBhvr>
                                        <p:cTn id="18" dur="10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78"/>
                                        </p:tgtEl>
                                        <p:attrNameLst>
                                          <p:attrName>style.visibility</p:attrName>
                                        </p:attrNameLst>
                                      </p:cBhvr>
                                      <p:to>
                                        <p:strVal val="visible"/>
                                      </p:to>
                                    </p:set>
                                    <p:anim calcmode="lin" valueType="num">
                                      <p:cBhvr>
                                        <p:cTn id="23" dur="1000" fill="hold"/>
                                        <p:tgtEl>
                                          <p:spTgt spid="78"/>
                                        </p:tgtEl>
                                        <p:attrNameLst>
                                          <p:attrName>ppt_w</p:attrName>
                                        </p:attrNameLst>
                                      </p:cBhvr>
                                      <p:tavLst>
                                        <p:tav tm="0">
                                          <p:val>
                                            <p:fltVal val="0"/>
                                          </p:val>
                                        </p:tav>
                                        <p:tav tm="100000">
                                          <p:val>
                                            <p:strVal val="#ppt_w"/>
                                          </p:val>
                                        </p:tav>
                                      </p:tavLst>
                                    </p:anim>
                                    <p:anim calcmode="lin" valueType="num">
                                      <p:cBhvr>
                                        <p:cTn id="24" dur="1000" fill="hold"/>
                                        <p:tgtEl>
                                          <p:spTgt spid="78"/>
                                        </p:tgtEl>
                                        <p:attrNameLst>
                                          <p:attrName>ppt_h</p:attrName>
                                        </p:attrNameLst>
                                      </p:cBhvr>
                                      <p:tavLst>
                                        <p:tav tm="0">
                                          <p:val>
                                            <p:fltVal val="0"/>
                                          </p:val>
                                        </p:tav>
                                        <p:tav tm="100000">
                                          <p:val>
                                            <p:strVal val="#ppt_h"/>
                                          </p:val>
                                        </p:tav>
                                      </p:tavLst>
                                    </p:anim>
                                    <p:anim calcmode="lin" valueType="num">
                                      <p:cBhvr>
                                        <p:cTn id="25" dur="1000" fill="hold"/>
                                        <p:tgtEl>
                                          <p:spTgt spid="78"/>
                                        </p:tgtEl>
                                        <p:attrNameLst>
                                          <p:attrName>style.rotation</p:attrName>
                                        </p:attrNameLst>
                                      </p:cBhvr>
                                      <p:tavLst>
                                        <p:tav tm="0">
                                          <p:val>
                                            <p:fltVal val="90"/>
                                          </p:val>
                                        </p:tav>
                                        <p:tav tm="100000">
                                          <p:val>
                                            <p:fltVal val="0"/>
                                          </p:val>
                                        </p:tav>
                                      </p:tavLst>
                                    </p:anim>
                                    <p:animEffect transition="in" filter="fade">
                                      <p:cBhvr>
                                        <p:cTn id="26" dur="1000"/>
                                        <p:tgtEl>
                                          <p:spTgt spid="78"/>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87"/>
                                        </p:tgtEl>
                                        <p:attrNameLst>
                                          <p:attrName>style.visibility</p:attrName>
                                        </p:attrNameLst>
                                      </p:cBhvr>
                                      <p:to>
                                        <p:strVal val="visible"/>
                                      </p:to>
                                    </p:set>
                                    <p:anim calcmode="lin" valueType="num">
                                      <p:cBhvr>
                                        <p:cTn id="31" dur="1000" fill="hold"/>
                                        <p:tgtEl>
                                          <p:spTgt spid="87"/>
                                        </p:tgtEl>
                                        <p:attrNameLst>
                                          <p:attrName>ppt_w</p:attrName>
                                        </p:attrNameLst>
                                      </p:cBhvr>
                                      <p:tavLst>
                                        <p:tav tm="0">
                                          <p:val>
                                            <p:fltVal val="0"/>
                                          </p:val>
                                        </p:tav>
                                        <p:tav tm="100000">
                                          <p:val>
                                            <p:strVal val="#ppt_w"/>
                                          </p:val>
                                        </p:tav>
                                      </p:tavLst>
                                    </p:anim>
                                    <p:anim calcmode="lin" valueType="num">
                                      <p:cBhvr>
                                        <p:cTn id="32" dur="1000" fill="hold"/>
                                        <p:tgtEl>
                                          <p:spTgt spid="87"/>
                                        </p:tgtEl>
                                        <p:attrNameLst>
                                          <p:attrName>ppt_h</p:attrName>
                                        </p:attrNameLst>
                                      </p:cBhvr>
                                      <p:tavLst>
                                        <p:tav tm="0">
                                          <p:val>
                                            <p:fltVal val="0"/>
                                          </p:val>
                                        </p:tav>
                                        <p:tav tm="100000">
                                          <p:val>
                                            <p:strVal val="#ppt_h"/>
                                          </p:val>
                                        </p:tav>
                                      </p:tavLst>
                                    </p:anim>
                                    <p:anim calcmode="lin" valueType="num">
                                      <p:cBhvr>
                                        <p:cTn id="33" dur="1000" fill="hold"/>
                                        <p:tgtEl>
                                          <p:spTgt spid="87"/>
                                        </p:tgtEl>
                                        <p:attrNameLst>
                                          <p:attrName>style.rotation</p:attrName>
                                        </p:attrNameLst>
                                      </p:cBhvr>
                                      <p:tavLst>
                                        <p:tav tm="0">
                                          <p:val>
                                            <p:fltVal val="90"/>
                                          </p:val>
                                        </p:tav>
                                        <p:tav tm="100000">
                                          <p:val>
                                            <p:fltVal val="0"/>
                                          </p:val>
                                        </p:tav>
                                      </p:tavLst>
                                    </p:anim>
                                    <p:animEffect transition="in" filter="fade">
                                      <p:cBhvr>
                                        <p:cTn id="34" dur="1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pic>
        <p:nvPicPr>
          <p:cNvPr id="5" name="Picture 4">
            <a:extLst>
              <a:ext uri="{FF2B5EF4-FFF2-40B4-BE49-F238E27FC236}">
                <a16:creationId xmlns:a16="http://schemas.microsoft.com/office/drawing/2014/main" id="{CF201DDB-5D02-4BBC-A301-CB563A2A67BD}"/>
              </a:ext>
            </a:extLst>
          </p:cNvPr>
          <p:cNvPicPr>
            <a:picLocks noChangeAspect="1"/>
          </p:cNvPicPr>
          <p:nvPr/>
        </p:nvPicPr>
        <p:blipFill>
          <a:blip r:embed="rId4"/>
          <a:stretch>
            <a:fillRect/>
          </a:stretch>
        </p:blipFill>
        <p:spPr>
          <a:xfrm>
            <a:off x="2980867" y="1739145"/>
            <a:ext cx="8768379" cy="2956680"/>
          </a:xfrm>
          <a:prstGeom prst="rect">
            <a:avLst/>
          </a:prstGeom>
        </p:spPr>
      </p:pic>
    </p:spTree>
    <p:extLst>
      <p:ext uri="{BB962C8B-B14F-4D97-AF65-F5344CB8AC3E}">
        <p14:creationId xmlns:p14="http://schemas.microsoft.com/office/powerpoint/2010/main" val="22148805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sp>
        <p:nvSpPr>
          <p:cNvPr id="5" name="文本框 4">
            <a:extLst>
              <a:ext uri="{FF2B5EF4-FFF2-40B4-BE49-F238E27FC236}">
                <a16:creationId xmlns:a16="http://schemas.microsoft.com/office/drawing/2014/main" id="{422D20C6-55C3-4834-A0D1-C04291FDB5C7}"/>
              </a:ext>
            </a:extLst>
          </p:cNvPr>
          <p:cNvSpPr txBox="1"/>
          <p:nvPr/>
        </p:nvSpPr>
        <p:spPr>
          <a:xfrm>
            <a:off x="3473484" y="1008937"/>
            <a:ext cx="5635966" cy="1107996"/>
          </a:xfrm>
          <a:prstGeom prst="rect">
            <a:avLst/>
          </a:prstGeom>
          <a:noFill/>
        </p:spPr>
        <p:txBody>
          <a:bodyPr wrap="non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US" altLang="zh-CN" sz="6600" b="1" i="0" u="none" strike="noStrike" kern="1200" cap="none" spc="0" normalizeH="0" baseline="0" noProof="0" dirty="0" err="1">
                <a:ln>
                  <a:noFill/>
                </a:ln>
                <a:solidFill>
                  <a:srgbClr val="FF0000"/>
                </a:solidFill>
                <a:effectLst/>
                <a:uLnTx/>
                <a:uFillTx/>
                <a:latin typeface="+mj-lt"/>
                <a:ea typeface="字魂37号-波纹乖乖体" panose="00000500000000000000" pitchFamily="2" charset="-122"/>
                <a:cs typeface="+mn-ea"/>
                <a:sym typeface="+mn-lt"/>
              </a:rPr>
              <a:t>Yêu</a:t>
            </a:r>
            <a:r>
              <a:rPr kumimoji="0" lang="en-US" altLang="zh-CN" sz="6600" b="1" i="0" u="none" strike="noStrike" kern="1200" cap="none" spc="0" normalizeH="0" noProof="0" dirty="0">
                <a:ln>
                  <a:noFill/>
                </a:ln>
                <a:solidFill>
                  <a:srgbClr val="FF0000"/>
                </a:solidFill>
                <a:effectLst/>
                <a:uLnTx/>
                <a:uFillTx/>
                <a:latin typeface="+mj-lt"/>
                <a:ea typeface="字魂37号-波纹乖乖体" panose="00000500000000000000" pitchFamily="2" charset="-122"/>
                <a:cs typeface="+mn-ea"/>
                <a:sym typeface="+mn-lt"/>
              </a:rPr>
              <a:t> </a:t>
            </a:r>
            <a:r>
              <a:rPr kumimoji="0" lang="en-US" altLang="zh-CN" sz="6600" b="1" i="0" u="none" strike="noStrike" kern="1200" cap="none" spc="0" normalizeH="0" noProof="0" dirty="0" err="1">
                <a:ln>
                  <a:noFill/>
                </a:ln>
                <a:solidFill>
                  <a:srgbClr val="FF0000"/>
                </a:solidFill>
                <a:effectLst/>
                <a:uLnTx/>
                <a:uFillTx/>
                <a:latin typeface="+mj-lt"/>
                <a:ea typeface="字魂37号-波纹乖乖体" panose="00000500000000000000" pitchFamily="2" charset="-122"/>
                <a:cs typeface="+mn-ea"/>
                <a:sym typeface="+mn-lt"/>
              </a:rPr>
              <a:t>cầu</a:t>
            </a:r>
            <a:r>
              <a:rPr kumimoji="0" lang="en-US" altLang="zh-CN" sz="6600" b="1" i="0" u="none" strike="noStrike" kern="1200" cap="none" spc="0" normalizeH="0" noProof="0" dirty="0">
                <a:ln>
                  <a:noFill/>
                </a:ln>
                <a:solidFill>
                  <a:srgbClr val="FF0000"/>
                </a:solidFill>
                <a:effectLst/>
                <a:uLnTx/>
                <a:uFillTx/>
                <a:latin typeface="+mj-lt"/>
                <a:ea typeface="字魂37号-波纹乖乖体" panose="00000500000000000000" pitchFamily="2" charset="-122"/>
                <a:cs typeface="+mn-ea"/>
                <a:sym typeface="+mn-lt"/>
              </a:rPr>
              <a:t> </a:t>
            </a:r>
            <a:r>
              <a:rPr kumimoji="0" lang="en-US" altLang="zh-CN" sz="6600" b="1" i="0" u="none" strike="noStrike" kern="1200" cap="none" spc="0" normalizeH="0" noProof="0" dirty="0" err="1">
                <a:ln>
                  <a:noFill/>
                </a:ln>
                <a:solidFill>
                  <a:srgbClr val="FF0000"/>
                </a:solidFill>
                <a:effectLst/>
                <a:uLnTx/>
                <a:uFillTx/>
                <a:latin typeface="+mj-lt"/>
                <a:ea typeface="字魂37号-波纹乖乖体" panose="00000500000000000000" pitchFamily="2" charset="-122"/>
                <a:cs typeface="+mn-ea"/>
                <a:sym typeface="+mn-lt"/>
              </a:rPr>
              <a:t>cần</a:t>
            </a:r>
            <a:r>
              <a:rPr kumimoji="0" lang="en-US" altLang="zh-CN" sz="6600" b="1" i="0" u="none" strike="noStrike" kern="1200" cap="none" spc="0" normalizeH="0" noProof="0" dirty="0">
                <a:ln>
                  <a:noFill/>
                </a:ln>
                <a:solidFill>
                  <a:srgbClr val="FF0000"/>
                </a:solidFill>
                <a:effectLst/>
                <a:uLnTx/>
                <a:uFillTx/>
                <a:latin typeface="+mj-lt"/>
                <a:ea typeface="字魂37号-波纹乖乖体" panose="00000500000000000000" pitchFamily="2" charset="-122"/>
                <a:cs typeface="+mn-ea"/>
                <a:sym typeface="+mn-lt"/>
              </a:rPr>
              <a:t> </a:t>
            </a:r>
            <a:r>
              <a:rPr kumimoji="0" lang="en-US" altLang="zh-CN" sz="6600" b="1" i="0" u="none" strike="noStrike" kern="1200" cap="none" spc="0" normalizeH="0" noProof="0" dirty="0" err="1">
                <a:ln>
                  <a:noFill/>
                </a:ln>
                <a:solidFill>
                  <a:srgbClr val="FF0000"/>
                </a:solidFill>
                <a:effectLst/>
                <a:uLnTx/>
                <a:uFillTx/>
                <a:latin typeface="+mj-lt"/>
                <a:ea typeface="字魂37号-波纹乖乖体" panose="00000500000000000000" pitchFamily="2" charset="-122"/>
                <a:cs typeface="+mn-ea"/>
                <a:sym typeface="+mn-lt"/>
              </a:rPr>
              <a:t>đạt</a:t>
            </a:r>
            <a:endParaRPr kumimoji="0" lang="zh-CN" altLang="en-US" sz="6600" b="1" i="0" u="none" strike="noStrike" kern="1200" cap="none" spc="0" normalizeH="0" baseline="0" noProof="0" dirty="0">
              <a:ln>
                <a:noFill/>
              </a:ln>
              <a:solidFill>
                <a:srgbClr val="FF0000"/>
              </a:solidFill>
              <a:effectLst/>
              <a:uLnTx/>
              <a:uFillTx/>
              <a:latin typeface="+mj-lt"/>
              <a:ea typeface="字魂37号-波纹乖乖体" panose="00000500000000000000" pitchFamily="2" charset="-122"/>
              <a:cs typeface="+mn-ea"/>
              <a:sym typeface="+mn-lt"/>
            </a:endParaRPr>
          </a:p>
        </p:txBody>
      </p:sp>
      <p:grpSp>
        <p:nvGrpSpPr>
          <p:cNvPr id="14" name="组合 13"/>
          <p:cNvGrpSpPr/>
          <p:nvPr/>
        </p:nvGrpSpPr>
        <p:grpSpPr>
          <a:xfrm>
            <a:off x="2511189" y="2278858"/>
            <a:ext cx="7994886" cy="954107"/>
            <a:chOff x="2511189" y="2278858"/>
            <a:chExt cx="7994886" cy="954107"/>
          </a:xfrm>
        </p:grpSpPr>
        <p:sp>
          <p:nvSpPr>
            <p:cNvPr id="2" name="矩形 1"/>
            <p:cNvSpPr/>
            <p:nvPr/>
          </p:nvSpPr>
          <p:spPr>
            <a:xfrm>
              <a:off x="2511189" y="2674961"/>
              <a:ext cx="341194" cy="354842"/>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mj-lt"/>
                <a:ea typeface="微软雅黑" panose="020B0503020204020204" pitchFamily="34" charset="-122"/>
                <a:cs typeface="+mn-cs"/>
              </a:endParaRPr>
            </a:p>
          </p:txBody>
        </p:sp>
        <p:sp>
          <p:nvSpPr>
            <p:cNvPr id="7" name="文本框 6">
              <a:extLst>
                <a:ext uri="{FF2B5EF4-FFF2-40B4-BE49-F238E27FC236}">
                  <a16:creationId xmlns:a16="http://schemas.microsoft.com/office/drawing/2014/main" id="{A35100A8-3B5A-4C61-B884-CBBAD8E414BD}"/>
                </a:ext>
              </a:extLst>
            </p:cNvPr>
            <p:cNvSpPr txBox="1"/>
            <p:nvPr/>
          </p:nvSpPr>
          <p:spPr>
            <a:xfrm>
              <a:off x="3076921" y="2278858"/>
              <a:ext cx="7429154" cy="954107"/>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Có</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nhận</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biết</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ban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đầu</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về</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hình</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dạng</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Trái</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Đất</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qua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quả</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địa</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 </a:t>
              </a:r>
              <a:r>
                <a:rPr kumimoji="0" lang="en-US" altLang="zh-CN" sz="28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ea"/>
                  <a:sym typeface="+mn-lt"/>
                </a:rPr>
                <a:t>cầu</a:t>
              </a:r>
              <a:r>
                <a:rPr kumimoji="0" lang="en-US" altLang="zh-CN" sz="28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ea"/>
                  <a:sym typeface="+mn-lt"/>
                </a:rPr>
                <a:t>.</a:t>
              </a:r>
            </a:p>
          </p:txBody>
        </p:sp>
      </p:grpSp>
      <p:grpSp>
        <p:nvGrpSpPr>
          <p:cNvPr id="16" name="组合 15"/>
          <p:cNvGrpSpPr/>
          <p:nvPr/>
        </p:nvGrpSpPr>
        <p:grpSpPr>
          <a:xfrm>
            <a:off x="2492139" y="3218728"/>
            <a:ext cx="7785336" cy="1384995"/>
            <a:chOff x="2511189" y="3694978"/>
            <a:chExt cx="7785336" cy="1384995"/>
          </a:xfrm>
        </p:grpSpPr>
        <p:sp>
          <p:nvSpPr>
            <p:cNvPr id="10" name="矩形 9"/>
            <p:cNvSpPr/>
            <p:nvPr/>
          </p:nvSpPr>
          <p:spPr>
            <a:xfrm>
              <a:off x="2511189" y="4157756"/>
              <a:ext cx="341194" cy="354842"/>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mj-lt"/>
                <a:ea typeface="微软雅黑" panose="020B0503020204020204" pitchFamily="34" charset="-122"/>
                <a:cs typeface="+mn-cs"/>
              </a:endParaRPr>
            </a:p>
          </p:txBody>
        </p:sp>
        <p:sp>
          <p:nvSpPr>
            <p:cNvPr id="11" name="文本框 10">
              <a:extLst>
                <a:ext uri="{FF2B5EF4-FFF2-40B4-BE49-F238E27FC236}">
                  <a16:creationId xmlns:a16="http://schemas.microsoft.com/office/drawing/2014/main" id="{A35100A8-3B5A-4C61-B884-CBBAD8E414BD}"/>
                </a:ext>
              </a:extLst>
            </p:cNvPr>
            <p:cNvSpPr txBox="1"/>
            <p:nvPr/>
          </p:nvSpPr>
          <p:spPr>
            <a:xfrm>
              <a:off x="3105496" y="3694978"/>
              <a:ext cx="7191029" cy="1384995"/>
            </a:xfrm>
            <a:prstGeom prst="rect">
              <a:avLst/>
            </a:prstGeom>
            <a:noFill/>
          </p:spPr>
          <p:txBody>
            <a:bodyPr wrap="square"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vi-VN" altLang="zh-CN" sz="2800" b="1" i="0" u="none" strike="noStrike" kern="1200" cap="none" spc="0" normalizeH="0" baseline="0" noProof="0" dirty="0">
                  <a:ln>
                    <a:noFill/>
                  </a:ln>
                  <a:solidFill>
                    <a:prstClr val="black"/>
                  </a:solidFill>
                  <a:effectLst/>
                  <a:uLnTx/>
                  <a:uFillTx/>
                  <a:latin typeface="Calibri" panose="020F0502020204030204" pitchFamily="34" charset="0"/>
                  <a:ea typeface="字魂37号-波纹乖乖体" panose="00000500000000000000" pitchFamily="2" charset="-122"/>
                  <a:cs typeface="Calibri" panose="020F0502020204030204" pitchFamily="34" charset="0"/>
                  <a:sym typeface="+mn-lt"/>
                </a:rPr>
                <a:t>Chỉ được cực Bắc, cực Nam, đường Xích đạo, bán cầu Bắc, bắc cầu Nam, và các đới khí hậu trên quả địa cầu.</a:t>
              </a:r>
              <a:endParaRPr kumimoji="0" lang="en-US" altLang="zh-CN" sz="2800" b="1" i="0" u="none" strike="noStrike" kern="1200" cap="none" spc="0" normalizeH="0" baseline="0" noProof="0" dirty="0">
                <a:ln>
                  <a:noFill/>
                </a:ln>
                <a:solidFill>
                  <a:prstClr val="black"/>
                </a:solidFill>
                <a:effectLst/>
                <a:uLnTx/>
                <a:uFillTx/>
                <a:latin typeface="Calibri" panose="020F0502020204030204" pitchFamily="34" charset="0"/>
                <a:ea typeface="字魂37号-波纹乖乖体" panose="00000500000000000000" pitchFamily="2" charset="-122"/>
                <a:cs typeface="Calibri" panose="020F0502020204030204" pitchFamily="34" charset="0"/>
                <a:sym typeface="+mn-lt"/>
              </a:endParaRPr>
            </a:p>
          </p:txBody>
        </p:sp>
      </p:gr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300" y="2852382"/>
            <a:ext cx="4285310" cy="4285310"/>
          </a:xfrm>
          <a:prstGeom prst="rect">
            <a:avLst/>
          </a:prstGeom>
        </p:spPr>
      </p:pic>
      <p:grpSp>
        <p:nvGrpSpPr>
          <p:cNvPr id="18" name="组合 13">
            <a:extLst>
              <a:ext uri="{FF2B5EF4-FFF2-40B4-BE49-F238E27FC236}">
                <a16:creationId xmlns:a16="http://schemas.microsoft.com/office/drawing/2014/main" id="{63F5C2FC-23F8-42CF-8848-C88521A2FF17}"/>
              </a:ext>
            </a:extLst>
          </p:cNvPr>
          <p:cNvGrpSpPr/>
          <p:nvPr/>
        </p:nvGrpSpPr>
        <p:grpSpPr>
          <a:xfrm>
            <a:off x="2511189" y="4583908"/>
            <a:ext cx="7766286" cy="574901"/>
            <a:chOff x="2530239" y="2297908"/>
            <a:chExt cx="7766286" cy="574901"/>
          </a:xfrm>
        </p:grpSpPr>
        <p:sp>
          <p:nvSpPr>
            <p:cNvPr id="19" name="矩形 1">
              <a:extLst>
                <a:ext uri="{FF2B5EF4-FFF2-40B4-BE49-F238E27FC236}">
                  <a16:creationId xmlns:a16="http://schemas.microsoft.com/office/drawing/2014/main" id="{6A2820CA-68B5-4BAA-ADD6-57BD1CB4C377}"/>
                </a:ext>
              </a:extLst>
            </p:cNvPr>
            <p:cNvSpPr/>
            <p:nvPr/>
          </p:nvSpPr>
          <p:spPr>
            <a:xfrm>
              <a:off x="2530239" y="2398736"/>
              <a:ext cx="341194" cy="354842"/>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prstClr val="white"/>
                </a:solidFill>
                <a:effectLst/>
                <a:uLnTx/>
                <a:uFillTx/>
                <a:latin typeface="+mj-lt"/>
                <a:ea typeface="微软雅黑" panose="020B0503020204020204" pitchFamily="34" charset="-122"/>
                <a:cs typeface="+mn-cs"/>
              </a:endParaRPr>
            </a:p>
          </p:txBody>
        </p:sp>
        <p:sp>
          <p:nvSpPr>
            <p:cNvPr id="20" name="文本框 6">
              <a:extLst>
                <a:ext uri="{FF2B5EF4-FFF2-40B4-BE49-F238E27FC236}">
                  <a16:creationId xmlns:a16="http://schemas.microsoft.com/office/drawing/2014/main" id="{3D57A2E4-6CF4-4B9E-808D-9B0D126AB8F5}"/>
                </a:ext>
              </a:extLst>
            </p:cNvPr>
            <p:cNvSpPr txBox="1"/>
            <p:nvPr/>
          </p:nvSpPr>
          <p:spPr>
            <a:xfrm>
              <a:off x="2867371" y="2297908"/>
              <a:ext cx="7429154" cy="574901"/>
            </a:xfrm>
            <a:prstGeom prst="rect">
              <a:avLst/>
            </a:prstGeom>
            <a:noFill/>
          </p:spPr>
          <p:txBody>
            <a:bodyPr wrap="square" rtlCol="0">
              <a:spAutoFit/>
            </a:bodyPr>
            <a:lstStyle/>
            <a:p>
              <a:pPr marL="0" marR="0" indent="228600" algn="just">
                <a:lnSpc>
                  <a:spcPct val="120000"/>
                </a:lnSpc>
                <a:spcBef>
                  <a:spcPts val="0"/>
                </a:spcBef>
                <a:spcAft>
                  <a:spcPts val="0"/>
                </a:spcAft>
              </a:pPr>
              <a:r>
                <a:rPr lang="nl-NL" sz="2800" b="1" dirty="0">
                  <a:effectLst/>
                  <a:latin typeface="+mj-lt"/>
                  <a:ea typeface="Times New Roman" panose="02020603050405020304" pitchFamily="18" charset="0"/>
                </a:rPr>
                <a:t>Chỉ được vị trí của Việt Nam trên quả địa cầu.</a:t>
              </a:r>
              <a:endParaRPr lang="en-US" sz="2800" b="1" dirty="0">
                <a:effectLst/>
                <a:latin typeface="+mj-lt"/>
                <a:ea typeface="Times New Roman" panose="02020603050405020304" pitchFamily="18" charset="0"/>
              </a:endParaRPr>
            </a:p>
          </p:txBody>
        </p:sp>
      </p:grpSp>
    </p:spTree>
    <p:extLst>
      <p:ext uri="{BB962C8B-B14F-4D97-AF65-F5344CB8AC3E}">
        <p14:creationId xmlns:p14="http://schemas.microsoft.com/office/powerpoint/2010/main" val="9774231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2"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42"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838200" y="365125"/>
            <a:ext cx="10515600" cy="1325563"/>
          </a:xfrm>
        </p:spPr>
        <p:txBody>
          <a:bodyPr/>
          <a:lstStyle/>
          <a:p>
            <a:endParaRPr lang="zh-CN" altLang="en-US">
              <a:latin typeface="Cambria" panose="02040503050406030204" pitchFamily="18" charset="0"/>
            </a:endParaRP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sp>
        <p:nvSpPr>
          <p:cNvPr id="6" name="文本框 5">
            <a:extLst>
              <a:ext uri="{FF2B5EF4-FFF2-40B4-BE49-F238E27FC236}">
                <a16:creationId xmlns:a16="http://schemas.microsoft.com/office/drawing/2014/main" id="{A35100A8-3B5A-4C61-B884-CBBAD8E414BD}"/>
              </a:ext>
            </a:extLst>
          </p:cNvPr>
          <p:cNvSpPr txBox="1"/>
          <p:nvPr/>
        </p:nvSpPr>
        <p:spPr>
          <a:xfrm>
            <a:off x="1803045" y="2458059"/>
            <a:ext cx="5822428" cy="1710661"/>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KHỞI</a:t>
            </a:r>
            <a:r>
              <a:rPr kumimoji="0" lang="en-US" altLang="zh-CN" sz="80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 ĐỘNG</a:t>
            </a:r>
            <a:endParaRPr kumimoji="0" lang="en-US" altLang="zh-CN" sz="8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endParaRPr>
          </a:p>
        </p:txBody>
      </p:sp>
      <p:sp>
        <p:nvSpPr>
          <p:cNvPr id="7" name="文本框 6">
            <a:extLst>
              <a:ext uri="{FF2B5EF4-FFF2-40B4-BE49-F238E27FC236}">
                <a16:creationId xmlns:a16="http://schemas.microsoft.com/office/drawing/2014/main" id="{422D20C6-55C3-4834-A0D1-C04291FDB5C7}"/>
              </a:ext>
            </a:extLst>
          </p:cNvPr>
          <p:cNvSpPr txBox="1"/>
          <p:nvPr/>
        </p:nvSpPr>
        <p:spPr>
          <a:xfrm>
            <a:off x="4171918" y="1750123"/>
            <a:ext cx="1447832"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01</a:t>
            </a:r>
            <a:endParaRPr kumimoji="0" lang="zh-CN" altLang="en-US" sz="8000" b="1" i="0" u="none" strike="noStrike" kern="1200" cap="none" spc="0" normalizeH="0" baseline="0" noProof="0" dirty="0">
              <a:ln>
                <a:noFill/>
              </a:ln>
              <a:solidFill>
                <a:srgbClr val="FF0000"/>
              </a:solidFill>
              <a:effectLst/>
              <a:uLnTx/>
              <a:uFillTx/>
              <a:latin typeface="Cambria" panose="02040503050406030204" pitchFamily="18" charset="0"/>
              <a:ea typeface="字魂37号-波纹乖乖体" panose="00000500000000000000" pitchFamily="2" charset="-122"/>
              <a:cs typeface="+mn-ea"/>
              <a:sym typeface="+mn-lt"/>
            </a:endParaRPr>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2626" y="0"/>
            <a:ext cx="6858000" cy="6858000"/>
          </a:xfrm>
          <a:prstGeom prst="rect">
            <a:avLst/>
          </a:prstGeom>
        </p:spPr>
      </p:pic>
    </p:spTree>
    <p:extLst>
      <p:ext uri="{BB962C8B-B14F-4D97-AF65-F5344CB8AC3E}">
        <p14:creationId xmlns:p14="http://schemas.microsoft.com/office/powerpoint/2010/main" val="27726324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838200" y="365125"/>
            <a:ext cx="10515600" cy="1325563"/>
          </a:xfrm>
        </p:spPr>
        <p:txBody>
          <a:bodyPr/>
          <a:lstStyle/>
          <a:p>
            <a:endParaRPr lang="zh-CN" altLang="en-US">
              <a:latin typeface="Cambria" panose="02040503050406030204" pitchFamily="18" charset="0"/>
            </a:endParaRP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sp>
        <p:nvSpPr>
          <p:cNvPr id="6" name="文本框 5">
            <a:extLst>
              <a:ext uri="{FF2B5EF4-FFF2-40B4-BE49-F238E27FC236}">
                <a16:creationId xmlns:a16="http://schemas.microsoft.com/office/drawing/2014/main" id="{A35100A8-3B5A-4C61-B884-CBBAD8E414BD}"/>
              </a:ext>
            </a:extLst>
          </p:cNvPr>
          <p:cNvSpPr txBox="1"/>
          <p:nvPr/>
        </p:nvSpPr>
        <p:spPr>
          <a:xfrm>
            <a:off x="2001017" y="2458059"/>
            <a:ext cx="5426486" cy="1710661"/>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8000" b="1" noProof="0" dirty="0">
                <a:solidFill>
                  <a:srgbClr val="FF0000"/>
                </a:solidFill>
                <a:latin typeface="Cambria" panose="02040503050406030204" pitchFamily="18" charset="0"/>
                <a:ea typeface="Cambria" panose="02040503050406030204" pitchFamily="18" charset="0"/>
                <a:cs typeface="+mn-ea"/>
                <a:sym typeface="+mn-lt"/>
              </a:rPr>
              <a:t>KHÁM PHÁ</a:t>
            </a:r>
            <a:endParaRPr kumimoji="0" lang="en-US" altLang="zh-CN" sz="8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endParaRPr>
          </a:p>
        </p:txBody>
      </p:sp>
      <p:sp>
        <p:nvSpPr>
          <p:cNvPr id="7" name="文本框 6">
            <a:extLst>
              <a:ext uri="{FF2B5EF4-FFF2-40B4-BE49-F238E27FC236}">
                <a16:creationId xmlns:a16="http://schemas.microsoft.com/office/drawing/2014/main" id="{422D20C6-55C3-4834-A0D1-C04291FDB5C7}"/>
              </a:ext>
            </a:extLst>
          </p:cNvPr>
          <p:cNvSpPr txBox="1"/>
          <p:nvPr/>
        </p:nvSpPr>
        <p:spPr>
          <a:xfrm>
            <a:off x="4171918" y="1750123"/>
            <a:ext cx="1399742"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02</a:t>
            </a:r>
            <a:endParaRPr kumimoji="0" lang="zh-CN" altLang="en-US" sz="8000" b="1" i="0" u="none" strike="noStrike" kern="1200" cap="none" spc="0" normalizeH="0" baseline="0" noProof="0" dirty="0">
              <a:ln>
                <a:noFill/>
              </a:ln>
              <a:solidFill>
                <a:srgbClr val="FF0000"/>
              </a:solidFill>
              <a:effectLst/>
              <a:uLnTx/>
              <a:uFillTx/>
              <a:latin typeface="Cambria" panose="02040503050406030204" pitchFamily="18" charset="0"/>
              <a:ea typeface="字魂37号-波纹乖乖体" panose="00000500000000000000" pitchFamily="2" charset="-122"/>
              <a:cs typeface="+mn-ea"/>
              <a:sym typeface="+mn-lt"/>
            </a:endParaRPr>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2626" y="0"/>
            <a:ext cx="6858000" cy="6858000"/>
          </a:xfrm>
          <a:prstGeom prst="rect">
            <a:avLst/>
          </a:prstGeom>
        </p:spPr>
      </p:pic>
    </p:spTree>
    <p:extLst>
      <p:ext uri="{BB962C8B-B14F-4D97-AF65-F5344CB8AC3E}">
        <p14:creationId xmlns:p14="http://schemas.microsoft.com/office/powerpoint/2010/main" val="926287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24">
            <a:extLst>
              <a:ext uri="{FF2B5EF4-FFF2-40B4-BE49-F238E27FC236}">
                <a16:creationId xmlns:a16="http://schemas.microsoft.com/office/drawing/2014/main" id="{B86A36CE-79E2-4CDC-B30C-4777532FD218}"/>
              </a:ext>
            </a:extLst>
          </p:cNvPr>
          <p:cNvGrpSpPr/>
          <p:nvPr/>
        </p:nvGrpSpPr>
        <p:grpSpPr>
          <a:xfrm>
            <a:off x="-197087" y="0"/>
            <a:ext cx="13027262" cy="1571625"/>
            <a:chOff x="6117988" y="1805245"/>
            <a:chExt cx="5869296" cy="1902470"/>
          </a:xfrm>
        </p:grpSpPr>
        <p:pic>
          <p:nvPicPr>
            <p:cNvPr id="14" name="图片 15">
              <a:extLst>
                <a:ext uri="{FF2B5EF4-FFF2-40B4-BE49-F238E27FC236}">
                  <a16:creationId xmlns:a16="http://schemas.microsoft.com/office/drawing/2014/main" id="{FE782045-2CFF-44A3-BE00-C42563AC8E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2386" b="41694"/>
            <a:stretch/>
          </p:blipFill>
          <p:spPr>
            <a:xfrm>
              <a:off x="6117988" y="1805245"/>
              <a:ext cx="5869296" cy="1902470"/>
            </a:xfrm>
            <a:prstGeom prst="rect">
              <a:avLst/>
            </a:prstGeom>
          </p:spPr>
        </p:pic>
        <p:sp>
          <p:nvSpPr>
            <p:cNvPr id="16" name="文本框 18">
              <a:extLst>
                <a:ext uri="{FF2B5EF4-FFF2-40B4-BE49-F238E27FC236}">
                  <a16:creationId xmlns:a16="http://schemas.microsoft.com/office/drawing/2014/main" id="{C2B8CA3D-6E25-41B3-9E7F-28ECDFF16775}"/>
                </a:ext>
              </a:extLst>
            </p:cNvPr>
            <p:cNvSpPr txBox="1"/>
            <p:nvPr/>
          </p:nvSpPr>
          <p:spPr>
            <a:xfrm>
              <a:off x="7160049" y="2151754"/>
              <a:ext cx="4067659" cy="7078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1. Quan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sát</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hình</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1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và</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mô</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tả</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hình</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dạng</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của</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Trái</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Đất</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a:t>
              </a:r>
              <a:endParaRPr kumimoji="0" lang="zh-CN" altLang="en-US"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endParaRPr>
            </a:p>
          </p:txBody>
        </p:sp>
      </p:grpSp>
      <p:sp>
        <p:nvSpPr>
          <p:cNvPr id="20" name="TextBox 19">
            <a:extLst>
              <a:ext uri="{FF2B5EF4-FFF2-40B4-BE49-F238E27FC236}">
                <a16:creationId xmlns:a16="http://schemas.microsoft.com/office/drawing/2014/main" id="{9189EB34-466A-4FF0-BF00-E3B5B48B0EF5}"/>
              </a:ext>
            </a:extLst>
          </p:cNvPr>
          <p:cNvSpPr txBox="1"/>
          <p:nvPr/>
        </p:nvSpPr>
        <p:spPr>
          <a:xfrm>
            <a:off x="3047999" y="5762625"/>
            <a:ext cx="6840327" cy="864918"/>
          </a:xfrm>
          <a:custGeom>
            <a:avLst/>
            <a:gdLst>
              <a:gd name="connsiteX0" fmla="*/ 0 w 6840327"/>
              <a:gd name="connsiteY0" fmla="*/ 144156 h 864918"/>
              <a:gd name="connsiteX1" fmla="*/ 144156 w 6840327"/>
              <a:gd name="connsiteY1" fmla="*/ 0 h 864918"/>
              <a:gd name="connsiteX2" fmla="*/ 6696171 w 6840327"/>
              <a:gd name="connsiteY2" fmla="*/ 0 h 864918"/>
              <a:gd name="connsiteX3" fmla="*/ 6840327 w 6840327"/>
              <a:gd name="connsiteY3" fmla="*/ 144156 h 864918"/>
              <a:gd name="connsiteX4" fmla="*/ 6840327 w 6840327"/>
              <a:gd name="connsiteY4" fmla="*/ 720762 h 864918"/>
              <a:gd name="connsiteX5" fmla="*/ 6696171 w 6840327"/>
              <a:gd name="connsiteY5" fmla="*/ 864918 h 864918"/>
              <a:gd name="connsiteX6" fmla="*/ 144156 w 6840327"/>
              <a:gd name="connsiteY6" fmla="*/ 864918 h 864918"/>
              <a:gd name="connsiteX7" fmla="*/ 0 w 6840327"/>
              <a:gd name="connsiteY7" fmla="*/ 720762 h 864918"/>
              <a:gd name="connsiteX8" fmla="*/ 0 w 6840327"/>
              <a:gd name="connsiteY8" fmla="*/ 144156 h 86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0327" h="864918" fill="none" extrusionOk="0">
                <a:moveTo>
                  <a:pt x="0" y="144156"/>
                </a:moveTo>
                <a:cubicBezTo>
                  <a:pt x="-4880" y="63268"/>
                  <a:pt x="70848" y="10169"/>
                  <a:pt x="144156" y="0"/>
                </a:cubicBezTo>
                <a:cubicBezTo>
                  <a:pt x="3396169" y="-97001"/>
                  <a:pt x="5482793" y="-161121"/>
                  <a:pt x="6696171" y="0"/>
                </a:cubicBezTo>
                <a:cubicBezTo>
                  <a:pt x="6785551" y="10066"/>
                  <a:pt x="6852595" y="57414"/>
                  <a:pt x="6840327" y="144156"/>
                </a:cubicBezTo>
                <a:cubicBezTo>
                  <a:pt x="6805319" y="252539"/>
                  <a:pt x="6790910" y="652122"/>
                  <a:pt x="6840327" y="720762"/>
                </a:cubicBezTo>
                <a:cubicBezTo>
                  <a:pt x="6833469" y="812225"/>
                  <a:pt x="6782797" y="858102"/>
                  <a:pt x="6696171" y="864918"/>
                </a:cubicBezTo>
                <a:cubicBezTo>
                  <a:pt x="4376294" y="945138"/>
                  <a:pt x="912674" y="755151"/>
                  <a:pt x="144156" y="864918"/>
                </a:cubicBezTo>
                <a:cubicBezTo>
                  <a:pt x="63355" y="870731"/>
                  <a:pt x="5905" y="797982"/>
                  <a:pt x="0" y="720762"/>
                </a:cubicBezTo>
                <a:cubicBezTo>
                  <a:pt x="39245" y="468863"/>
                  <a:pt x="9468" y="330160"/>
                  <a:pt x="0" y="144156"/>
                </a:cubicBezTo>
                <a:close/>
              </a:path>
              <a:path w="6840327" h="864918" stroke="0" extrusionOk="0">
                <a:moveTo>
                  <a:pt x="0" y="144156"/>
                </a:moveTo>
                <a:cubicBezTo>
                  <a:pt x="4464" y="51351"/>
                  <a:pt x="57256" y="3576"/>
                  <a:pt x="144156" y="0"/>
                </a:cubicBezTo>
                <a:cubicBezTo>
                  <a:pt x="3280068" y="24874"/>
                  <a:pt x="4156059" y="-137718"/>
                  <a:pt x="6696171" y="0"/>
                </a:cubicBezTo>
                <a:cubicBezTo>
                  <a:pt x="6771341" y="-2997"/>
                  <a:pt x="6844736" y="60130"/>
                  <a:pt x="6840327" y="144156"/>
                </a:cubicBezTo>
                <a:cubicBezTo>
                  <a:pt x="6848602" y="231989"/>
                  <a:pt x="6890462" y="444371"/>
                  <a:pt x="6840327" y="720762"/>
                </a:cubicBezTo>
                <a:cubicBezTo>
                  <a:pt x="6835422" y="801748"/>
                  <a:pt x="6769642" y="851141"/>
                  <a:pt x="6696171" y="864918"/>
                </a:cubicBezTo>
                <a:cubicBezTo>
                  <a:pt x="5734157" y="851912"/>
                  <a:pt x="2400774" y="737417"/>
                  <a:pt x="144156" y="864918"/>
                </a:cubicBezTo>
                <a:cubicBezTo>
                  <a:pt x="59065" y="858321"/>
                  <a:pt x="-1128" y="802703"/>
                  <a:pt x="0" y="720762"/>
                </a:cubicBezTo>
                <a:cubicBezTo>
                  <a:pt x="43833" y="437069"/>
                  <a:pt x="-3530" y="360544"/>
                  <a:pt x="0" y="144156"/>
                </a:cubicBezTo>
                <a:close/>
              </a:path>
            </a:pathLst>
          </a:custGeom>
          <a:solidFill>
            <a:srgbClr val="CCFFCC"/>
          </a:solidFill>
          <a:ln w="57150">
            <a:solidFill>
              <a:srgbClr val="00B050"/>
            </a:solidFill>
            <a:extLst>
              <a:ext uri="{C807C97D-BFC1-408E-A445-0C87EB9F89A2}">
                <ask:lineSketchStyleProps xmlns:ask="http://schemas.microsoft.com/office/drawing/2018/sketchyshapes" sd="3811622412">
                  <a:prstGeom prst="roundRect">
                    <a:avLst/>
                  </a:prstGeom>
                  <ask:type>
                    <ask:lineSketchCurved/>
                  </ask:type>
                </ask:lineSketchStyleProps>
              </a:ext>
            </a:extLst>
          </a:ln>
        </p:spPr>
        <p:txBody>
          <a:bodyPr wrap="square">
            <a:spAutoFit/>
          </a:bodyPr>
          <a:lstStyle/>
          <a:p>
            <a:pPr lvl="0" algn="ctr" defTabSz="457200">
              <a:lnSpc>
                <a:spcPct val="120000"/>
              </a:lnSpc>
              <a:defRPr/>
            </a:pPr>
            <a:r>
              <a:rPr kumimoji="1" lang="en-US" altLang="zh-CN" sz="4000" b="1" dirty="0" err="1">
                <a:solidFill>
                  <a:prstClr val="black"/>
                </a:solidFill>
                <a:cs typeface="HappyZcool-2016" charset="-122"/>
              </a:rPr>
              <a:t>Trái</a:t>
            </a:r>
            <a:r>
              <a:rPr kumimoji="1" lang="en-US" altLang="zh-CN" sz="4000" b="1" dirty="0">
                <a:solidFill>
                  <a:prstClr val="black"/>
                </a:solidFill>
                <a:cs typeface="HappyZcool-2016" charset="-122"/>
              </a:rPr>
              <a:t> </a:t>
            </a:r>
            <a:r>
              <a:rPr kumimoji="1" lang="en-US" altLang="zh-CN" sz="4000" b="1" dirty="0" err="1">
                <a:solidFill>
                  <a:prstClr val="black"/>
                </a:solidFill>
                <a:cs typeface="HappyZcool-2016" charset="-122"/>
              </a:rPr>
              <a:t>Đất</a:t>
            </a:r>
            <a:r>
              <a:rPr kumimoji="1" lang="en-US" altLang="zh-CN" sz="4000" b="1" dirty="0">
                <a:solidFill>
                  <a:prstClr val="black"/>
                </a:solidFill>
                <a:cs typeface="HappyZcool-2016" charset="-122"/>
              </a:rPr>
              <a:t> </a:t>
            </a:r>
            <a:r>
              <a:rPr kumimoji="1" lang="en-US" altLang="zh-CN" sz="4000" b="1" dirty="0" err="1">
                <a:solidFill>
                  <a:prstClr val="black"/>
                </a:solidFill>
                <a:cs typeface="HappyZcool-2016" charset="-122"/>
              </a:rPr>
              <a:t>có</a:t>
            </a:r>
            <a:r>
              <a:rPr kumimoji="1" lang="en-US" altLang="zh-CN" sz="4000" b="1" dirty="0">
                <a:solidFill>
                  <a:prstClr val="black"/>
                </a:solidFill>
                <a:cs typeface="HappyZcool-2016" charset="-122"/>
              </a:rPr>
              <a:t> </a:t>
            </a:r>
            <a:r>
              <a:rPr kumimoji="1" lang="en-US" altLang="zh-CN" sz="4000" b="1" dirty="0" err="1">
                <a:solidFill>
                  <a:prstClr val="black"/>
                </a:solidFill>
                <a:cs typeface="HappyZcool-2016" charset="-122"/>
              </a:rPr>
              <a:t>dạng</a:t>
            </a:r>
            <a:r>
              <a:rPr kumimoji="1" lang="en-US" altLang="zh-CN" sz="4000" b="1" dirty="0">
                <a:solidFill>
                  <a:prstClr val="black"/>
                </a:solidFill>
                <a:cs typeface="HappyZcool-2016" charset="-122"/>
              </a:rPr>
              <a:t> </a:t>
            </a:r>
            <a:r>
              <a:rPr kumimoji="1" lang="en-US" altLang="zh-CN" sz="4000" b="1" dirty="0" err="1">
                <a:solidFill>
                  <a:prstClr val="black"/>
                </a:solidFill>
                <a:cs typeface="HappyZcool-2016" charset="-122"/>
              </a:rPr>
              <a:t>hình</a:t>
            </a:r>
            <a:r>
              <a:rPr kumimoji="1" lang="en-US" altLang="zh-CN" sz="4000" b="1" dirty="0">
                <a:solidFill>
                  <a:prstClr val="black"/>
                </a:solidFill>
                <a:cs typeface="HappyZcool-2016" charset="-122"/>
              </a:rPr>
              <a:t> </a:t>
            </a:r>
            <a:r>
              <a:rPr kumimoji="1" lang="en-US" altLang="zh-CN" sz="4000" b="1" dirty="0" err="1">
                <a:solidFill>
                  <a:prstClr val="black"/>
                </a:solidFill>
                <a:cs typeface="HappyZcool-2016" charset="-122"/>
              </a:rPr>
              <a:t>cầu</a:t>
            </a:r>
            <a:r>
              <a:rPr kumimoji="1" lang="en-US" altLang="zh-CN" sz="4000" b="1" dirty="0">
                <a:solidFill>
                  <a:prstClr val="black"/>
                </a:solidFill>
                <a:cs typeface="HappyZcool-2016" charset="-122"/>
              </a:rPr>
              <a:t>.</a:t>
            </a:r>
            <a:endParaRPr kumimoji="1" lang="zh-CN" altLang="en-US" sz="40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endParaRPr>
          </a:p>
        </p:txBody>
      </p:sp>
      <p:pic>
        <p:nvPicPr>
          <p:cNvPr id="22" name="Picture 21">
            <a:extLst>
              <a:ext uri="{FF2B5EF4-FFF2-40B4-BE49-F238E27FC236}">
                <a16:creationId xmlns:a16="http://schemas.microsoft.com/office/drawing/2014/main" id="{F50A099C-0C8A-4CEC-B701-0C1C2DDBA813}"/>
              </a:ext>
            </a:extLst>
          </p:cNvPr>
          <p:cNvPicPr>
            <a:picLocks noChangeAspect="1"/>
          </p:cNvPicPr>
          <p:nvPr/>
        </p:nvPicPr>
        <p:blipFill>
          <a:blip r:embed="rId4"/>
          <a:stretch>
            <a:fillRect/>
          </a:stretch>
        </p:blipFill>
        <p:spPr>
          <a:xfrm>
            <a:off x="4581524" y="1247774"/>
            <a:ext cx="3571875" cy="4212981"/>
          </a:xfrm>
          <a:prstGeom prst="rect">
            <a:avLst/>
          </a:prstGeom>
        </p:spPr>
      </p:pic>
    </p:spTree>
    <p:extLst>
      <p:ext uri="{BB962C8B-B14F-4D97-AF65-F5344CB8AC3E}">
        <p14:creationId xmlns:p14="http://schemas.microsoft.com/office/powerpoint/2010/main" val="971923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y2mate.com - Vị trí hình dạng kích thước Trái Đất_360p">
            <a:hlinkClick r:id="" action="ppaction://media"/>
            <a:extLst>
              <a:ext uri="{FF2B5EF4-FFF2-40B4-BE49-F238E27FC236}">
                <a16:creationId xmlns:a16="http://schemas.microsoft.com/office/drawing/2014/main" id="{6340A360-1AA4-4464-BB3A-2D3D3A1FCE6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41193922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157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A1E10E2-9F20-457D-826A-139455D53316}"/>
              </a:ext>
            </a:extLst>
          </p:cNvPr>
          <p:cNvGrpSpPr/>
          <p:nvPr/>
        </p:nvGrpSpPr>
        <p:grpSpPr>
          <a:xfrm>
            <a:off x="152401" y="228601"/>
            <a:ext cx="11668123" cy="1428750"/>
            <a:chOff x="4377161" y="3321161"/>
            <a:chExt cx="11668123" cy="1428750"/>
          </a:xfrm>
        </p:grpSpPr>
        <p:sp>
          <p:nvSpPr>
            <p:cNvPr id="3" name="Rectangle: Rounded Corners 2">
              <a:extLst>
                <a:ext uri="{FF2B5EF4-FFF2-40B4-BE49-F238E27FC236}">
                  <a16:creationId xmlns:a16="http://schemas.microsoft.com/office/drawing/2014/main" id="{8F4D8C08-26CE-4951-BCB8-7ABBB2D7563A}"/>
                </a:ext>
              </a:extLst>
            </p:cNvPr>
            <p:cNvSpPr/>
            <p:nvPr/>
          </p:nvSpPr>
          <p:spPr>
            <a:xfrm>
              <a:off x="4812005" y="3781255"/>
              <a:ext cx="11233279" cy="968656"/>
            </a:xfrm>
            <a:custGeom>
              <a:avLst/>
              <a:gdLst>
                <a:gd name="connsiteX0" fmla="*/ 0 w 11233279"/>
                <a:gd name="connsiteY0" fmla="*/ 161446 h 968656"/>
                <a:gd name="connsiteX1" fmla="*/ 161446 w 11233279"/>
                <a:gd name="connsiteY1" fmla="*/ 0 h 968656"/>
                <a:gd name="connsiteX2" fmla="*/ 11071833 w 11233279"/>
                <a:gd name="connsiteY2" fmla="*/ 0 h 968656"/>
                <a:gd name="connsiteX3" fmla="*/ 11233279 w 11233279"/>
                <a:gd name="connsiteY3" fmla="*/ 161446 h 968656"/>
                <a:gd name="connsiteX4" fmla="*/ 11233279 w 11233279"/>
                <a:gd name="connsiteY4" fmla="*/ 807210 h 968656"/>
                <a:gd name="connsiteX5" fmla="*/ 11071833 w 11233279"/>
                <a:gd name="connsiteY5" fmla="*/ 968656 h 968656"/>
                <a:gd name="connsiteX6" fmla="*/ 161446 w 11233279"/>
                <a:gd name="connsiteY6" fmla="*/ 968656 h 968656"/>
                <a:gd name="connsiteX7" fmla="*/ 0 w 11233279"/>
                <a:gd name="connsiteY7" fmla="*/ 807210 h 968656"/>
                <a:gd name="connsiteX8" fmla="*/ 0 w 11233279"/>
                <a:gd name="connsiteY8" fmla="*/ 161446 h 96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3279" h="968656" fill="none" extrusionOk="0">
                  <a:moveTo>
                    <a:pt x="0" y="161446"/>
                  </a:moveTo>
                  <a:cubicBezTo>
                    <a:pt x="-14402" y="66259"/>
                    <a:pt x="74793" y="2859"/>
                    <a:pt x="161446" y="0"/>
                  </a:cubicBezTo>
                  <a:cubicBezTo>
                    <a:pt x="3433957" y="-61902"/>
                    <a:pt x="9440957" y="-101778"/>
                    <a:pt x="11071833" y="0"/>
                  </a:cubicBezTo>
                  <a:cubicBezTo>
                    <a:pt x="11159177" y="-571"/>
                    <a:pt x="11240560" y="62579"/>
                    <a:pt x="11233279" y="161446"/>
                  </a:cubicBezTo>
                  <a:cubicBezTo>
                    <a:pt x="11199077" y="453686"/>
                    <a:pt x="11203892" y="715670"/>
                    <a:pt x="11233279" y="807210"/>
                  </a:cubicBezTo>
                  <a:cubicBezTo>
                    <a:pt x="11225526" y="892578"/>
                    <a:pt x="11160659" y="967093"/>
                    <a:pt x="11071833" y="968656"/>
                  </a:cubicBezTo>
                  <a:cubicBezTo>
                    <a:pt x="7352082" y="826264"/>
                    <a:pt x="5068705" y="1079757"/>
                    <a:pt x="161446" y="968656"/>
                  </a:cubicBezTo>
                  <a:cubicBezTo>
                    <a:pt x="68391" y="970603"/>
                    <a:pt x="-991" y="900894"/>
                    <a:pt x="0" y="807210"/>
                  </a:cubicBezTo>
                  <a:cubicBezTo>
                    <a:pt x="-54075" y="589108"/>
                    <a:pt x="39232" y="283337"/>
                    <a:pt x="0" y="161446"/>
                  </a:cubicBezTo>
                  <a:close/>
                </a:path>
                <a:path w="11233279" h="968656" stroke="0" extrusionOk="0">
                  <a:moveTo>
                    <a:pt x="0" y="161446"/>
                  </a:moveTo>
                  <a:cubicBezTo>
                    <a:pt x="-8324" y="61281"/>
                    <a:pt x="65257" y="-11750"/>
                    <a:pt x="161446" y="0"/>
                  </a:cubicBezTo>
                  <a:cubicBezTo>
                    <a:pt x="4869864" y="-164947"/>
                    <a:pt x="8714876" y="-52288"/>
                    <a:pt x="11071833" y="0"/>
                  </a:cubicBezTo>
                  <a:cubicBezTo>
                    <a:pt x="11160428" y="-8915"/>
                    <a:pt x="11227490" y="73209"/>
                    <a:pt x="11233279" y="161446"/>
                  </a:cubicBezTo>
                  <a:cubicBezTo>
                    <a:pt x="11233113" y="404670"/>
                    <a:pt x="11256305" y="527687"/>
                    <a:pt x="11233279" y="807210"/>
                  </a:cubicBezTo>
                  <a:cubicBezTo>
                    <a:pt x="11238063" y="902551"/>
                    <a:pt x="11160148" y="967111"/>
                    <a:pt x="11071833" y="968656"/>
                  </a:cubicBezTo>
                  <a:cubicBezTo>
                    <a:pt x="9755315" y="1127197"/>
                    <a:pt x="4789231" y="826820"/>
                    <a:pt x="161446" y="968656"/>
                  </a:cubicBezTo>
                  <a:cubicBezTo>
                    <a:pt x="71346" y="985101"/>
                    <a:pt x="15153" y="891105"/>
                    <a:pt x="0" y="807210"/>
                  </a:cubicBezTo>
                  <a:cubicBezTo>
                    <a:pt x="39574" y="680309"/>
                    <a:pt x="-53267" y="483071"/>
                    <a:pt x="0" y="161446"/>
                  </a:cubicBezTo>
                  <a:close/>
                </a:path>
              </a:pathLst>
            </a:custGeom>
            <a:solidFill>
              <a:srgbClr val="FFFFCC"/>
            </a:solidFill>
            <a:ln w="57150">
              <a:solidFill>
                <a:srgbClr val="CC660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36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vi-VN" sz="36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Quan sát hình 2 và chỉ cực Bắc, cực Nam, đường Xích đạo, bán cầu Bắc, bán cầu Nam.</a:t>
              </a:r>
              <a:endParaRPr kumimoji="1" lang="zh-CN" altLang="en-US"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Arial" panose="020B0604020202020204" pitchFamily="34" charset="0"/>
              </a:endParaRPr>
            </a:p>
          </p:txBody>
        </p:sp>
        <p:pic>
          <p:nvPicPr>
            <p:cNvPr id="4" name="Picture 3">
              <a:extLst>
                <a:ext uri="{FF2B5EF4-FFF2-40B4-BE49-F238E27FC236}">
                  <a16:creationId xmlns:a16="http://schemas.microsoft.com/office/drawing/2014/main" id="{3DD2F05C-CB33-454B-A881-86662A850DDC}"/>
                </a:ext>
              </a:extLst>
            </p:cNvPr>
            <p:cNvPicPr>
              <a:picLocks noChangeAspect="1"/>
            </p:cNvPicPr>
            <p:nvPr/>
          </p:nvPicPr>
          <p:blipFill>
            <a:blip r:embed="rId2"/>
            <a:stretch>
              <a:fillRect/>
            </a:stretch>
          </p:blipFill>
          <p:spPr>
            <a:xfrm>
              <a:off x="4377161" y="3321161"/>
              <a:ext cx="914400" cy="914400"/>
            </a:xfrm>
            <a:prstGeom prst="rect">
              <a:avLst/>
            </a:prstGeom>
          </p:spPr>
        </p:pic>
      </p:grpSp>
      <p:pic>
        <p:nvPicPr>
          <p:cNvPr id="6" name="Picture 5">
            <a:extLst>
              <a:ext uri="{FF2B5EF4-FFF2-40B4-BE49-F238E27FC236}">
                <a16:creationId xmlns:a16="http://schemas.microsoft.com/office/drawing/2014/main" id="{F444733F-12E6-439C-BDBF-52675E5B901C}"/>
              </a:ext>
            </a:extLst>
          </p:cNvPr>
          <p:cNvPicPr>
            <a:picLocks noChangeAspect="1"/>
          </p:cNvPicPr>
          <p:nvPr/>
        </p:nvPicPr>
        <p:blipFill>
          <a:blip r:embed="rId3"/>
          <a:stretch>
            <a:fillRect/>
          </a:stretch>
        </p:blipFill>
        <p:spPr>
          <a:xfrm>
            <a:off x="3976687" y="1928812"/>
            <a:ext cx="3405188" cy="39673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62684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5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5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5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A02891-F386-44F2-9DCC-09BC33303927}"/>
              </a:ext>
            </a:extLst>
          </p:cNvPr>
          <p:cNvPicPr>
            <a:picLocks noChangeAspect="1"/>
          </p:cNvPicPr>
          <p:nvPr/>
        </p:nvPicPr>
        <p:blipFill>
          <a:blip r:embed="rId2"/>
          <a:stretch>
            <a:fillRect/>
          </a:stretch>
        </p:blipFill>
        <p:spPr>
          <a:xfrm>
            <a:off x="1552575" y="1443037"/>
            <a:ext cx="9220200" cy="2270231"/>
          </a:xfrm>
          <a:prstGeom prst="rect">
            <a:avLst/>
          </a:prstGeom>
        </p:spPr>
      </p:pic>
    </p:spTree>
    <p:extLst>
      <p:ext uri="{BB962C8B-B14F-4D97-AF65-F5344CB8AC3E}">
        <p14:creationId xmlns:p14="http://schemas.microsoft.com/office/powerpoint/2010/main" val="38765810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A1E10E2-9F20-457D-826A-139455D53316}"/>
              </a:ext>
            </a:extLst>
          </p:cNvPr>
          <p:cNvGrpSpPr/>
          <p:nvPr/>
        </p:nvGrpSpPr>
        <p:grpSpPr>
          <a:xfrm>
            <a:off x="0" y="-180974"/>
            <a:ext cx="11668123" cy="1285874"/>
            <a:chOff x="4377161" y="3321161"/>
            <a:chExt cx="11668123" cy="1428750"/>
          </a:xfrm>
        </p:grpSpPr>
        <p:sp>
          <p:nvSpPr>
            <p:cNvPr id="3" name="Rectangle: Rounded Corners 2">
              <a:extLst>
                <a:ext uri="{FF2B5EF4-FFF2-40B4-BE49-F238E27FC236}">
                  <a16:creationId xmlns:a16="http://schemas.microsoft.com/office/drawing/2014/main" id="{8F4D8C08-26CE-4951-BCB8-7ABBB2D7563A}"/>
                </a:ext>
              </a:extLst>
            </p:cNvPr>
            <p:cNvSpPr/>
            <p:nvPr/>
          </p:nvSpPr>
          <p:spPr>
            <a:xfrm>
              <a:off x="4812005" y="3781255"/>
              <a:ext cx="11233279" cy="968656"/>
            </a:xfrm>
            <a:custGeom>
              <a:avLst/>
              <a:gdLst>
                <a:gd name="connsiteX0" fmla="*/ 0 w 11233279"/>
                <a:gd name="connsiteY0" fmla="*/ 161446 h 968656"/>
                <a:gd name="connsiteX1" fmla="*/ 161446 w 11233279"/>
                <a:gd name="connsiteY1" fmla="*/ 0 h 968656"/>
                <a:gd name="connsiteX2" fmla="*/ 11071833 w 11233279"/>
                <a:gd name="connsiteY2" fmla="*/ 0 h 968656"/>
                <a:gd name="connsiteX3" fmla="*/ 11233279 w 11233279"/>
                <a:gd name="connsiteY3" fmla="*/ 161446 h 968656"/>
                <a:gd name="connsiteX4" fmla="*/ 11233279 w 11233279"/>
                <a:gd name="connsiteY4" fmla="*/ 807210 h 968656"/>
                <a:gd name="connsiteX5" fmla="*/ 11071833 w 11233279"/>
                <a:gd name="connsiteY5" fmla="*/ 968656 h 968656"/>
                <a:gd name="connsiteX6" fmla="*/ 161446 w 11233279"/>
                <a:gd name="connsiteY6" fmla="*/ 968656 h 968656"/>
                <a:gd name="connsiteX7" fmla="*/ 0 w 11233279"/>
                <a:gd name="connsiteY7" fmla="*/ 807210 h 968656"/>
                <a:gd name="connsiteX8" fmla="*/ 0 w 11233279"/>
                <a:gd name="connsiteY8" fmla="*/ 161446 h 96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3279" h="968656" fill="none" extrusionOk="0">
                  <a:moveTo>
                    <a:pt x="0" y="161446"/>
                  </a:moveTo>
                  <a:cubicBezTo>
                    <a:pt x="-14402" y="66259"/>
                    <a:pt x="74793" y="2859"/>
                    <a:pt x="161446" y="0"/>
                  </a:cubicBezTo>
                  <a:cubicBezTo>
                    <a:pt x="3433957" y="-61902"/>
                    <a:pt x="9440957" y="-101778"/>
                    <a:pt x="11071833" y="0"/>
                  </a:cubicBezTo>
                  <a:cubicBezTo>
                    <a:pt x="11159177" y="-571"/>
                    <a:pt x="11240560" y="62579"/>
                    <a:pt x="11233279" y="161446"/>
                  </a:cubicBezTo>
                  <a:cubicBezTo>
                    <a:pt x="11199077" y="453686"/>
                    <a:pt x="11203892" y="715670"/>
                    <a:pt x="11233279" y="807210"/>
                  </a:cubicBezTo>
                  <a:cubicBezTo>
                    <a:pt x="11225526" y="892578"/>
                    <a:pt x="11160659" y="967093"/>
                    <a:pt x="11071833" y="968656"/>
                  </a:cubicBezTo>
                  <a:cubicBezTo>
                    <a:pt x="7352082" y="826264"/>
                    <a:pt x="5068705" y="1079757"/>
                    <a:pt x="161446" y="968656"/>
                  </a:cubicBezTo>
                  <a:cubicBezTo>
                    <a:pt x="68391" y="970603"/>
                    <a:pt x="-991" y="900894"/>
                    <a:pt x="0" y="807210"/>
                  </a:cubicBezTo>
                  <a:cubicBezTo>
                    <a:pt x="-54075" y="589108"/>
                    <a:pt x="39232" y="283337"/>
                    <a:pt x="0" y="161446"/>
                  </a:cubicBezTo>
                  <a:close/>
                </a:path>
                <a:path w="11233279" h="968656" stroke="0" extrusionOk="0">
                  <a:moveTo>
                    <a:pt x="0" y="161446"/>
                  </a:moveTo>
                  <a:cubicBezTo>
                    <a:pt x="-8324" y="61281"/>
                    <a:pt x="65257" y="-11750"/>
                    <a:pt x="161446" y="0"/>
                  </a:cubicBezTo>
                  <a:cubicBezTo>
                    <a:pt x="4869864" y="-164947"/>
                    <a:pt x="8714876" y="-52288"/>
                    <a:pt x="11071833" y="0"/>
                  </a:cubicBezTo>
                  <a:cubicBezTo>
                    <a:pt x="11160428" y="-8915"/>
                    <a:pt x="11227490" y="73209"/>
                    <a:pt x="11233279" y="161446"/>
                  </a:cubicBezTo>
                  <a:cubicBezTo>
                    <a:pt x="11233113" y="404670"/>
                    <a:pt x="11256305" y="527687"/>
                    <a:pt x="11233279" y="807210"/>
                  </a:cubicBezTo>
                  <a:cubicBezTo>
                    <a:pt x="11238063" y="902551"/>
                    <a:pt x="11160148" y="967111"/>
                    <a:pt x="11071833" y="968656"/>
                  </a:cubicBezTo>
                  <a:cubicBezTo>
                    <a:pt x="9755315" y="1127197"/>
                    <a:pt x="4789231" y="826820"/>
                    <a:pt x="161446" y="968656"/>
                  </a:cubicBezTo>
                  <a:cubicBezTo>
                    <a:pt x="71346" y="985101"/>
                    <a:pt x="15153" y="891105"/>
                    <a:pt x="0" y="807210"/>
                  </a:cubicBezTo>
                  <a:cubicBezTo>
                    <a:pt x="39574" y="680309"/>
                    <a:pt x="-53267" y="483071"/>
                    <a:pt x="0" y="161446"/>
                  </a:cubicBezTo>
                  <a:close/>
                </a:path>
              </a:pathLst>
            </a:custGeom>
            <a:solidFill>
              <a:srgbClr val="FFFFCC"/>
            </a:solidFill>
            <a:ln w="57150">
              <a:solidFill>
                <a:srgbClr val="CC660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vi-VN" sz="3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3</a:t>
              </a:r>
              <a:r>
                <a:rPr lang="en-US" sz="3200" dirty="0">
                  <a:solidFill>
                    <a:srgbClr val="000000"/>
                  </a:solidFill>
                  <a:latin typeface="Calibri"/>
                  <a:cs typeface="Arial" panose="020B0604020202020204" pitchFamily="34" charset="0"/>
                </a:rPr>
                <a:t>.</a:t>
              </a:r>
              <a:r>
                <a:rPr kumimoji="0" lang="vi-VN" sz="3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Quan sát từ hình 3 đến hình 6, chỉ và nói tên các đới khí hậu. Từng đới khí hậu có đặc điểm gì?</a:t>
              </a:r>
              <a:endParaRPr kumimoji="1" lang="zh-CN" altLang="en-US" sz="3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Arial" panose="020B0604020202020204" pitchFamily="34" charset="0"/>
              </a:endParaRPr>
            </a:p>
          </p:txBody>
        </p:sp>
        <p:pic>
          <p:nvPicPr>
            <p:cNvPr id="4" name="Picture 3">
              <a:extLst>
                <a:ext uri="{FF2B5EF4-FFF2-40B4-BE49-F238E27FC236}">
                  <a16:creationId xmlns:a16="http://schemas.microsoft.com/office/drawing/2014/main" id="{3DD2F05C-CB33-454B-A881-86662A850DDC}"/>
                </a:ext>
              </a:extLst>
            </p:cNvPr>
            <p:cNvPicPr>
              <a:picLocks noChangeAspect="1"/>
            </p:cNvPicPr>
            <p:nvPr/>
          </p:nvPicPr>
          <p:blipFill>
            <a:blip r:embed="rId2"/>
            <a:stretch>
              <a:fillRect/>
            </a:stretch>
          </p:blipFill>
          <p:spPr>
            <a:xfrm>
              <a:off x="4377161" y="3321161"/>
              <a:ext cx="914400" cy="914400"/>
            </a:xfrm>
            <a:prstGeom prst="rect">
              <a:avLst/>
            </a:prstGeom>
          </p:spPr>
        </p:pic>
      </p:grpSp>
      <p:pic>
        <p:nvPicPr>
          <p:cNvPr id="7" name="Picture 6">
            <a:extLst>
              <a:ext uri="{FF2B5EF4-FFF2-40B4-BE49-F238E27FC236}">
                <a16:creationId xmlns:a16="http://schemas.microsoft.com/office/drawing/2014/main" id="{80BF0684-BB65-4C34-954D-4DF66BD4B013}"/>
              </a:ext>
            </a:extLst>
          </p:cNvPr>
          <p:cNvPicPr>
            <a:picLocks noChangeAspect="1"/>
          </p:cNvPicPr>
          <p:nvPr/>
        </p:nvPicPr>
        <p:blipFill>
          <a:blip r:embed="rId3"/>
          <a:stretch>
            <a:fillRect/>
          </a:stretch>
        </p:blipFill>
        <p:spPr>
          <a:xfrm>
            <a:off x="3495675" y="1183712"/>
            <a:ext cx="5448300" cy="54399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a:extLst>
              <a:ext uri="{FF2B5EF4-FFF2-40B4-BE49-F238E27FC236}">
                <a16:creationId xmlns:a16="http://schemas.microsoft.com/office/drawing/2014/main" id="{5C3CA91A-9F52-4712-8C3E-9EE9703A6FEF}"/>
              </a:ext>
            </a:extLst>
          </p:cNvPr>
          <p:cNvSpPr txBox="1"/>
          <p:nvPr/>
        </p:nvSpPr>
        <p:spPr>
          <a:xfrm>
            <a:off x="142876" y="1621530"/>
            <a:ext cx="3124200" cy="4343817"/>
          </a:xfrm>
          <a:custGeom>
            <a:avLst/>
            <a:gdLst>
              <a:gd name="connsiteX0" fmla="*/ 0 w 3124200"/>
              <a:gd name="connsiteY0" fmla="*/ 520710 h 4343817"/>
              <a:gd name="connsiteX1" fmla="*/ 520710 w 3124200"/>
              <a:gd name="connsiteY1" fmla="*/ 0 h 4343817"/>
              <a:gd name="connsiteX2" fmla="*/ 1083061 w 3124200"/>
              <a:gd name="connsiteY2" fmla="*/ 0 h 4343817"/>
              <a:gd name="connsiteX3" fmla="*/ 1624583 w 3124200"/>
              <a:gd name="connsiteY3" fmla="*/ 0 h 4343817"/>
              <a:gd name="connsiteX4" fmla="*/ 2603490 w 3124200"/>
              <a:gd name="connsiteY4" fmla="*/ 0 h 4343817"/>
              <a:gd name="connsiteX5" fmla="*/ 3124200 w 3124200"/>
              <a:gd name="connsiteY5" fmla="*/ 520710 h 4343817"/>
              <a:gd name="connsiteX6" fmla="*/ 3124200 w 3124200"/>
              <a:gd name="connsiteY6" fmla="*/ 972038 h 4343817"/>
              <a:gd name="connsiteX7" fmla="*/ 3124200 w 3124200"/>
              <a:gd name="connsiteY7" fmla="*/ 1489413 h 4343817"/>
              <a:gd name="connsiteX8" fmla="*/ 3124200 w 3124200"/>
              <a:gd name="connsiteY8" fmla="*/ 2105861 h 4343817"/>
              <a:gd name="connsiteX9" fmla="*/ 3124200 w 3124200"/>
              <a:gd name="connsiteY9" fmla="*/ 2656260 h 4343817"/>
              <a:gd name="connsiteX10" fmla="*/ 3124200 w 3124200"/>
              <a:gd name="connsiteY10" fmla="*/ 3140612 h 4343817"/>
              <a:gd name="connsiteX11" fmla="*/ 3124200 w 3124200"/>
              <a:gd name="connsiteY11" fmla="*/ 3823107 h 4343817"/>
              <a:gd name="connsiteX12" fmla="*/ 2603490 w 3124200"/>
              <a:gd name="connsiteY12" fmla="*/ 4343817 h 4343817"/>
              <a:gd name="connsiteX13" fmla="*/ 2124451 w 3124200"/>
              <a:gd name="connsiteY13" fmla="*/ 4343817 h 4343817"/>
              <a:gd name="connsiteX14" fmla="*/ 1666239 w 3124200"/>
              <a:gd name="connsiteY14" fmla="*/ 4343817 h 4343817"/>
              <a:gd name="connsiteX15" fmla="*/ 1208027 w 3124200"/>
              <a:gd name="connsiteY15" fmla="*/ 4343817 h 4343817"/>
              <a:gd name="connsiteX16" fmla="*/ 520710 w 3124200"/>
              <a:gd name="connsiteY16" fmla="*/ 4343817 h 4343817"/>
              <a:gd name="connsiteX17" fmla="*/ 0 w 3124200"/>
              <a:gd name="connsiteY17" fmla="*/ 3823107 h 4343817"/>
              <a:gd name="connsiteX18" fmla="*/ 0 w 3124200"/>
              <a:gd name="connsiteY18" fmla="*/ 3272708 h 4343817"/>
              <a:gd name="connsiteX19" fmla="*/ 0 w 3124200"/>
              <a:gd name="connsiteY19" fmla="*/ 2821380 h 4343817"/>
              <a:gd name="connsiteX20" fmla="*/ 0 w 3124200"/>
              <a:gd name="connsiteY20" fmla="*/ 2370052 h 4343817"/>
              <a:gd name="connsiteX21" fmla="*/ 0 w 3124200"/>
              <a:gd name="connsiteY21" fmla="*/ 1819653 h 4343817"/>
              <a:gd name="connsiteX22" fmla="*/ 0 w 3124200"/>
              <a:gd name="connsiteY22" fmla="*/ 1236229 h 4343817"/>
              <a:gd name="connsiteX23" fmla="*/ 0 w 3124200"/>
              <a:gd name="connsiteY23" fmla="*/ 520710 h 434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4200" h="4343817" fill="none" extrusionOk="0">
                <a:moveTo>
                  <a:pt x="0" y="520710"/>
                </a:moveTo>
                <a:cubicBezTo>
                  <a:pt x="1297" y="309696"/>
                  <a:pt x="225807" y="-61177"/>
                  <a:pt x="520710" y="0"/>
                </a:cubicBezTo>
                <a:cubicBezTo>
                  <a:pt x="715806" y="-1666"/>
                  <a:pt x="951456" y="43003"/>
                  <a:pt x="1083061" y="0"/>
                </a:cubicBezTo>
                <a:cubicBezTo>
                  <a:pt x="1214666" y="-43003"/>
                  <a:pt x="1469153" y="38027"/>
                  <a:pt x="1624583" y="0"/>
                </a:cubicBezTo>
                <a:cubicBezTo>
                  <a:pt x="1780013" y="-38027"/>
                  <a:pt x="2343286" y="4582"/>
                  <a:pt x="2603490" y="0"/>
                </a:cubicBezTo>
                <a:cubicBezTo>
                  <a:pt x="2912387" y="5341"/>
                  <a:pt x="3106433" y="150511"/>
                  <a:pt x="3124200" y="520710"/>
                </a:cubicBezTo>
                <a:cubicBezTo>
                  <a:pt x="3132732" y="692526"/>
                  <a:pt x="3120971" y="806349"/>
                  <a:pt x="3124200" y="972038"/>
                </a:cubicBezTo>
                <a:cubicBezTo>
                  <a:pt x="3127429" y="1137727"/>
                  <a:pt x="3099213" y="1235197"/>
                  <a:pt x="3124200" y="1489413"/>
                </a:cubicBezTo>
                <a:cubicBezTo>
                  <a:pt x="3149187" y="1743629"/>
                  <a:pt x="3078756" y="1847434"/>
                  <a:pt x="3124200" y="2105861"/>
                </a:cubicBezTo>
                <a:cubicBezTo>
                  <a:pt x="3169644" y="2364288"/>
                  <a:pt x="3059231" y="2464242"/>
                  <a:pt x="3124200" y="2656260"/>
                </a:cubicBezTo>
                <a:cubicBezTo>
                  <a:pt x="3189169" y="2848278"/>
                  <a:pt x="3097499" y="2975808"/>
                  <a:pt x="3124200" y="3140612"/>
                </a:cubicBezTo>
                <a:cubicBezTo>
                  <a:pt x="3150901" y="3305416"/>
                  <a:pt x="3086178" y="3581596"/>
                  <a:pt x="3124200" y="3823107"/>
                </a:cubicBezTo>
                <a:cubicBezTo>
                  <a:pt x="3168612" y="4092842"/>
                  <a:pt x="2845671" y="4303899"/>
                  <a:pt x="2603490" y="4343817"/>
                </a:cubicBezTo>
                <a:cubicBezTo>
                  <a:pt x="2368239" y="4381609"/>
                  <a:pt x="2339096" y="4323941"/>
                  <a:pt x="2124451" y="4343817"/>
                </a:cubicBezTo>
                <a:cubicBezTo>
                  <a:pt x="1909806" y="4363693"/>
                  <a:pt x="1835201" y="4321762"/>
                  <a:pt x="1666239" y="4343817"/>
                </a:cubicBezTo>
                <a:cubicBezTo>
                  <a:pt x="1497277" y="4365872"/>
                  <a:pt x="1311189" y="4295380"/>
                  <a:pt x="1208027" y="4343817"/>
                </a:cubicBezTo>
                <a:cubicBezTo>
                  <a:pt x="1104865" y="4392254"/>
                  <a:pt x="676231" y="4336368"/>
                  <a:pt x="520710" y="4343817"/>
                </a:cubicBezTo>
                <a:cubicBezTo>
                  <a:pt x="238890" y="4340616"/>
                  <a:pt x="-27645" y="4103270"/>
                  <a:pt x="0" y="3823107"/>
                </a:cubicBezTo>
                <a:cubicBezTo>
                  <a:pt x="-26664" y="3576214"/>
                  <a:pt x="460" y="3429520"/>
                  <a:pt x="0" y="3272708"/>
                </a:cubicBezTo>
                <a:cubicBezTo>
                  <a:pt x="-460" y="3115896"/>
                  <a:pt x="17895" y="2948000"/>
                  <a:pt x="0" y="2821380"/>
                </a:cubicBezTo>
                <a:cubicBezTo>
                  <a:pt x="-17895" y="2694760"/>
                  <a:pt x="42271" y="2568459"/>
                  <a:pt x="0" y="2370052"/>
                </a:cubicBezTo>
                <a:cubicBezTo>
                  <a:pt x="-42271" y="2171645"/>
                  <a:pt x="31565" y="1946523"/>
                  <a:pt x="0" y="1819653"/>
                </a:cubicBezTo>
                <a:cubicBezTo>
                  <a:pt x="-31565" y="1692783"/>
                  <a:pt x="27158" y="1428589"/>
                  <a:pt x="0" y="1236229"/>
                </a:cubicBezTo>
                <a:cubicBezTo>
                  <a:pt x="-27158" y="1043869"/>
                  <a:pt x="12254" y="812133"/>
                  <a:pt x="0" y="520710"/>
                </a:cubicBezTo>
                <a:close/>
              </a:path>
              <a:path w="3124200" h="4343817" stroke="0" extrusionOk="0">
                <a:moveTo>
                  <a:pt x="0" y="520710"/>
                </a:moveTo>
                <a:cubicBezTo>
                  <a:pt x="8102" y="209193"/>
                  <a:pt x="206406" y="13116"/>
                  <a:pt x="520710" y="0"/>
                </a:cubicBezTo>
                <a:cubicBezTo>
                  <a:pt x="775837" y="-66529"/>
                  <a:pt x="928533" y="4990"/>
                  <a:pt x="1083061" y="0"/>
                </a:cubicBezTo>
                <a:cubicBezTo>
                  <a:pt x="1237589" y="-4990"/>
                  <a:pt x="1379834" y="33834"/>
                  <a:pt x="1562100" y="0"/>
                </a:cubicBezTo>
                <a:cubicBezTo>
                  <a:pt x="1744366" y="-33834"/>
                  <a:pt x="1876844" y="35661"/>
                  <a:pt x="2103623" y="0"/>
                </a:cubicBezTo>
                <a:cubicBezTo>
                  <a:pt x="2330402" y="-35661"/>
                  <a:pt x="2439056" y="56599"/>
                  <a:pt x="2603490" y="0"/>
                </a:cubicBezTo>
                <a:cubicBezTo>
                  <a:pt x="2865917" y="-56406"/>
                  <a:pt x="3115646" y="286910"/>
                  <a:pt x="3124200" y="520710"/>
                </a:cubicBezTo>
                <a:cubicBezTo>
                  <a:pt x="3162475" y="740499"/>
                  <a:pt x="3094215" y="851483"/>
                  <a:pt x="3124200" y="972038"/>
                </a:cubicBezTo>
                <a:cubicBezTo>
                  <a:pt x="3154185" y="1092593"/>
                  <a:pt x="3090440" y="1280695"/>
                  <a:pt x="3124200" y="1456389"/>
                </a:cubicBezTo>
                <a:cubicBezTo>
                  <a:pt x="3157960" y="1632083"/>
                  <a:pt x="3081151" y="1697430"/>
                  <a:pt x="3124200" y="1907717"/>
                </a:cubicBezTo>
                <a:cubicBezTo>
                  <a:pt x="3167249" y="2118004"/>
                  <a:pt x="3111720" y="2361548"/>
                  <a:pt x="3124200" y="2524164"/>
                </a:cubicBezTo>
                <a:cubicBezTo>
                  <a:pt x="3136680" y="2686780"/>
                  <a:pt x="3112263" y="2792769"/>
                  <a:pt x="3124200" y="3008516"/>
                </a:cubicBezTo>
                <a:cubicBezTo>
                  <a:pt x="3136137" y="3224263"/>
                  <a:pt x="3067159" y="3530874"/>
                  <a:pt x="3124200" y="3823107"/>
                </a:cubicBezTo>
                <a:cubicBezTo>
                  <a:pt x="3169756" y="4084222"/>
                  <a:pt x="2904723" y="4347133"/>
                  <a:pt x="2603490" y="4343817"/>
                </a:cubicBezTo>
                <a:cubicBezTo>
                  <a:pt x="2427098" y="4380244"/>
                  <a:pt x="2262976" y="4291530"/>
                  <a:pt x="2041139" y="4343817"/>
                </a:cubicBezTo>
                <a:cubicBezTo>
                  <a:pt x="1819302" y="4396104"/>
                  <a:pt x="1676695" y="4322079"/>
                  <a:pt x="1562100" y="4343817"/>
                </a:cubicBezTo>
                <a:cubicBezTo>
                  <a:pt x="1447505" y="4365555"/>
                  <a:pt x="1226682" y="4293888"/>
                  <a:pt x="1062233" y="4343817"/>
                </a:cubicBezTo>
                <a:cubicBezTo>
                  <a:pt x="897784" y="4393746"/>
                  <a:pt x="683407" y="4282949"/>
                  <a:pt x="520710" y="4343817"/>
                </a:cubicBezTo>
                <a:cubicBezTo>
                  <a:pt x="186404" y="4330303"/>
                  <a:pt x="-40168" y="4115106"/>
                  <a:pt x="0" y="3823107"/>
                </a:cubicBezTo>
                <a:cubicBezTo>
                  <a:pt x="-62291" y="3580218"/>
                  <a:pt x="44746" y="3417950"/>
                  <a:pt x="0" y="3272708"/>
                </a:cubicBezTo>
                <a:cubicBezTo>
                  <a:pt x="-44746" y="3127466"/>
                  <a:pt x="38327" y="2925136"/>
                  <a:pt x="0" y="2722308"/>
                </a:cubicBezTo>
                <a:cubicBezTo>
                  <a:pt x="-38327" y="2519480"/>
                  <a:pt x="52945" y="2278105"/>
                  <a:pt x="0" y="2105861"/>
                </a:cubicBezTo>
                <a:cubicBezTo>
                  <a:pt x="-52945" y="1933617"/>
                  <a:pt x="45157" y="1662702"/>
                  <a:pt x="0" y="1489413"/>
                </a:cubicBezTo>
                <a:cubicBezTo>
                  <a:pt x="-45157" y="1316124"/>
                  <a:pt x="28589" y="764639"/>
                  <a:pt x="0" y="520710"/>
                </a:cubicBezTo>
                <a:close/>
              </a:path>
            </a:pathLst>
          </a:custGeom>
          <a:solidFill>
            <a:srgbClr val="CCFFCC"/>
          </a:solidFill>
          <a:ln w="57150">
            <a:solidFill>
              <a:srgbClr val="00B050"/>
            </a:solidFill>
            <a:extLst>
              <a:ext uri="{C807C97D-BFC1-408E-A445-0C87EB9F89A2}">
                <ask:lineSketchStyleProps xmlns:ask="http://schemas.microsoft.com/office/drawing/2018/sketchyshapes" sd="3811622412">
                  <a:prstGeom prst="roundRect">
                    <a:avLst/>
                  </a:prstGeom>
                  <ask:type>
                    <ask:lineSketchScribble/>
                  </ask:type>
                </ask:lineSketchStyleProps>
              </a:ext>
            </a:extLst>
          </a:ln>
        </p:spPr>
        <p:txBody>
          <a:bodyPr wrap="square">
            <a:spAutoFit/>
          </a:bodyPr>
          <a:lstStyle/>
          <a:p>
            <a:pPr lvl="0" algn="just" defTabSz="457200">
              <a:defRPr/>
            </a:pPr>
            <a:r>
              <a:rPr kumimoji="1" lang="vi-VN" altLang="zh-CN" sz="3200" dirty="0">
                <a:ln w="0"/>
                <a:effectLst>
                  <a:outerShdw blurRad="38100" dist="19050" dir="2700000" algn="tl" rotWithShape="0">
                    <a:schemeClr val="dk1">
                      <a:alpha val="40000"/>
                    </a:schemeClr>
                  </a:outerShdw>
                </a:effectLst>
                <a:latin typeface="Calibri"/>
                <a:cs typeface="HappyZcool-2016" charset="-122"/>
              </a:rPr>
              <a:t>Từ trên xuống ở bán cầu Bắc là: đới lạnh - đới ôn hòa - đới nóng. </a:t>
            </a:r>
            <a:r>
              <a:rPr kumimoji="1" lang="en-US" altLang="zh-CN" sz="3200" dirty="0">
                <a:ln w="0"/>
                <a:effectLst>
                  <a:outerShdw blurRad="38100" dist="19050" dir="2700000" algn="tl" rotWithShape="0">
                    <a:schemeClr val="dk1">
                      <a:alpha val="40000"/>
                    </a:schemeClr>
                  </a:outerShdw>
                </a:effectLst>
                <a:latin typeface="Calibri"/>
                <a:cs typeface="HappyZcool-2016" charset="-122"/>
              </a:rPr>
              <a:t>Ở</a:t>
            </a:r>
            <a:r>
              <a:rPr kumimoji="1" lang="vi-VN" altLang="zh-CN" sz="3200" dirty="0">
                <a:ln w="0"/>
                <a:effectLst>
                  <a:outerShdw blurRad="38100" dist="19050" dir="2700000" algn="tl" rotWithShape="0">
                    <a:schemeClr val="dk1">
                      <a:alpha val="40000"/>
                    </a:schemeClr>
                  </a:outerShdw>
                </a:effectLst>
                <a:latin typeface="Calibri"/>
                <a:cs typeface="HappyZcool-2016" charset="-122"/>
              </a:rPr>
              <a:t> bán cầu Nam là: đới nóng - đới ôn hòa - đới lạnh. </a:t>
            </a:r>
            <a:endParaRPr kumimoji="1" lang="zh-CN" altLang="en-US" sz="3200" i="0" u="none" strike="noStrike" kern="1200" normalizeH="0" baseline="0" noProof="0" dirty="0">
              <a:ln w="0"/>
              <a:effectLst>
                <a:outerShdw blurRad="38100" dist="19050" dir="2700000" algn="tl" rotWithShape="0">
                  <a:schemeClr val="dk1">
                    <a:alpha val="40000"/>
                  </a:schemeClr>
                </a:outerShdw>
              </a:effectLst>
              <a:uLnTx/>
              <a:uFillTx/>
              <a:latin typeface="Calibri"/>
              <a:ea typeface="微软雅黑" panose="020B0503020204020204" pitchFamily="34" charset="-122"/>
              <a:cs typeface="HappyZcool-2016" charset="-122"/>
            </a:endParaRPr>
          </a:p>
        </p:txBody>
      </p:sp>
      <p:sp>
        <p:nvSpPr>
          <p:cNvPr id="9" name="TextBox 8">
            <a:extLst>
              <a:ext uri="{FF2B5EF4-FFF2-40B4-BE49-F238E27FC236}">
                <a16:creationId xmlns:a16="http://schemas.microsoft.com/office/drawing/2014/main" id="{5F4CFA80-D9E7-4BA4-BA0D-C76DE699ECA3}"/>
              </a:ext>
            </a:extLst>
          </p:cNvPr>
          <p:cNvSpPr txBox="1"/>
          <p:nvPr/>
        </p:nvSpPr>
        <p:spPr>
          <a:xfrm>
            <a:off x="9105900" y="1754880"/>
            <a:ext cx="2819399" cy="3312200"/>
          </a:xfrm>
          <a:custGeom>
            <a:avLst/>
            <a:gdLst>
              <a:gd name="connsiteX0" fmla="*/ 0 w 2819399"/>
              <a:gd name="connsiteY0" fmla="*/ 469909 h 3312200"/>
              <a:gd name="connsiteX1" fmla="*/ 469909 w 2819399"/>
              <a:gd name="connsiteY1" fmla="*/ 0 h 3312200"/>
              <a:gd name="connsiteX2" fmla="*/ 902213 w 2819399"/>
              <a:gd name="connsiteY2" fmla="*/ 0 h 3312200"/>
              <a:gd name="connsiteX3" fmla="*/ 1409700 w 2819399"/>
              <a:gd name="connsiteY3" fmla="*/ 0 h 3312200"/>
              <a:gd name="connsiteX4" fmla="*/ 1842003 w 2819399"/>
              <a:gd name="connsiteY4" fmla="*/ 0 h 3312200"/>
              <a:gd name="connsiteX5" fmla="*/ 2349490 w 2819399"/>
              <a:gd name="connsiteY5" fmla="*/ 0 h 3312200"/>
              <a:gd name="connsiteX6" fmla="*/ 2819399 w 2819399"/>
              <a:gd name="connsiteY6" fmla="*/ 469909 h 3312200"/>
              <a:gd name="connsiteX7" fmla="*/ 2819399 w 2819399"/>
              <a:gd name="connsiteY7" fmla="*/ 1110452 h 3312200"/>
              <a:gd name="connsiteX8" fmla="*/ 2819399 w 2819399"/>
              <a:gd name="connsiteY8" fmla="*/ 1750995 h 3312200"/>
              <a:gd name="connsiteX9" fmla="*/ 2819399 w 2819399"/>
              <a:gd name="connsiteY9" fmla="*/ 2320367 h 3312200"/>
              <a:gd name="connsiteX10" fmla="*/ 2819399 w 2819399"/>
              <a:gd name="connsiteY10" fmla="*/ 2842291 h 3312200"/>
              <a:gd name="connsiteX11" fmla="*/ 2349490 w 2819399"/>
              <a:gd name="connsiteY11" fmla="*/ 3312200 h 3312200"/>
              <a:gd name="connsiteX12" fmla="*/ 1842003 w 2819399"/>
              <a:gd name="connsiteY12" fmla="*/ 3312200 h 3312200"/>
              <a:gd name="connsiteX13" fmla="*/ 1409700 w 2819399"/>
              <a:gd name="connsiteY13" fmla="*/ 3312200 h 3312200"/>
              <a:gd name="connsiteX14" fmla="*/ 958600 w 2819399"/>
              <a:gd name="connsiteY14" fmla="*/ 3312200 h 3312200"/>
              <a:gd name="connsiteX15" fmla="*/ 469909 w 2819399"/>
              <a:gd name="connsiteY15" fmla="*/ 3312200 h 3312200"/>
              <a:gd name="connsiteX16" fmla="*/ 0 w 2819399"/>
              <a:gd name="connsiteY16" fmla="*/ 2842291 h 3312200"/>
              <a:gd name="connsiteX17" fmla="*/ 0 w 2819399"/>
              <a:gd name="connsiteY17" fmla="*/ 2320367 h 3312200"/>
              <a:gd name="connsiteX18" fmla="*/ 0 w 2819399"/>
              <a:gd name="connsiteY18" fmla="*/ 1798443 h 3312200"/>
              <a:gd name="connsiteX19" fmla="*/ 0 w 2819399"/>
              <a:gd name="connsiteY19" fmla="*/ 1229071 h 3312200"/>
              <a:gd name="connsiteX20" fmla="*/ 0 w 2819399"/>
              <a:gd name="connsiteY20" fmla="*/ 469909 h 331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19399" h="3312200" fill="none" extrusionOk="0">
                <a:moveTo>
                  <a:pt x="0" y="469909"/>
                </a:moveTo>
                <a:cubicBezTo>
                  <a:pt x="-40624" y="203093"/>
                  <a:pt x="245302" y="7899"/>
                  <a:pt x="469909" y="0"/>
                </a:cubicBezTo>
                <a:cubicBezTo>
                  <a:pt x="684162" y="-36240"/>
                  <a:pt x="726502" y="39391"/>
                  <a:pt x="902213" y="0"/>
                </a:cubicBezTo>
                <a:cubicBezTo>
                  <a:pt x="1077924" y="-39391"/>
                  <a:pt x="1261721" y="19345"/>
                  <a:pt x="1409700" y="0"/>
                </a:cubicBezTo>
                <a:cubicBezTo>
                  <a:pt x="1557679" y="-19345"/>
                  <a:pt x="1680049" y="41819"/>
                  <a:pt x="1842003" y="0"/>
                </a:cubicBezTo>
                <a:cubicBezTo>
                  <a:pt x="2003957" y="-41819"/>
                  <a:pt x="2156979" y="33110"/>
                  <a:pt x="2349490" y="0"/>
                </a:cubicBezTo>
                <a:cubicBezTo>
                  <a:pt x="2568382" y="-51362"/>
                  <a:pt x="2834353" y="208414"/>
                  <a:pt x="2819399" y="469909"/>
                </a:cubicBezTo>
                <a:cubicBezTo>
                  <a:pt x="2858916" y="750057"/>
                  <a:pt x="2756202" y="953199"/>
                  <a:pt x="2819399" y="1110452"/>
                </a:cubicBezTo>
                <a:cubicBezTo>
                  <a:pt x="2882596" y="1267705"/>
                  <a:pt x="2775097" y="1455845"/>
                  <a:pt x="2819399" y="1750995"/>
                </a:cubicBezTo>
                <a:cubicBezTo>
                  <a:pt x="2863701" y="2046145"/>
                  <a:pt x="2802377" y="2092758"/>
                  <a:pt x="2819399" y="2320367"/>
                </a:cubicBezTo>
                <a:cubicBezTo>
                  <a:pt x="2836421" y="2547976"/>
                  <a:pt x="2803245" y="2730993"/>
                  <a:pt x="2819399" y="2842291"/>
                </a:cubicBezTo>
                <a:cubicBezTo>
                  <a:pt x="2871658" y="3139061"/>
                  <a:pt x="2616893" y="3267345"/>
                  <a:pt x="2349490" y="3312200"/>
                </a:cubicBezTo>
                <a:cubicBezTo>
                  <a:pt x="2169028" y="3342709"/>
                  <a:pt x="2018964" y="3306662"/>
                  <a:pt x="1842003" y="3312200"/>
                </a:cubicBezTo>
                <a:cubicBezTo>
                  <a:pt x="1665042" y="3317738"/>
                  <a:pt x="1570213" y="3307002"/>
                  <a:pt x="1409700" y="3312200"/>
                </a:cubicBezTo>
                <a:cubicBezTo>
                  <a:pt x="1249187" y="3317398"/>
                  <a:pt x="1158702" y="3263878"/>
                  <a:pt x="958600" y="3312200"/>
                </a:cubicBezTo>
                <a:cubicBezTo>
                  <a:pt x="758498" y="3360522"/>
                  <a:pt x="649482" y="3295019"/>
                  <a:pt x="469909" y="3312200"/>
                </a:cubicBezTo>
                <a:cubicBezTo>
                  <a:pt x="199720" y="3312059"/>
                  <a:pt x="17013" y="3124936"/>
                  <a:pt x="0" y="2842291"/>
                </a:cubicBezTo>
                <a:cubicBezTo>
                  <a:pt x="-7875" y="2682029"/>
                  <a:pt x="30344" y="2467920"/>
                  <a:pt x="0" y="2320367"/>
                </a:cubicBezTo>
                <a:cubicBezTo>
                  <a:pt x="-30344" y="2172814"/>
                  <a:pt x="33421" y="1970113"/>
                  <a:pt x="0" y="1798443"/>
                </a:cubicBezTo>
                <a:cubicBezTo>
                  <a:pt x="-33421" y="1626773"/>
                  <a:pt x="46836" y="1454320"/>
                  <a:pt x="0" y="1229071"/>
                </a:cubicBezTo>
                <a:cubicBezTo>
                  <a:pt x="-46836" y="1003822"/>
                  <a:pt x="13325" y="696630"/>
                  <a:pt x="0" y="469909"/>
                </a:cubicBezTo>
                <a:close/>
              </a:path>
              <a:path w="2819399" h="3312200" stroke="0" extrusionOk="0">
                <a:moveTo>
                  <a:pt x="0" y="469909"/>
                </a:moveTo>
                <a:cubicBezTo>
                  <a:pt x="14042" y="168897"/>
                  <a:pt x="146410" y="31399"/>
                  <a:pt x="469909" y="0"/>
                </a:cubicBezTo>
                <a:cubicBezTo>
                  <a:pt x="714487" y="-19648"/>
                  <a:pt x="843317" y="59508"/>
                  <a:pt x="977396" y="0"/>
                </a:cubicBezTo>
                <a:cubicBezTo>
                  <a:pt x="1111475" y="-59508"/>
                  <a:pt x="1322141" y="44297"/>
                  <a:pt x="1409700" y="0"/>
                </a:cubicBezTo>
                <a:cubicBezTo>
                  <a:pt x="1497259" y="-44297"/>
                  <a:pt x="1683388" y="40684"/>
                  <a:pt x="1898391" y="0"/>
                </a:cubicBezTo>
                <a:cubicBezTo>
                  <a:pt x="2113394" y="-40684"/>
                  <a:pt x="2183850" y="14286"/>
                  <a:pt x="2349490" y="0"/>
                </a:cubicBezTo>
                <a:cubicBezTo>
                  <a:pt x="2596815" y="-27357"/>
                  <a:pt x="2817877" y="219952"/>
                  <a:pt x="2819399" y="469909"/>
                </a:cubicBezTo>
                <a:cubicBezTo>
                  <a:pt x="2842080" y="711994"/>
                  <a:pt x="2793206" y="848681"/>
                  <a:pt x="2819399" y="991833"/>
                </a:cubicBezTo>
                <a:cubicBezTo>
                  <a:pt x="2845592" y="1134985"/>
                  <a:pt x="2775064" y="1404540"/>
                  <a:pt x="2819399" y="1537481"/>
                </a:cubicBezTo>
                <a:cubicBezTo>
                  <a:pt x="2863734" y="1670422"/>
                  <a:pt x="2784411" y="1884059"/>
                  <a:pt x="2819399" y="2059405"/>
                </a:cubicBezTo>
                <a:cubicBezTo>
                  <a:pt x="2854387" y="2234751"/>
                  <a:pt x="2796773" y="2657876"/>
                  <a:pt x="2819399" y="2842291"/>
                </a:cubicBezTo>
                <a:cubicBezTo>
                  <a:pt x="2790019" y="3037664"/>
                  <a:pt x="2613706" y="3317831"/>
                  <a:pt x="2349490" y="3312200"/>
                </a:cubicBezTo>
                <a:cubicBezTo>
                  <a:pt x="2109115" y="3370791"/>
                  <a:pt x="1977089" y="3293349"/>
                  <a:pt x="1860799" y="3312200"/>
                </a:cubicBezTo>
                <a:cubicBezTo>
                  <a:pt x="1744509" y="3331051"/>
                  <a:pt x="1526256" y="3254126"/>
                  <a:pt x="1372108" y="3312200"/>
                </a:cubicBezTo>
                <a:cubicBezTo>
                  <a:pt x="1217960" y="3370274"/>
                  <a:pt x="810557" y="3252536"/>
                  <a:pt x="469909" y="3312200"/>
                </a:cubicBezTo>
                <a:cubicBezTo>
                  <a:pt x="260216" y="3273533"/>
                  <a:pt x="-22890" y="3084085"/>
                  <a:pt x="0" y="2842291"/>
                </a:cubicBezTo>
                <a:cubicBezTo>
                  <a:pt x="-1499" y="2604043"/>
                  <a:pt x="57756" y="2547709"/>
                  <a:pt x="0" y="2296643"/>
                </a:cubicBezTo>
                <a:cubicBezTo>
                  <a:pt x="-57756" y="2045577"/>
                  <a:pt x="2115" y="1843496"/>
                  <a:pt x="0" y="1703548"/>
                </a:cubicBezTo>
                <a:cubicBezTo>
                  <a:pt x="-2115" y="1563600"/>
                  <a:pt x="13799" y="1305000"/>
                  <a:pt x="0" y="1063005"/>
                </a:cubicBezTo>
                <a:cubicBezTo>
                  <a:pt x="-13799" y="821010"/>
                  <a:pt x="9920" y="686636"/>
                  <a:pt x="0" y="469909"/>
                </a:cubicBezTo>
                <a:close/>
              </a:path>
            </a:pathLst>
          </a:custGeom>
          <a:solidFill>
            <a:srgbClr val="CCFFCC"/>
          </a:solidFill>
          <a:ln w="57150">
            <a:solidFill>
              <a:srgbClr val="00B050"/>
            </a:solidFill>
            <a:extLst>
              <a:ext uri="{C807C97D-BFC1-408E-A445-0C87EB9F89A2}">
                <ask:lineSketchStyleProps xmlns:ask="http://schemas.microsoft.com/office/drawing/2018/sketchyshapes" sd="3811622412">
                  <a:prstGeom prst="roundRect">
                    <a:avLst/>
                  </a:prstGeom>
                  <ask:type>
                    <ask:lineSketchScribble/>
                  </ask:type>
                </ask:lineSketchStyleProps>
              </a:ext>
            </a:extLst>
          </a:ln>
        </p:spPr>
        <p:txBody>
          <a:bodyPr wrap="square">
            <a:spAutoFit/>
          </a:bodyPr>
          <a:lstStyle/>
          <a:p>
            <a:pPr marL="457200" lvl="0" indent="-457200" algn="just" defTabSz="457200">
              <a:buFont typeface="Arial" panose="020B0604020202020204" pitchFamily="34" charset="0"/>
              <a:buChar char="•"/>
              <a:defRPr/>
            </a:pPr>
            <a:r>
              <a:rPr kumimoji="1" lang="vi-VN" altLang="zh-CN" sz="3200" b="1" dirty="0">
                <a:ln w="0"/>
                <a:solidFill>
                  <a:srgbClr val="FF0000"/>
                </a:solidFill>
                <a:effectLst>
                  <a:outerShdw blurRad="38100" dist="19050" dir="2700000" algn="tl" rotWithShape="0">
                    <a:schemeClr val="dk1">
                      <a:alpha val="40000"/>
                    </a:schemeClr>
                  </a:outerShdw>
                </a:effectLst>
                <a:latin typeface="Calibri"/>
                <a:cs typeface="HappyZcool-2016" charset="-122"/>
              </a:rPr>
              <a:t>Đới lạnh: </a:t>
            </a:r>
            <a:r>
              <a:rPr kumimoji="1" lang="vi-VN" altLang="zh-CN" sz="3200" dirty="0">
                <a:ln w="0"/>
                <a:effectLst>
                  <a:outerShdw blurRad="38100" dist="19050" dir="2700000" algn="tl" rotWithShape="0">
                    <a:schemeClr val="dk1">
                      <a:alpha val="40000"/>
                    </a:schemeClr>
                  </a:outerShdw>
                </a:effectLst>
                <a:latin typeface="Calibri"/>
                <a:cs typeface="HappyZcool-2016" charset="-122"/>
              </a:rPr>
              <a:t>hàn đới;</a:t>
            </a:r>
            <a:endParaRPr kumimoji="1" lang="en-US" altLang="zh-CN" sz="3200" dirty="0">
              <a:ln w="0"/>
              <a:effectLst>
                <a:outerShdw blurRad="38100" dist="19050" dir="2700000" algn="tl" rotWithShape="0">
                  <a:schemeClr val="dk1">
                    <a:alpha val="40000"/>
                  </a:schemeClr>
                </a:outerShdw>
              </a:effectLst>
              <a:latin typeface="Calibri"/>
              <a:cs typeface="HappyZcool-2016" charset="-122"/>
            </a:endParaRPr>
          </a:p>
          <a:p>
            <a:pPr marL="457200" lvl="0" indent="-457200" algn="just" defTabSz="457200">
              <a:buFont typeface="Arial" panose="020B0604020202020204" pitchFamily="34" charset="0"/>
              <a:buChar char="•"/>
              <a:defRPr/>
            </a:pPr>
            <a:r>
              <a:rPr kumimoji="1" lang="vi-VN" altLang="zh-CN" sz="3200" b="1" dirty="0">
                <a:ln w="0"/>
                <a:solidFill>
                  <a:srgbClr val="FF0000"/>
                </a:solidFill>
                <a:effectLst>
                  <a:outerShdw blurRad="38100" dist="19050" dir="2700000" algn="tl" rotWithShape="0">
                    <a:schemeClr val="dk1">
                      <a:alpha val="40000"/>
                    </a:schemeClr>
                  </a:outerShdw>
                </a:effectLst>
                <a:latin typeface="Calibri"/>
                <a:cs typeface="HappyZcool-2016" charset="-122"/>
              </a:rPr>
              <a:t>Đới ôn hòa: </a:t>
            </a:r>
            <a:r>
              <a:rPr kumimoji="1" lang="vi-VN" altLang="zh-CN" sz="3200" dirty="0">
                <a:ln w="0"/>
                <a:effectLst>
                  <a:outerShdw blurRad="38100" dist="19050" dir="2700000" algn="tl" rotWithShape="0">
                    <a:schemeClr val="dk1">
                      <a:alpha val="40000"/>
                    </a:schemeClr>
                  </a:outerShdw>
                </a:effectLst>
                <a:latin typeface="Calibri"/>
                <a:cs typeface="HappyZcool-2016" charset="-122"/>
              </a:rPr>
              <a:t>ôn đới;</a:t>
            </a:r>
            <a:endParaRPr kumimoji="1" lang="en-US" altLang="zh-CN" sz="3200" dirty="0">
              <a:ln w="0"/>
              <a:effectLst>
                <a:outerShdw blurRad="38100" dist="19050" dir="2700000" algn="tl" rotWithShape="0">
                  <a:schemeClr val="dk1">
                    <a:alpha val="40000"/>
                  </a:schemeClr>
                </a:outerShdw>
              </a:effectLst>
              <a:latin typeface="Calibri"/>
              <a:cs typeface="HappyZcool-2016" charset="-122"/>
            </a:endParaRPr>
          </a:p>
          <a:p>
            <a:pPr marL="457200" lvl="0" indent="-457200" algn="just" defTabSz="457200">
              <a:buFont typeface="Arial" panose="020B0604020202020204" pitchFamily="34" charset="0"/>
              <a:buChar char="•"/>
              <a:defRPr/>
            </a:pPr>
            <a:r>
              <a:rPr kumimoji="1" lang="vi-VN" altLang="zh-CN" sz="3200" b="1" dirty="0">
                <a:ln w="0"/>
                <a:solidFill>
                  <a:srgbClr val="FF0000"/>
                </a:solidFill>
                <a:effectLst>
                  <a:outerShdw blurRad="38100" dist="19050" dir="2700000" algn="tl" rotWithShape="0">
                    <a:schemeClr val="dk1">
                      <a:alpha val="40000"/>
                    </a:schemeClr>
                  </a:outerShdw>
                </a:effectLst>
                <a:latin typeface="Calibri"/>
                <a:cs typeface="HappyZcool-2016" charset="-122"/>
              </a:rPr>
              <a:t>Đới nóng: </a:t>
            </a:r>
            <a:r>
              <a:rPr kumimoji="1" lang="vi-VN" altLang="zh-CN" sz="3200" dirty="0">
                <a:ln w="0"/>
                <a:effectLst>
                  <a:outerShdw blurRad="38100" dist="19050" dir="2700000" algn="tl" rotWithShape="0">
                    <a:schemeClr val="dk1">
                      <a:alpha val="40000"/>
                    </a:schemeClr>
                  </a:outerShdw>
                </a:effectLst>
                <a:latin typeface="Calibri"/>
                <a:cs typeface="HappyZcool-2016" charset="-122"/>
              </a:rPr>
              <a:t>nhiệt đới.</a:t>
            </a:r>
            <a:endParaRPr kumimoji="1" lang="zh-CN" altLang="en-US" sz="3200" i="0" u="none" strike="noStrike" kern="1200" normalizeH="0" baseline="0" noProof="0" dirty="0">
              <a:ln w="0"/>
              <a:effectLst>
                <a:outerShdw blurRad="38100" dist="19050" dir="2700000" algn="tl" rotWithShape="0">
                  <a:schemeClr val="dk1">
                    <a:alpha val="40000"/>
                  </a:schemeClr>
                </a:outerShdw>
              </a:effectLst>
              <a:uLnTx/>
              <a:uFillTx/>
              <a:latin typeface="Calibri"/>
              <a:ea typeface="微软雅黑" panose="020B0503020204020204" pitchFamily="34" charset="-122"/>
              <a:cs typeface="HappyZcool-2016" charset="-122"/>
            </a:endParaRPr>
          </a:p>
        </p:txBody>
      </p:sp>
    </p:spTree>
    <p:extLst>
      <p:ext uri="{BB962C8B-B14F-4D97-AF65-F5344CB8AC3E}">
        <p14:creationId xmlns:p14="http://schemas.microsoft.com/office/powerpoint/2010/main" val="8061168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5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5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5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par>
                              <p:cTn id="18" fill="hold">
                                <p:stCondLst>
                                  <p:cond delay="1000"/>
                                </p:stCondLst>
                                <p:childTnLst>
                                  <p:par>
                                    <p:cTn id="19" presetID="16" presetClass="entr" presetSubtype="2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par>
                              <p:cTn id="18" fill="hold">
                                <p:stCondLst>
                                  <p:cond delay="1000"/>
                                </p:stCondLst>
                                <p:childTnLst>
                                  <p:par>
                                    <p:cTn id="19" presetID="16" presetClass="entr" presetSubtype="2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374</Words>
  <Application>Microsoft Office PowerPoint</Application>
  <PresentationFormat>Widescreen</PresentationFormat>
  <Paragraphs>40</Paragraphs>
  <Slides>16</Slides>
  <Notes>8</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等线</vt:lpstr>
      <vt:lpstr>Arial</vt:lpstr>
      <vt:lpstr>Calibri</vt:lpstr>
      <vt:lpstr>Cambria</vt:lpstr>
      <vt:lpstr>HappyZcool-2016</vt:lpstr>
      <vt:lpstr>Times New Roman</vt:lpstr>
      <vt:lpstr>字魂37号-波纹乖乖体</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27</cp:revision>
  <dcterms:created xsi:type="dcterms:W3CDTF">2023-01-23T10:04:02Z</dcterms:created>
  <dcterms:modified xsi:type="dcterms:W3CDTF">2025-04-12T04:18:34Z</dcterms:modified>
</cp:coreProperties>
</file>