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2" r:id="rId2"/>
    <p:sldMasterId id="2147483771" r:id="rId3"/>
  </p:sldMasterIdLst>
  <p:notesMasterIdLst>
    <p:notesMasterId r:id="rId19"/>
  </p:notesMasterIdLst>
  <p:sldIdLst>
    <p:sldId id="298" r:id="rId4"/>
    <p:sldId id="260" r:id="rId5"/>
    <p:sldId id="286" r:id="rId6"/>
    <p:sldId id="285" r:id="rId7"/>
    <p:sldId id="263" r:id="rId8"/>
    <p:sldId id="265" r:id="rId9"/>
    <p:sldId id="288" r:id="rId10"/>
    <p:sldId id="3853" r:id="rId11"/>
    <p:sldId id="284" r:id="rId12"/>
    <p:sldId id="277" r:id="rId13"/>
    <p:sldId id="276" r:id="rId14"/>
    <p:sldId id="3848" r:id="rId15"/>
    <p:sldId id="3850" r:id="rId16"/>
    <p:sldId id="3851" r:id="rId17"/>
    <p:sldId id="29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91773-DEA5-461C-99B0-13A4383FFAE4}" type="datetimeFigureOut">
              <a:rPr lang="en-US" smtClean="0"/>
              <a:t>4/18/2025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3199A-1DA4-4F34-972E-E87FD3BFB60A}" type="slidenum">
              <a:rPr lang="en-US" smtClean="0"/>
              <a:t>‹#›</a:t>
            </a:fld>
            <a:endParaRPr lang="en-US"/>
          </a:p>
        </p:txBody>
      </p:sp>
    </p:spTree>
    <p:extLst>
      <p:ext uri="{BB962C8B-B14F-4D97-AF65-F5344CB8AC3E}">
        <p14:creationId xmlns:p14="http://schemas.microsoft.com/office/powerpoint/2010/main" val="887984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dirty="0"/>
          </a:p>
        </p:txBody>
      </p:sp>
      <p:sp>
        <p:nvSpPr>
          <p:cNvPr id="27652"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BD31654-947A-40C9-84D0-A9AEB86A39CF}" type="slidenum">
              <a:rPr kumimoji="0" lang="zh-CN" altLang="en-US" sz="1400" b="0" i="0" u="none" strike="noStrike" kern="0" cap="none" spc="0" normalizeH="0" baseline="0" noProof="0" smtClean="0">
                <a:ln>
                  <a:noFill/>
                </a:ln>
                <a:solidFill>
                  <a:srgbClr val="000000"/>
                </a:solidFill>
                <a:effectLst/>
                <a:uLnTx/>
                <a:uFillTx/>
                <a:latin typeface="等线" pitchFamily="2" charset="-122"/>
                <a:ea typeface="等线" pitchFamily="2" charset="-122"/>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zh-CN" altLang="en-US" sz="1400" b="0" i="0" u="none" strike="noStrike" kern="0" cap="none" spc="0" normalizeH="0" baseline="0" noProof="0">
              <a:ln>
                <a:noFill/>
              </a:ln>
              <a:solidFill>
                <a:srgbClr val="000000"/>
              </a:solidFill>
              <a:effectLst/>
              <a:uLnTx/>
              <a:uFillTx/>
              <a:latin typeface="等线" pitchFamily="2" charset="-122"/>
              <a:ea typeface="等线" pitchFamily="2" charset="-122"/>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6018115d82_1_1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6018115d82_1_1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4573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6553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4F5E-5352-B7DD-0E82-635C3AEAD5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F9D44BAC-C9C7-80BF-6B7D-A32DDE2DCE5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5492BEE-83FA-1A35-D2E2-785C18FD317C}"/>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18/04/2025</a:t>
            </a:fld>
            <a:endParaRPr lang="vi-VN"/>
          </a:p>
        </p:txBody>
      </p:sp>
      <p:sp>
        <p:nvSpPr>
          <p:cNvPr id="5" name="Footer Placeholder 4">
            <a:extLst>
              <a:ext uri="{FF2B5EF4-FFF2-40B4-BE49-F238E27FC236}">
                <a16:creationId xmlns:a16="http://schemas.microsoft.com/office/drawing/2014/main" id="{62D70309-EB28-ED4C-6C48-0AA96203C2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0BA2AEBA-53A6-75B9-CA3C-176654C41ADA}"/>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2129894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D2C6-7067-F4EC-0F52-2A5BD2F2E79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5DA9B19-B590-70AE-AAC1-8130A85410D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F229ABA-5A45-1098-2576-B4B406D62058}"/>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18/04/2025</a:t>
            </a:fld>
            <a:endParaRPr lang="vi-VN"/>
          </a:p>
        </p:txBody>
      </p:sp>
      <p:sp>
        <p:nvSpPr>
          <p:cNvPr id="5" name="Footer Placeholder 4">
            <a:extLst>
              <a:ext uri="{FF2B5EF4-FFF2-40B4-BE49-F238E27FC236}">
                <a16:creationId xmlns:a16="http://schemas.microsoft.com/office/drawing/2014/main" id="{065C0951-2D55-7D90-497E-2EA6F37F119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B12ED146-7BB2-4EDC-A15B-75324DB21AA8}"/>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1107674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C4D82-5E0B-1864-684B-39C22F9A495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E1CA6CD-5FCF-1670-F6A5-0E186872934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FB92951-E074-947C-99F7-1D2033F298D4}"/>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18/04/2025</a:t>
            </a:fld>
            <a:endParaRPr lang="vi-VN"/>
          </a:p>
        </p:txBody>
      </p:sp>
      <p:sp>
        <p:nvSpPr>
          <p:cNvPr id="5" name="Footer Placeholder 4">
            <a:extLst>
              <a:ext uri="{FF2B5EF4-FFF2-40B4-BE49-F238E27FC236}">
                <a16:creationId xmlns:a16="http://schemas.microsoft.com/office/drawing/2014/main" id="{DFCC3F72-712B-A15D-BE9C-A828E80A6B0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C86629A2-0AC9-F5E7-F64B-F887A1DC0EF5}"/>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3783888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682233" y="426854"/>
            <a:ext cx="16889665" cy="6443981"/>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txBox="1">
            <a:spLocks noGrp="1"/>
          </p:cNvSpPr>
          <p:nvPr>
            <p:ph type="ctrTitle"/>
          </p:nvPr>
        </p:nvSpPr>
        <p:spPr>
          <a:xfrm rot="-248774">
            <a:off x="595263" y="1734953"/>
            <a:ext cx="5792360" cy="1560483"/>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1453">
                <a:latin typeface="Satisfy"/>
                <a:ea typeface="Satisfy"/>
                <a:cs typeface="Satisfy"/>
                <a:sym typeface="Satisfy"/>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6" name="Google Shape;16;p2"/>
          <p:cNvSpPr txBox="1">
            <a:spLocks noGrp="1"/>
          </p:cNvSpPr>
          <p:nvPr>
            <p:ph type="subTitle" idx="1"/>
          </p:nvPr>
        </p:nvSpPr>
        <p:spPr>
          <a:xfrm>
            <a:off x="1255767" y="4562805"/>
            <a:ext cx="3875200" cy="76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133">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7" name="Google Shape;17;p2"/>
          <p:cNvSpPr txBox="1">
            <a:spLocks noGrp="1"/>
          </p:cNvSpPr>
          <p:nvPr>
            <p:ph type="ctrTitle" idx="2"/>
          </p:nvPr>
        </p:nvSpPr>
        <p:spPr>
          <a:xfrm>
            <a:off x="1255767" y="3699468"/>
            <a:ext cx="5526000" cy="7676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4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1122735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522883" y="109952"/>
            <a:ext cx="11579843"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8"/>
          <p:cNvSpPr txBox="1">
            <a:spLocks noGrp="1"/>
          </p:cNvSpPr>
          <p:nvPr>
            <p:ph type="title"/>
          </p:nvPr>
        </p:nvSpPr>
        <p:spPr>
          <a:xfrm rot="-470071">
            <a:off x="2784503" y="2222560"/>
            <a:ext cx="6623020"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92" name="Google Shape;92;p8"/>
          <p:cNvGrpSpPr/>
          <p:nvPr/>
        </p:nvGrpSpPr>
        <p:grpSpPr>
          <a:xfrm flipH="1">
            <a:off x="8369927" y="99015"/>
            <a:ext cx="406243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8"/>
          <p:cNvGrpSpPr/>
          <p:nvPr/>
        </p:nvGrpSpPr>
        <p:grpSpPr>
          <a:xfrm>
            <a:off x="-227973" y="109982"/>
            <a:ext cx="406243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8"/>
          <p:cNvSpPr/>
          <p:nvPr/>
        </p:nvSpPr>
        <p:spPr>
          <a:xfrm flipH="1">
            <a:off x="-123" y="6451867"/>
            <a:ext cx="1219224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5308600" y="250467"/>
            <a:ext cx="1574800" cy="15748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8"/>
          <p:cNvSpPr/>
          <p:nvPr/>
        </p:nvSpPr>
        <p:spPr>
          <a:xfrm flipH="1">
            <a:off x="-2623379" y="5625967"/>
            <a:ext cx="6694579"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7117517" y="5481133"/>
            <a:ext cx="6694579"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03218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18"/>
        <p:cNvGrpSpPr/>
        <p:nvPr/>
      </p:nvGrpSpPr>
      <p:grpSpPr>
        <a:xfrm>
          <a:off x="0" y="0"/>
          <a:ext cx="0" cy="0"/>
          <a:chOff x="0" y="0"/>
          <a:chExt cx="0" cy="0"/>
        </a:xfrm>
      </p:grpSpPr>
      <p:sp>
        <p:nvSpPr>
          <p:cNvPr id="119" name="Google Shape;119;p9"/>
          <p:cNvSpPr/>
          <p:nvPr/>
        </p:nvSpPr>
        <p:spPr>
          <a:xfrm flipH="1">
            <a:off x="8344860"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9"/>
          <p:cNvSpPr txBox="1">
            <a:spLocks noGrp="1"/>
          </p:cNvSpPr>
          <p:nvPr>
            <p:ph type="subTitle" idx="1"/>
          </p:nvPr>
        </p:nvSpPr>
        <p:spPr>
          <a:xfrm flipH="1">
            <a:off x="6604827" y="4561733"/>
            <a:ext cx="3708800" cy="743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2133">
                <a:solidFill>
                  <a:srgbClr val="754C24"/>
                </a:solidFill>
              </a:defRPr>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121" name="Google Shape;121;p9"/>
          <p:cNvSpPr txBox="1">
            <a:spLocks noGrp="1"/>
          </p:cNvSpPr>
          <p:nvPr>
            <p:ph type="title"/>
          </p:nvPr>
        </p:nvSpPr>
        <p:spPr>
          <a:xfrm flipH="1">
            <a:off x="4636427" y="3618033"/>
            <a:ext cx="5677200" cy="1042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22" name="Google Shape;122;p9"/>
          <p:cNvSpPr txBox="1">
            <a:spLocks noGrp="1"/>
          </p:cNvSpPr>
          <p:nvPr>
            <p:ph type="title" idx="2" hasCustomPrompt="1"/>
          </p:nvPr>
        </p:nvSpPr>
        <p:spPr>
          <a:xfrm flipH="1">
            <a:off x="8395460"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3" name="Google Shape;123;p9"/>
          <p:cNvSpPr/>
          <p:nvPr/>
        </p:nvSpPr>
        <p:spPr>
          <a:xfrm flipH="1">
            <a:off x="-89045" y="5830300"/>
            <a:ext cx="12382645" cy="140312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9"/>
          <p:cNvSpPr/>
          <p:nvPr/>
        </p:nvSpPr>
        <p:spPr>
          <a:xfrm>
            <a:off x="4508467" y="6342168"/>
            <a:ext cx="9871436" cy="743605"/>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9"/>
          <p:cNvSpPr/>
          <p:nvPr/>
        </p:nvSpPr>
        <p:spPr>
          <a:xfrm>
            <a:off x="268849" y="512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 name="Google Shape;126;p9"/>
          <p:cNvGrpSpPr/>
          <p:nvPr/>
        </p:nvGrpSpPr>
        <p:grpSpPr>
          <a:xfrm flipH="1">
            <a:off x="3081354" y="1041421"/>
            <a:ext cx="9833292" cy="132432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9"/>
          <p:cNvGrpSpPr/>
          <p:nvPr/>
        </p:nvGrpSpPr>
        <p:grpSpPr>
          <a:xfrm rot="-1325081" flipH="1">
            <a:off x="1192518" y="1611927"/>
            <a:ext cx="972537" cy="515408"/>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48320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604872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16"/>
        <p:cNvGrpSpPr/>
        <p:nvPr/>
      </p:nvGrpSpPr>
      <p:grpSpPr>
        <a:xfrm>
          <a:off x="0" y="0"/>
          <a:ext cx="0" cy="0"/>
          <a:chOff x="0" y="0"/>
          <a:chExt cx="0" cy="0"/>
        </a:xfrm>
      </p:grpSpPr>
      <p:sp>
        <p:nvSpPr>
          <p:cNvPr id="717" name="Google Shape;717;p27"/>
          <p:cNvSpPr/>
          <p:nvPr/>
        </p:nvSpPr>
        <p:spPr>
          <a:xfrm>
            <a:off x="216915" y="914753"/>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8" name="Google Shape;718;p27"/>
          <p:cNvGrpSpPr/>
          <p:nvPr/>
        </p:nvGrpSpPr>
        <p:grpSpPr>
          <a:xfrm flipH="1">
            <a:off x="-240" y="3109368"/>
            <a:ext cx="12192240" cy="384076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3" name="Google Shape;723;p27"/>
          <p:cNvGrpSpPr/>
          <p:nvPr/>
        </p:nvGrpSpPr>
        <p:grpSpPr>
          <a:xfrm flipH="1">
            <a:off x="13" y="1041446"/>
            <a:ext cx="4304383" cy="6265549"/>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3" name="Google Shape;733;p27"/>
          <p:cNvSpPr txBox="1">
            <a:spLocks noGrp="1"/>
          </p:cNvSpPr>
          <p:nvPr>
            <p:ph type="ctrTitle"/>
          </p:nvPr>
        </p:nvSpPr>
        <p:spPr>
          <a:xfrm rot="-248774">
            <a:off x="5357763" y="785881"/>
            <a:ext cx="5792360" cy="1560483"/>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11453">
                <a:solidFill>
                  <a:srgbClr val="005870"/>
                </a:solidFill>
                <a:latin typeface="Satisfy"/>
                <a:ea typeface="Satisfy"/>
                <a:cs typeface="Satisfy"/>
                <a:sym typeface="Satisfy"/>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34" name="Google Shape;734;p27"/>
          <p:cNvSpPr txBox="1">
            <a:spLocks noGrp="1"/>
          </p:cNvSpPr>
          <p:nvPr>
            <p:ph type="subTitle" idx="1"/>
          </p:nvPr>
        </p:nvSpPr>
        <p:spPr>
          <a:xfrm>
            <a:off x="6310367" y="2534233"/>
            <a:ext cx="4434000" cy="1975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2133">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35" name="Google Shape;735;p27"/>
          <p:cNvSpPr txBox="1"/>
          <p:nvPr/>
        </p:nvSpPr>
        <p:spPr>
          <a:xfrm>
            <a:off x="6310367" y="4575200"/>
            <a:ext cx="4304400" cy="1330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467" b="1">
                <a:solidFill>
                  <a:schemeClr val="lt1"/>
                </a:solidFill>
                <a:latin typeface="Public Sans"/>
                <a:ea typeface="Public Sans"/>
                <a:cs typeface="Public Sans"/>
                <a:sym typeface="Public Sans"/>
              </a:rPr>
              <a:t>CREDITS: </a:t>
            </a:r>
            <a:r>
              <a:rPr lang="en" sz="1467">
                <a:solidFill>
                  <a:schemeClr val="lt1"/>
                </a:solidFill>
                <a:latin typeface="Public Sans"/>
                <a:ea typeface="Public Sans"/>
                <a:cs typeface="Public Sans"/>
                <a:sym typeface="Public Sans"/>
              </a:rPr>
              <a:t>This presentation template was created by </a:t>
            </a:r>
            <a:r>
              <a:rPr lang="en" sz="1467"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val="tx"/>
                    </a:ext>
                  </a:extLst>
                </a:hlinkClick>
              </a:rPr>
              <a:t>Slidesgo</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including icons from </a:t>
            </a:r>
            <a:r>
              <a:rPr lang="en" sz="1467"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Flaticon</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infographics &amp; images by </a:t>
            </a:r>
            <a:r>
              <a:rPr lang="en" sz="1467"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Freepik</a:t>
            </a:r>
            <a:r>
              <a:rPr lang="en" sz="1467"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a:t>
            </a:r>
            <a:endParaRPr sz="1467" b="1" u="sng">
              <a:solidFill>
                <a:schemeClr val="lt1"/>
              </a:solidFill>
              <a:latin typeface="Public Sans"/>
              <a:ea typeface="Public Sans"/>
              <a:cs typeface="Public Sans"/>
              <a:sym typeface="Public Sans"/>
            </a:endParaRPr>
          </a:p>
        </p:txBody>
      </p:sp>
    </p:spTree>
    <p:extLst>
      <p:ext uri="{BB962C8B-B14F-4D97-AF65-F5344CB8AC3E}">
        <p14:creationId xmlns:p14="http://schemas.microsoft.com/office/powerpoint/2010/main" val="3713439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736"/>
        <p:cNvGrpSpPr/>
        <p:nvPr/>
      </p:nvGrpSpPr>
      <p:grpSpPr>
        <a:xfrm>
          <a:off x="0" y="0"/>
          <a:ext cx="0" cy="0"/>
          <a:chOff x="0" y="0"/>
          <a:chExt cx="0" cy="0"/>
        </a:xfrm>
      </p:grpSpPr>
      <p:sp>
        <p:nvSpPr>
          <p:cNvPr id="737" name="Google Shape;737;p28"/>
          <p:cNvSpPr/>
          <p:nvPr/>
        </p:nvSpPr>
        <p:spPr>
          <a:xfrm flipH="1">
            <a:off x="468688" y="718367"/>
            <a:ext cx="1478400" cy="14784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8" name="Google Shape;738;p28"/>
          <p:cNvGrpSpPr/>
          <p:nvPr/>
        </p:nvGrpSpPr>
        <p:grpSpPr>
          <a:xfrm flipH="1">
            <a:off x="662973" y="245266"/>
            <a:ext cx="4062439" cy="7247623"/>
            <a:chOff x="3734270" y="74249"/>
            <a:chExt cx="3046829" cy="5435717"/>
          </a:xfrm>
        </p:grpSpPr>
        <p:grpSp>
          <p:nvGrpSpPr>
            <p:cNvPr id="739" name="Google Shape;739;p28"/>
            <p:cNvGrpSpPr/>
            <p:nvPr/>
          </p:nvGrpSpPr>
          <p:grpSpPr>
            <a:xfrm rot="312499">
              <a:off x="4269747" y="179454"/>
              <a:ext cx="2417210" cy="2184088"/>
              <a:chOff x="3949525" y="-38550"/>
              <a:chExt cx="2695666" cy="2435690"/>
            </a:xfrm>
          </p:grpSpPr>
          <p:sp>
            <p:nvSpPr>
              <p:cNvPr id="740" name="Google Shape;740;p2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2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9" name="Google Shape;749;p28"/>
          <p:cNvGrpSpPr/>
          <p:nvPr/>
        </p:nvGrpSpPr>
        <p:grpSpPr>
          <a:xfrm rot="1325081">
            <a:off x="8196901" y="409193"/>
            <a:ext cx="972537" cy="515408"/>
            <a:chOff x="2468025" y="734125"/>
            <a:chExt cx="980825" cy="519800"/>
          </a:xfrm>
        </p:grpSpPr>
        <p:sp>
          <p:nvSpPr>
            <p:cNvPr id="750" name="Google Shape;750;p2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3" name="Google Shape;753;p28"/>
          <p:cNvSpPr/>
          <p:nvPr/>
        </p:nvSpPr>
        <p:spPr>
          <a:xfrm>
            <a:off x="-1206490" y="27765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1517307" y="5521300"/>
            <a:ext cx="13599387" cy="1675133"/>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755" name="Google Shape;755;p28"/>
          <p:cNvSpPr/>
          <p:nvPr/>
        </p:nvSpPr>
        <p:spPr>
          <a:xfrm>
            <a:off x="9563110" y="4524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83788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756"/>
        <p:cNvGrpSpPr/>
        <p:nvPr/>
      </p:nvGrpSpPr>
      <p:grpSpPr>
        <a:xfrm>
          <a:off x="0" y="0"/>
          <a:ext cx="0" cy="0"/>
          <a:chOff x="0" y="0"/>
          <a:chExt cx="0" cy="0"/>
        </a:xfrm>
      </p:grpSpPr>
      <p:sp>
        <p:nvSpPr>
          <p:cNvPr id="757" name="Google Shape;757;p29"/>
          <p:cNvSpPr/>
          <p:nvPr/>
        </p:nvSpPr>
        <p:spPr>
          <a:xfrm rot="10800000">
            <a:off x="9531200" y="5132667"/>
            <a:ext cx="2203600" cy="1968400"/>
          </a:xfrm>
          <a:prstGeom prst="pie">
            <a:avLst>
              <a:gd name="adj1" fmla="val 0"/>
              <a:gd name="adj2" fmla="val 10721538"/>
            </a:avLst>
          </a:pr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29"/>
          <p:cNvSpPr/>
          <p:nvPr/>
        </p:nvSpPr>
        <p:spPr>
          <a:xfrm flipH="1">
            <a:off x="-152107" y="5600701"/>
            <a:ext cx="12420308" cy="3187753"/>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29"/>
          <p:cNvSpPr/>
          <p:nvPr/>
        </p:nvSpPr>
        <p:spPr>
          <a:xfrm>
            <a:off x="-73996" y="2083821"/>
            <a:ext cx="1785159" cy="456225"/>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0" name="Google Shape;760;p29"/>
          <p:cNvGrpSpPr/>
          <p:nvPr/>
        </p:nvGrpSpPr>
        <p:grpSpPr>
          <a:xfrm>
            <a:off x="10307799" y="4025907"/>
            <a:ext cx="907807" cy="1321423"/>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0" name="Google Shape;770;p29"/>
          <p:cNvSpPr/>
          <p:nvPr/>
        </p:nvSpPr>
        <p:spPr>
          <a:xfrm>
            <a:off x="10471644" y="5264893"/>
            <a:ext cx="268333" cy="1328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8934283" y="571524"/>
            <a:ext cx="4090357" cy="16452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8741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777"/>
        <p:cNvGrpSpPr/>
        <p:nvPr/>
      </p:nvGrpSpPr>
      <p:grpSpPr>
        <a:xfrm>
          <a:off x="0" y="0"/>
          <a:ext cx="0" cy="0"/>
          <a:chOff x="0" y="0"/>
          <a:chExt cx="0" cy="0"/>
        </a:xfrm>
      </p:grpSpPr>
      <p:grpSp>
        <p:nvGrpSpPr>
          <p:cNvPr id="778" name="Google Shape;778;p30"/>
          <p:cNvGrpSpPr/>
          <p:nvPr/>
        </p:nvGrpSpPr>
        <p:grpSpPr>
          <a:xfrm>
            <a:off x="-44515" y="3873767"/>
            <a:ext cx="12281033" cy="2984168"/>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1" name="Google Shape;781;p30"/>
          <p:cNvGrpSpPr/>
          <p:nvPr/>
        </p:nvGrpSpPr>
        <p:grpSpPr>
          <a:xfrm>
            <a:off x="522883" y="109952"/>
            <a:ext cx="11579843" cy="2289693"/>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30"/>
          <p:cNvGrpSpPr/>
          <p:nvPr/>
        </p:nvGrpSpPr>
        <p:grpSpPr>
          <a:xfrm>
            <a:off x="-227973" y="109982"/>
            <a:ext cx="4062439" cy="7247623"/>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3932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30613-562C-4FE3-28D1-E7276142FDA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1000B8E-FE7E-335B-4F9A-017A3AB1AEF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E157F05-8875-7A0B-D15D-8B5FD980A578}"/>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18/04/2025</a:t>
            </a:fld>
            <a:endParaRPr lang="vi-VN"/>
          </a:p>
        </p:txBody>
      </p:sp>
      <p:sp>
        <p:nvSpPr>
          <p:cNvPr id="5" name="Footer Placeholder 4">
            <a:extLst>
              <a:ext uri="{FF2B5EF4-FFF2-40B4-BE49-F238E27FC236}">
                <a16:creationId xmlns:a16="http://schemas.microsoft.com/office/drawing/2014/main" id="{8E702916-2E90-55B8-3093-12CA9A17CE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CBD84097-0B0C-045B-6E00-1F06072A1127}"/>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3655910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PEN TITLE" type="title">
  <p:cSld name="OPEN TITLE">
    <p:spTree>
      <p:nvGrpSpPr>
        <p:cNvPr id="1" name="Shape 8"/>
        <p:cNvGrpSpPr/>
        <p:nvPr/>
      </p:nvGrpSpPr>
      <p:grpSpPr>
        <a:xfrm>
          <a:off x="0" y="0"/>
          <a:ext cx="0" cy="0"/>
          <a:chOff x="0" y="0"/>
          <a:chExt cx="0" cy="0"/>
        </a:xfrm>
      </p:grpSpPr>
      <p:grpSp>
        <p:nvGrpSpPr>
          <p:cNvPr id="9" name="Google Shape;9;p2"/>
          <p:cNvGrpSpPr/>
          <p:nvPr/>
        </p:nvGrpSpPr>
        <p:grpSpPr>
          <a:xfrm>
            <a:off x="-16603" y="413701"/>
            <a:ext cx="12241067" cy="6051067"/>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2" name="Google Shape;22;p2"/>
          <p:cNvSpPr txBox="1">
            <a:spLocks noGrp="1"/>
          </p:cNvSpPr>
          <p:nvPr>
            <p:ph type="ctrTitle"/>
          </p:nvPr>
        </p:nvSpPr>
        <p:spPr>
          <a:xfrm>
            <a:off x="415600" y="1930400"/>
            <a:ext cx="11360800" cy="1942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6933">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6933">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6933">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6933">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6933">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6933">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6933">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6933">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415600" y="3849867"/>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1959223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6603" y="413701"/>
            <a:ext cx="12241067" cy="6051067"/>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54" name="Google Shape;54;p4"/>
          <p:cNvSpPr txBox="1">
            <a:spLocks noGrp="1"/>
          </p:cNvSpPr>
          <p:nvPr>
            <p:ph type="title" hasCustomPrompt="1"/>
          </p:nvPr>
        </p:nvSpPr>
        <p:spPr>
          <a:xfrm>
            <a:off x="1895117"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5" name="Google Shape;55;p4"/>
          <p:cNvSpPr txBox="1">
            <a:spLocks noGrp="1"/>
          </p:cNvSpPr>
          <p:nvPr>
            <p:ph type="title" idx="2" hasCustomPrompt="1"/>
          </p:nvPr>
        </p:nvSpPr>
        <p:spPr>
          <a:xfrm>
            <a:off x="428050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 name="Google Shape;56;p4"/>
          <p:cNvSpPr txBox="1">
            <a:spLocks noGrp="1"/>
          </p:cNvSpPr>
          <p:nvPr>
            <p:ph type="title" idx="3" hasCustomPrompt="1"/>
          </p:nvPr>
        </p:nvSpPr>
        <p:spPr>
          <a:xfrm>
            <a:off x="666589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7" name="Google Shape;57;p4"/>
          <p:cNvSpPr txBox="1">
            <a:spLocks noGrp="1"/>
          </p:cNvSpPr>
          <p:nvPr>
            <p:ph type="title" idx="4" hasCustomPrompt="1"/>
          </p:nvPr>
        </p:nvSpPr>
        <p:spPr>
          <a:xfrm>
            <a:off x="9051284"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8" name="Google Shape;58;p4"/>
          <p:cNvSpPr txBox="1">
            <a:spLocks noGrp="1"/>
          </p:cNvSpPr>
          <p:nvPr>
            <p:ph type="ctrTitle" idx="5"/>
          </p:nvPr>
        </p:nvSpPr>
        <p:spPr>
          <a:xfrm>
            <a:off x="415600" y="824767"/>
            <a:ext cx="11360800" cy="977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32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32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32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32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32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32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32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32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521933"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0" name="Google Shape;60;p4"/>
          <p:cNvSpPr txBox="1">
            <a:spLocks noGrp="1"/>
          </p:cNvSpPr>
          <p:nvPr>
            <p:ph type="subTitle" idx="6"/>
          </p:nvPr>
        </p:nvSpPr>
        <p:spPr>
          <a:xfrm>
            <a:off x="39073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1" name="Google Shape;61;p4"/>
          <p:cNvSpPr txBox="1">
            <a:spLocks noGrp="1"/>
          </p:cNvSpPr>
          <p:nvPr>
            <p:ph type="subTitle" idx="7"/>
          </p:nvPr>
        </p:nvSpPr>
        <p:spPr>
          <a:xfrm>
            <a:off x="6292667"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2" name="Google Shape;62;p4"/>
          <p:cNvSpPr txBox="1">
            <a:spLocks noGrp="1"/>
          </p:cNvSpPr>
          <p:nvPr>
            <p:ph type="subTitle" idx="8"/>
          </p:nvPr>
        </p:nvSpPr>
        <p:spPr>
          <a:xfrm>
            <a:off x="8678100" y="49101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3" name="Google Shape;63;p4"/>
          <p:cNvSpPr txBox="1">
            <a:spLocks noGrp="1"/>
          </p:cNvSpPr>
          <p:nvPr>
            <p:ph type="subTitle" idx="9"/>
          </p:nvPr>
        </p:nvSpPr>
        <p:spPr>
          <a:xfrm>
            <a:off x="62927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Tree>
    <p:extLst>
      <p:ext uri="{BB962C8B-B14F-4D97-AF65-F5344CB8AC3E}">
        <p14:creationId xmlns:p14="http://schemas.microsoft.com/office/powerpoint/2010/main" val="1063762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0"/>
        <p:cNvGrpSpPr/>
        <p:nvPr/>
      </p:nvGrpSpPr>
      <p:grpSpPr>
        <a:xfrm>
          <a:off x="0" y="0"/>
          <a:ext cx="0" cy="0"/>
          <a:chOff x="0" y="0"/>
          <a:chExt cx="0" cy="0"/>
        </a:xfrm>
      </p:grpSpPr>
      <p:grpSp>
        <p:nvGrpSpPr>
          <p:cNvPr id="81" name="Google Shape;81;p6"/>
          <p:cNvGrpSpPr/>
          <p:nvPr/>
        </p:nvGrpSpPr>
        <p:grpSpPr>
          <a:xfrm>
            <a:off x="-16603" y="413701"/>
            <a:ext cx="12241067" cy="6051067"/>
            <a:chOff x="-12452" y="310275"/>
            <a:chExt cx="9180800" cy="4538300"/>
          </a:xfrm>
        </p:grpSpPr>
        <p:cxnSp>
          <p:nvCxnSpPr>
            <p:cNvPr id="82" name="Google Shape;82;p6"/>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3" name="Google Shape;83;p6"/>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4" name="Google Shape;84;p6"/>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5" name="Google Shape;85;p6"/>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6" name="Google Shape;86;p6"/>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7" name="Google Shape;87;p6"/>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8" name="Google Shape;88;p6"/>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9" name="Google Shape;89;p6"/>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0" name="Google Shape;90;p6"/>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1" name="Google Shape;91;p6"/>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2" name="Google Shape;92;p6"/>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3" name="Google Shape;93;p6"/>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94" name="Google Shape;94;p6"/>
          <p:cNvSpPr txBox="1">
            <a:spLocks noGrp="1"/>
          </p:cNvSpPr>
          <p:nvPr>
            <p:ph type="ctrTitle"/>
          </p:nvPr>
        </p:nvSpPr>
        <p:spPr>
          <a:xfrm>
            <a:off x="2678400" y="5196051"/>
            <a:ext cx="6835200" cy="5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Font typeface="Comfortaa"/>
              <a:buNone/>
              <a:defRPr sz="1467">
                <a:latin typeface="Comfortaa"/>
                <a:ea typeface="Comfortaa"/>
                <a:cs typeface="Comfortaa"/>
                <a:sym typeface="Comfortaa"/>
              </a:defRPr>
            </a:lvl1pPr>
            <a:lvl2pPr lvl="1" rtl="0">
              <a:spcBef>
                <a:spcPts val="0"/>
              </a:spcBef>
              <a:spcAft>
                <a:spcPts val="0"/>
              </a:spcAft>
              <a:buSzPts val="3000"/>
              <a:buFont typeface="Comfortaa"/>
              <a:buNone/>
              <a:defRPr sz="4000">
                <a:latin typeface="Comfortaa"/>
                <a:ea typeface="Comfortaa"/>
                <a:cs typeface="Comfortaa"/>
                <a:sym typeface="Comfortaa"/>
              </a:defRPr>
            </a:lvl2pPr>
            <a:lvl3pPr lvl="2" rtl="0">
              <a:spcBef>
                <a:spcPts val="0"/>
              </a:spcBef>
              <a:spcAft>
                <a:spcPts val="0"/>
              </a:spcAft>
              <a:buSzPts val="3000"/>
              <a:buFont typeface="Comfortaa"/>
              <a:buNone/>
              <a:defRPr sz="4000">
                <a:latin typeface="Comfortaa"/>
                <a:ea typeface="Comfortaa"/>
                <a:cs typeface="Comfortaa"/>
                <a:sym typeface="Comfortaa"/>
              </a:defRPr>
            </a:lvl3pPr>
            <a:lvl4pPr lvl="3" rtl="0">
              <a:spcBef>
                <a:spcPts val="0"/>
              </a:spcBef>
              <a:spcAft>
                <a:spcPts val="0"/>
              </a:spcAft>
              <a:buSzPts val="3000"/>
              <a:buFont typeface="Comfortaa"/>
              <a:buNone/>
              <a:defRPr sz="4000">
                <a:latin typeface="Comfortaa"/>
                <a:ea typeface="Comfortaa"/>
                <a:cs typeface="Comfortaa"/>
                <a:sym typeface="Comfortaa"/>
              </a:defRPr>
            </a:lvl4pPr>
            <a:lvl5pPr lvl="4" rtl="0">
              <a:spcBef>
                <a:spcPts val="0"/>
              </a:spcBef>
              <a:spcAft>
                <a:spcPts val="0"/>
              </a:spcAft>
              <a:buSzPts val="3000"/>
              <a:buFont typeface="Comfortaa"/>
              <a:buNone/>
              <a:defRPr sz="4000">
                <a:latin typeface="Comfortaa"/>
                <a:ea typeface="Comfortaa"/>
                <a:cs typeface="Comfortaa"/>
                <a:sym typeface="Comfortaa"/>
              </a:defRPr>
            </a:lvl5pPr>
            <a:lvl6pPr lvl="5" rtl="0">
              <a:spcBef>
                <a:spcPts val="0"/>
              </a:spcBef>
              <a:spcAft>
                <a:spcPts val="0"/>
              </a:spcAft>
              <a:buSzPts val="3000"/>
              <a:buFont typeface="Comfortaa"/>
              <a:buNone/>
              <a:defRPr sz="4000">
                <a:latin typeface="Comfortaa"/>
                <a:ea typeface="Comfortaa"/>
                <a:cs typeface="Comfortaa"/>
                <a:sym typeface="Comfortaa"/>
              </a:defRPr>
            </a:lvl6pPr>
            <a:lvl7pPr lvl="6" rtl="0">
              <a:spcBef>
                <a:spcPts val="0"/>
              </a:spcBef>
              <a:spcAft>
                <a:spcPts val="0"/>
              </a:spcAft>
              <a:buSzPts val="3000"/>
              <a:buFont typeface="Comfortaa"/>
              <a:buNone/>
              <a:defRPr sz="4000">
                <a:latin typeface="Comfortaa"/>
                <a:ea typeface="Comfortaa"/>
                <a:cs typeface="Comfortaa"/>
                <a:sym typeface="Comfortaa"/>
              </a:defRPr>
            </a:lvl7pPr>
            <a:lvl8pPr lvl="7" rtl="0">
              <a:spcBef>
                <a:spcPts val="0"/>
              </a:spcBef>
              <a:spcAft>
                <a:spcPts val="0"/>
              </a:spcAft>
              <a:buSzPts val="3000"/>
              <a:buFont typeface="Comfortaa"/>
              <a:buNone/>
              <a:defRPr sz="4000">
                <a:latin typeface="Comfortaa"/>
                <a:ea typeface="Comfortaa"/>
                <a:cs typeface="Comfortaa"/>
                <a:sym typeface="Comfortaa"/>
              </a:defRPr>
            </a:lvl8pPr>
            <a:lvl9pPr lvl="8" rtl="0">
              <a:spcBef>
                <a:spcPts val="0"/>
              </a:spcBef>
              <a:spcAft>
                <a:spcPts val="0"/>
              </a:spcAft>
              <a:buSzPts val="3000"/>
              <a:buFont typeface="Comfortaa"/>
              <a:buNone/>
              <a:defRPr sz="4000">
                <a:latin typeface="Comfortaa"/>
                <a:ea typeface="Comfortaa"/>
                <a:cs typeface="Comfortaa"/>
                <a:sym typeface="Comfortaa"/>
              </a:defRPr>
            </a:lvl9pPr>
          </a:lstStyle>
          <a:p>
            <a:endParaRPr/>
          </a:p>
        </p:txBody>
      </p:sp>
      <p:sp>
        <p:nvSpPr>
          <p:cNvPr id="95" name="Google Shape;95;p6"/>
          <p:cNvSpPr txBox="1">
            <a:spLocks noGrp="1"/>
          </p:cNvSpPr>
          <p:nvPr>
            <p:ph type="subTitle" idx="1"/>
          </p:nvPr>
        </p:nvSpPr>
        <p:spPr>
          <a:xfrm>
            <a:off x="2553000" y="1869300"/>
            <a:ext cx="7086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lnSpc>
                <a:spcPct val="100000"/>
              </a:lnSpc>
              <a:spcBef>
                <a:spcPts val="0"/>
              </a:spcBef>
              <a:spcAft>
                <a:spcPts val="0"/>
              </a:spcAft>
              <a:buSzPts val="2400"/>
              <a:buNone/>
              <a:defRPr sz="3200"/>
            </a:lvl2pPr>
            <a:lvl3pPr lvl="2" rtl="0">
              <a:lnSpc>
                <a:spcPct val="100000"/>
              </a:lnSpc>
              <a:spcBef>
                <a:spcPts val="0"/>
              </a:spcBef>
              <a:spcAft>
                <a:spcPts val="0"/>
              </a:spcAft>
              <a:buSzPts val="2400"/>
              <a:buNone/>
              <a:defRPr sz="3200"/>
            </a:lvl3pPr>
            <a:lvl4pPr lvl="3" rtl="0">
              <a:lnSpc>
                <a:spcPct val="100000"/>
              </a:lnSpc>
              <a:spcBef>
                <a:spcPts val="0"/>
              </a:spcBef>
              <a:spcAft>
                <a:spcPts val="0"/>
              </a:spcAft>
              <a:buSzPts val="2400"/>
              <a:buNone/>
              <a:defRPr sz="3200"/>
            </a:lvl4pPr>
            <a:lvl5pPr lvl="4" rtl="0">
              <a:lnSpc>
                <a:spcPct val="100000"/>
              </a:lnSpc>
              <a:spcBef>
                <a:spcPts val="0"/>
              </a:spcBef>
              <a:spcAft>
                <a:spcPts val="0"/>
              </a:spcAft>
              <a:buSzPts val="2400"/>
              <a:buNone/>
              <a:defRPr sz="3200"/>
            </a:lvl5pPr>
            <a:lvl6pPr lvl="5" rtl="0">
              <a:lnSpc>
                <a:spcPct val="100000"/>
              </a:lnSpc>
              <a:spcBef>
                <a:spcPts val="0"/>
              </a:spcBef>
              <a:spcAft>
                <a:spcPts val="0"/>
              </a:spcAft>
              <a:buSzPts val="2400"/>
              <a:buNone/>
              <a:defRPr sz="3200"/>
            </a:lvl6pPr>
            <a:lvl7pPr lvl="6" rtl="0">
              <a:lnSpc>
                <a:spcPct val="100000"/>
              </a:lnSpc>
              <a:spcBef>
                <a:spcPts val="0"/>
              </a:spcBef>
              <a:spcAft>
                <a:spcPts val="0"/>
              </a:spcAft>
              <a:buSzPts val="2400"/>
              <a:buNone/>
              <a:defRPr sz="3200"/>
            </a:lvl7pPr>
            <a:lvl8pPr lvl="7" rtl="0">
              <a:lnSpc>
                <a:spcPct val="100000"/>
              </a:lnSpc>
              <a:spcBef>
                <a:spcPts val="0"/>
              </a:spcBef>
              <a:spcAft>
                <a:spcPts val="0"/>
              </a:spcAft>
              <a:buSzPts val="2400"/>
              <a:buNone/>
              <a:defRPr sz="3200"/>
            </a:lvl8pPr>
            <a:lvl9pPr lvl="8" rtl="0">
              <a:lnSpc>
                <a:spcPct val="100000"/>
              </a:lnSpc>
              <a:spcBef>
                <a:spcPts val="0"/>
              </a:spcBef>
              <a:spcAft>
                <a:spcPts val="0"/>
              </a:spcAft>
              <a:buSzPts val="2400"/>
              <a:buNone/>
              <a:defRPr sz="3200"/>
            </a:lvl9pPr>
          </a:lstStyle>
          <a:p>
            <a:endParaRPr/>
          </a:p>
        </p:txBody>
      </p:sp>
    </p:spTree>
    <p:extLst>
      <p:ext uri="{BB962C8B-B14F-4D97-AF65-F5344CB8AC3E}">
        <p14:creationId xmlns:p14="http://schemas.microsoft.com/office/powerpoint/2010/main" val="970553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96"/>
        <p:cNvGrpSpPr/>
        <p:nvPr/>
      </p:nvGrpSpPr>
      <p:grpSpPr>
        <a:xfrm>
          <a:off x="0" y="0"/>
          <a:ext cx="0" cy="0"/>
          <a:chOff x="0" y="0"/>
          <a:chExt cx="0" cy="0"/>
        </a:xfrm>
      </p:grpSpPr>
      <p:grpSp>
        <p:nvGrpSpPr>
          <p:cNvPr id="97" name="Google Shape;97;p7"/>
          <p:cNvGrpSpPr/>
          <p:nvPr/>
        </p:nvGrpSpPr>
        <p:grpSpPr>
          <a:xfrm>
            <a:off x="-16603" y="413701"/>
            <a:ext cx="12241067" cy="6051067"/>
            <a:chOff x="-12452" y="310275"/>
            <a:chExt cx="9180800" cy="4538300"/>
          </a:xfrm>
        </p:grpSpPr>
        <p:cxnSp>
          <p:nvCxnSpPr>
            <p:cNvPr id="98" name="Google Shape;98;p7"/>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9" name="Google Shape;99;p7"/>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0" name="Google Shape;100;p7"/>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1" name="Google Shape;101;p7"/>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2" name="Google Shape;102;p7"/>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3" name="Google Shape;103;p7"/>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4" name="Google Shape;104;p7"/>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5" name="Google Shape;105;p7"/>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6" name="Google Shape;106;p7"/>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7" name="Google Shape;107;p7"/>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8" name="Google Shape;108;p7"/>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9" name="Google Shape;109;p7"/>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110" name="Google Shape;110;p7"/>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111" name="Google Shape;111;p7"/>
          <p:cNvSpPr txBox="1">
            <a:spLocks noGrp="1"/>
          </p:cNvSpPr>
          <p:nvPr>
            <p:ph type="subTitle" idx="1"/>
          </p:nvPr>
        </p:nvSpPr>
        <p:spPr>
          <a:xfrm>
            <a:off x="4152000" y="2739400"/>
            <a:ext cx="3888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3591229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FOUR COLUMNS" type="blank">
  <p:cSld name="TITLE + FOUR COLUMNS">
    <p:spTree>
      <p:nvGrpSpPr>
        <p:cNvPr id="1" name="Shape 114"/>
        <p:cNvGrpSpPr/>
        <p:nvPr/>
      </p:nvGrpSpPr>
      <p:grpSpPr>
        <a:xfrm>
          <a:off x="0" y="0"/>
          <a:ext cx="0" cy="0"/>
          <a:chOff x="0" y="0"/>
          <a:chExt cx="0" cy="0"/>
        </a:xfrm>
      </p:grpSpPr>
      <p:grpSp>
        <p:nvGrpSpPr>
          <p:cNvPr id="115" name="Google Shape;115;p9"/>
          <p:cNvGrpSpPr/>
          <p:nvPr/>
        </p:nvGrpSpPr>
        <p:grpSpPr>
          <a:xfrm>
            <a:off x="-16603" y="413701"/>
            <a:ext cx="12241067" cy="6051067"/>
            <a:chOff x="-12452" y="310275"/>
            <a:chExt cx="9180800" cy="4538300"/>
          </a:xfrm>
        </p:grpSpPr>
        <p:cxnSp>
          <p:nvCxnSpPr>
            <p:cNvPr id="116" name="Google Shape;116;p9"/>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7" name="Google Shape;117;p9"/>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8" name="Google Shape;118;p9"/>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9" name="Google Shape;119;p9"/>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0" name="Google Shape;120;p9"/>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1" name="Google Shape;121;p9"/>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2" name="Google Shape;122;p9"/>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3" name="Google Shape;123;p9"/>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4" name="Google Shape;124;p9"/>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5" name="Google Shape;125;p9"/>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6" name="Google Shape;126;p9"/>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7" name="Google Shape;127;p9"/>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128" name="Google Shape;128;p9"/>
          <p:cNvSpPr txBox="1">
            <a:spLocks noGrp="1"/>
          </p:cNvSpPr>
          <p:nvPr>
            <p:ph type="subTitle" idx="1"/>
          </p:nvPr>
        </p:nvSpPr>
        <p:spPr>
          <a:xfrm>
            <a:off x="1521917"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29" name="Google Shape;129;p9"/>
          <p:cNvSpPr txBox="1">
            <a:spLocks noGrp="1"/>
          </p:cNvSpPr>
          <p:nvPr>
            <p:ph type="subTitle" idx="2"/>
          </p:nvPr>
        </p:nvSpPr>
        <p:spPr>
          <a:xfrm>
            <a:off x="39072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0" name="Google Shape;130;p9"/>
          <p:cNvSpPr txBox="1">
            <a:spLocks noGrp="1"/>
          </p:cNvSpPr>
          <p:nvPr>
            <p:ph type="subTitle" idx="3"/>
          </p:nvPr>
        </p:nvSpPr>
        <p:spPr>
          <a:xfrm>
            <a:off x="86780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1" name="Google Shape;131;p9"/>
          <p:cNvSpPr txBox="1">
            <a:spLocks noGrp="1"/>
          </p:cNvSpPr>
          <p:nvPr>
            <p:ph type="subTitle" idx="4"/>
          </p:nvPr>
        </p:nvSpPr>
        <p:spPr>
          <a:xfrm>
            <a:off x="62926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2" name="Google Shape;132;p9"/>
          <p:cNvSpPr txBox="1">
            <a:spLocks noGrp="1"/>
          </p:cNvSpPr>
          <p:nvPr>
            <p:ph type="ctrTitle"/>
          </p:nvPr>
        </p:nvSpPr>
        <p:spPr>
          <a:xfrm>
            <a:off x="1521933"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3" name="Google Shape;133;p9"/>
          <p:cNvSpPr txBox="1">
            <a:spLocks noGrp="1"/>
          </p:cNvSpPr>
          <p:nvPr>
            <p:ph type="ctrTitle" idx="5"/>
          </p:nvPr>
        </p:nvSpPr>
        <p:spPr>
          <a:xfrm>
            <a:off x="39073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4" name="Google Shape;134;p9"/>
          <p:cNvSpPr txBox="1">
            <a:spLocks noGrp="1"/>
          </p:cNvSpPr>
          <p:nvPr>
            <p:ph type="ctrTitle" idx="6"/>
          </p:nvPr>
        </p:nvSpPr>
        <p:spPr>
          <a:xfrm>
            <a:off x="62927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5" name="Google Shape;135;p9"/>
          <p:cNvSpPr txBox="1">
            <a:spLocks noGrp="1"/>
          </p:cNvSpPr>
          <p:nvPr>
            <p:ph type="ctrTitle" idx="7"/>
          </p:nvPr>
        </p:nvSpPr>
        <p:spPr>
          <a:xfrm>
            <a:off x="86781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6" name="Google Shape;136;p9"/>
          <p:cNvSpPr txBox="1">
            <a:spLocks noGrp="1"/>
          </p:cNvSpPr>
          <p:nvPr>
            <p:ph type="ctrTitle" idx="8"/>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448352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DESIGN 2">
  <p:cSld name="TITLE + DESIGN 2">
    <p:spTree>
      <p:nvGrpSpPr>
        <p:cNvPr id="1" name="Shape 229"/>
        <p:cNvGrpSpPr/>
        <p:nvPr/>
      </p:nvGrpSpPr>
      <p:grpSpPr>
        <a:xfrm>
          <a:off x="0" y="0"/>
          <a:ext cx="0" cy="0"/>
          <a:chOff x="0" y="0"/>
          <a:chExt cx="0" cy="0"/>
        </a:xfrm>
      </p:grpSpPr>
      <p:grpSp>
        <p:nvGrpSpPr>
          <p:cNvPr id="230" name="Google Shape;230;p15"/>
          <p:cNvGrpSpPr/>
          <p:nvPr/>
        </p:nvGrpSpPr>
        <p:grpSpPr>
          <a:xfrm>
            <a:off x="-16603" y="413701"/>
            <a:ext cx="12241067" cy="6051067"/>
            <a:chOff x="-12452" y="310275"/>
            <a:chExt cx="9180800" cy="4538300"/>
          </a:xfrm>
        </p:grpSpPr>
        <p:cxnSp>
          <p:nvCxnSpPr>
            <p:cNvPr id="231" name="Google Shape;231;p15"/>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2" name="Google Shape;232;p15"/>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3" name="Google Shape;233;p15"/>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4" name="Google Shape;234;p15"/>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5" name="Google Shape;235;p15"/>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6" name="Google Shape;236;p15"/>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7" name="Google Shape;237;p15"/>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8" name="Google Shape;238;p15"/>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9" name="Google Shape;239;p15"/>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0" name="Google Shape;240;p15"/>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1" name="Google Shape;241;p15"/>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2" name="Google Shape;242;p15"/>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43" name="Google Shape;243;p15"/>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251334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319"/>
        <p:cNvGrpSpPr/>
        <p:nvPr/>
      </p:nvGrpSpPr>
      <p:grpSpPr>
        <a:xfrm>
          <a:off x="0" y="0"/>
          <a:ext cx="0" cy="0"/>
          <a:chOff x="0" y="0"/>
          <a:chExt cx="0" cy="0"/>
        </a:xfrm>
      </p:grpSpPr>
    </p:spTree>
    <p:extLst>
      <p:ext uri="{BB962C8B-B14F-4D97-AF65-F5344CB8AC3E}">
        <p14:creationId xmlns:p14="http://schemas.microsoft.com/office/powerpoint/2010/main" val="23648426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38200" y="6356352"/>
            <a:ext cx="2743200" cy="365125"/>
          </a:xfrm>
          <a:prstGeom prst="rect">
            <a:avLst/>
          </a:prstGeom>
        </p:spPr>
        <p:txBody>
          <a:bodyPr lIns="68580" tIns="34290" rIns="68580" bIns="34290"/>
          <a:lstStyle>
            <a:lvl1pPr>
              <a:defRPr/>
            </a:lvl1pPr>
          </a:lstStyle>
          <a:p>
            <a:pPr>
              <a:defRPr/>
            </a:pPr>
            <a:fld id="{8DE77A3B-4B8F-46CB-A763-579BF8E56D5E}" type="datetimeFigureOut">
              <a:rPr lang="zh-CN" altLang="en-US"/>
              <a:pPr>
                <a:defRPr/>
              </a:pPr>
              <a:t>2025/4/18</a:t>
            </a:fld>
            <a:endParaRPr lang="zh-CN" altLang="en-US"/>
          </a:p>
        </p:txBody>
      </p:sp>
      <p:sp>
        <p:nvSpPr>
          <p:cNvPr id="3" name="页脚占位符 4"/>
          <p:cNvSpPr>
            <a:spLocks noGrp="1"/>
          </p:cNvSpPr>
          <p:nvPr>
            <p:ph type="ftr" sz="quarter" idx="11"/>
          </p:nvPr>
        </p:nvSpPr>
        <p:spPr>
          <a:xfrm>
            <a:off x="4038600" y="6356352"/>
            <a:ext cx="4114800" cy="365125"/>
          </a:xfrm>
          <a:prstGeom prst="rect">
            <a:avLst/>
          </a:prstGeom>
        </p:spPr>
        <p:txBody>
          <a:bodyPr lIns="68580" tIns="34290" rIns="68580" bIns="34290"/>
          <a:lstStyle>
            <a:lvl1pPr>
              <a:defRPr/>
            </a:lvl1pPr>
          </a:lstStyle>
          <a:p>
            <a:pPr>
              <a:defRPr/>
            </a:pPr>
            <a:endParaRPr lang="zh-CN" altLang="en-US"/>
          </a:p>
        </p:txBody>
      </p:sp>
      <p:sp>
        <p:nvSpPr>
          <p:cNvPr id="4" name="灯片编号占位符 5"/>
          <p:cNvSpPr>
            <a:spLocks noGrp="1"/>
          </p:cNvSpPr>
          <p:nvPr>
            <p:ph type="sldNum" sz="quarter" idx="12"/>
          </p:nvPr>
        </p:nvSpPr>
        <p:spPr>
          <a:xfrm>
            <a:off x="8610600" y="6356352"/>
            <a:ext cx="2743200" cy="365125"/>
          </a:xfrm>
          <a:prstGeom prst="rect">
            <a:avLst/>
          </a:prstGeom>
        </p:spPr>
        <p:txBody>
          <a:bodyPr lIns="68580" tIns="34290" rIns="68580" bIns="34290"/>
          <a:lstStyle>
            <a:lvl1pPr>
              <a:defRPr/>
            </a:lvl1pPr>
          </a:lstStyle>
          <a:p>
            <a:pPr>
              <a:defRPr/>
            </a:pPr>
            <a:fld id="{C0D3ED5F-8E40-4FCB-97A2-141D2BA6E8D2}" type="slidenum">
              <a:rPr lang="zh-CN" altLang="en-US"/>
              <a:pPr>
                <a:defRPr/>
              </a:pPr>
              <a:t>‹#›</a:t>
            </a:fld>
            <a:endParaRPr lang="zh-CN" altLang="en-US"/>
          </a:p>
        </p:txBody>
      </p:sp>
    </p:spTree>
    <p:extLst>
      <p:ext uri="{BB962C8B-B14F-4D97-AF65-F5344CB8AC3E}">
        <p14:creationId xmlns:p14="http://schemas.microsoft.com/office/powerpoint/2010/main" val="4258833384"/>
      </p:ext>
    </p:extLst>
  </p:cSld>
  <p:clrMapOvr>
    <a:masterClrMapping/>
  </p:clrMapOvr>
  <p:transition spd="slow" advClick="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7FD44-0247-7146-2E4E-60C117D5168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2A037B97-FD20-09D1-B08D-1B1BEBDD186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0491CC-49E3-7FCF-435F-0D1DFF26B9E7}"/>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18/04/2025</a:t>
            </a:fld>
            <a:endParaRPr lang="vi-VN"/>
          </a:p>
        </p:txBody>
      </p:sp>
      <p:sp>
        <p:nvSpPr>
          <p:cNvPr id="5" name="Footer Placeholder 4">
            <a:extLst>
              <a:ext uri="{FF2B5EF4-FFF2-40B4-BE49-F238E27FC236}">
                <a16:creationId xmlns:a16="http://schemas.microsoft.com/office/drawing/2014/main" id="{30007C33-1C1A-3DF8-EEB5-E35061316A3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D6BCFF79-F7DF-59C1-4099-0BAFF9CE851D}"/>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642598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49368-6343-E45F-16CA-22460E8A58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57E259C-CA28-CC3D-1F96-0FFE682C99E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11ACC79D-64F6-E9D7-8F9C-96635B7D255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FF32713-914B-A365-0581-3C0999721B50}"/>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18/04/2025</a:t>
            </a:fld>
            <a:endParaRPr lang="vi-VN"/>
          </a:p>
        </p:txBody>
      </p:sp>
      <p:sp>
        <p:nvSpPr>
          <p:cNvPr id="6" name="Footer Placeholder 5">
            <a:extLst>
              <a:ext uri="{FF2B5EF4-FFF2-40B4-BE49-F238E27FC236}">
                <a16:creationId xmlns:a16="http://schemas.microsoft.com/office/drawing/2014/main" id="{212E24E0-28AD-DB52-F996-64CCA708793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46E72D11-96E4-3FFC-D8C9-29AF400FD00E}"/>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4158873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5E32F-5628-67D2-6B39-D333FE49FB9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949025B-42F7-6AF8-4694-32135559CF6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06CC0A-3E6C-B1F1-1286-5DB1684BF91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436906E-0190-9DC2-37E4-A9F43503911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B2DA84-5881-E500-07F7-E01033CD5A5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36B9A00B-1030-EE86-F769-731D24B0E998}"/>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18/04/2025</a:t>
            </a:fld>
            <a:endParaRPr lang="vi-VN"/>
          </a:p>
        </p:txBody>
      </p:sp>
      <p:sp>
        <p:nvSpPr>
          <p:cNvPr id="8" name="Footer Placeholder 7">
            <a:extLst>
              <a:ext uri="{FF2B5EF4-FFF2-40B4-BE49-F238E27FC236}">
                <a16:creationId xmlns:a16="http://schemas.microsoft.com/office/drawing/2014/main" id="{E78FC16C-33CC-514F-7ACF-B2033C07E14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8877575E-1ECE-D758-3748-EC6DE7D0FC20}"/>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292368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C9C3B-6C73-A170-4231-B4A8FDC951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7BB5855-BFD6-0908-5890-23707CA1A352}"/>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18/04/2025</a:t>
            </a:fld>
            <a:endParaRPr lang="vi-VN"/>
          </a:p>
        </p:txBody>
      </p:sp>
      <p:sp>
        <p:nvSpPr>
          <p:cNvPr id="4" name="Footer Placeholder 3">
            <a:extLst>
              <a:ext uri="{FF2B5EF4-FFF2-40B4-BE49-F238E27FC236}">
                <a16:creationId xmlns:a16="http://schemas.microsoft.com/office/drawing/2014/main" id="{0B4B4DEA-BCA9-EC17-D5DB-91ACB8BBDBD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7C202249-05B1-D3E2-0C0F-48B04B4A2BCA}"/>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274798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2C738-D5DA-0F99-6E05-5DD7BDCEC4DF}"/>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18/04/2025</a:t>
            </a:fld>
            <a:endParaRPr lang="vi-VN"/>
          </a:p>
        </p:txBody>
      </p:sp>
      <p:sp>
        <p:nvSpPr>
          <p:cNvPr id="3" name="Footer Placeholder 2">
            <a:extLst>
              <a:ext uri="{FF2B5EF4-FFF2-40B4-BE49-F238E27FC236}">
                <a16:creationId xmlns:a16="http://schemas.microsoft.com/office/drawing/2014/main" id="{667EF984-F713-23C6-F60E-CD5982B9112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2AE1D995-858E-B3B6-9AAB-E063174315A4}"/>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2673007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ED568-42A2-40C5-14A4-E9C3BB5377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25724CE6-AFE5-90F2-7F0D-BADF31316CD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0BA16D8-84BC-A770-6208-956408779A3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B90F28-7262-8E2C-5814-FD965AAAFB5D}"/>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18/04/2025</a:t>
            </a:fld>
            <a:endParaRPr lang="vi-VN"/>
          </a:p>
        </p:txBody>
      </p:sp>
      <p:sp>
        <p:nvSpPr>
          <p:cNvPr id="6" name="Footer Placeholder 5">
            <a:extLst>
              <a:ext uri="{FF2B5EF4-FFF2-40B4-BE49-F238E27FC236}">
                <a16:creationId xmlns:a16="http://schemas.microsoft.com/office/drawing/2014/main" id="{EA15CA57-1666-D3B8-EE1C-309F90044F3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00DE6A47-09B8-05FB-0ECD-C41E255DFD9F}"/>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2828594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1E1B1-B75B-87D1-10F0-B6CE01AB1B1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D51147F6-4C25-AB0C-6BB1-4CA1742E7D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8BB105F4-7EFB-C2B5-4ED6-64B50DA7B8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EA6D7-03AC-2BAF-DC76-1B20C7145594}"/>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18/04/2025</a:t>
            </a:fld>
            <a:endParaRPr lang="vi-VN"/>
          </a:p>
        </p:txBody>
      </p:sp>
      <p:sp>
        <p:nvSpPr>
          <p:cNvPr id="6" name="Footer Placeholder 5">
            <a:extLst>
              <a:ext uri="{FF2B5EF4-FFF2-40B4-BE49-F238E27FC236}">
                <a16:creationId xmlns:a16="http://schemas.microsoft.com/office/drawing/2014/main" id="{8DC01858-4B07-B063-046A-3791E70E329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337C2E87-2391-9702-CDBF-BF6A813DEF0D}"/>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2359569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png"/><Relationship Id="rId5" Type="http://schemas.openxmlformats.org/officeDocument/2006/relationships/slideLayout" Target="../slideLayouts/slideLayout16.xml"/><Relationship Id="rId10" Type="http://schemas.openxmlformats.org/officeDocument/2006/relationships/image" Target="../media/image1.jp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761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5870"/>
              </a:buClr>
              <a:buSzPts val="3500"/>
              <a:buFont typeface="Satisfy"/>
              <a:buNone/>
              <a:defRPr sz="3500">
                <a:solidFill>
                  <a:srgbClr val="005870"/>
                </a:solidFill>
                <a:latin typeface="Satisfy"/>
                <a:ea typeface="Satisfy"/>
                <a:cs typeface="Satisfy"/>
                <a:sym typeface="Satisf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754C24"/>
              </a:buClr>
              <a:buSzPts val="1800"/>
              <a:buFont typeface="Public Sans"/>
              <a:buChar char="●"/>
              <a:defRPr sz="1800">
                <a:solidFill>
                  <a:srgbClr val="754C24"/>
                </a:solidFill>
                <a:latin typeface="Public Sans"/>
                <a:ea typeface="Public Sans"/>
                <a:cs typeface="Public Sans"/>
                <a:sym typeface="Public Sans"/>
              </a:defRPr>
            </a:lvl1pPr>
            <a:lvl2pPr marL="914400" lvl="1"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2pPr>
            <a:lvl3pPr marL="1371600" lvl="2"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3pPr>
            <a:lvl4pPr marL="1828800" lvl="3"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4pPr>
            <a:lvl5pPr marL="2286000" lvl="4"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5pPr>
            <a:lvl6pPr marL="2743200" lvl="5"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6pPr>
            <a:lvl7pPr marL="3200400" lvl="6"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7pPr>
            <a:lvl8pPr marL="3657600" lvl="7"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8pPr>
            <a:lvl9pPr marL="4114800" lvl="8"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9pPr>
          </a:lstStyle>
          <a:p>
            <a:endParaRPr/>
          </a:p>
        </p:txBody>
      </p:sp>
      <p:pic>
        <p:nvPicPr>
          <p:cNvPr id="4" name="Hình ảnh 3">
            <a:extLst>
              <a:ext uri="{FF2B5EF4-FFF2-40B4-BE49-F238E27FC236}">
                <a16:creationId xmlns:a16="http://schemas.microsoft.com/office/drawing/2014/main" id="{4B4C7697-855F-F9E3-A4A8-ABF174CA1E61}"/>
              </a:ext>
            </a:extLst>
          </p:cNvPr>
          <p:cNvPicPr>
            <a:picLocks noChangeAspect="1"/>
          </p:cNvPicPr>
          <p:nvPr userDrawn="1"/>
        </p:nvPicPr>
        <p:blipFill>
          <a:blip r:embed="rId11"/>
          <a:stretch>
            <a:fillRect/>
          </a:stretch>
        </p:blipFill>
        <p:spPr>
          <a:xfrm>
            <a:off x="-3153697" y="-219882"/>
            <a:ext cx="3153697" cy="3153697"/>
          </a:xfrm>
          <a:prstGeom prst="rect">
            <a:avLst/>
          </a:prstGeom>
        </p:spPr>
      </p:pic>
    </p:spTree>
    <p:extLst>
      <p:ext uri="{BB962C8B-B14F-4D97-AF65-F5344CB8AC3E}">
        <p14:creationId xmlns:p14="http://schemas.microsoft.com/office/powerpoint/2010/main" val="2818057274"/>
      </p:ext>
    </p:extLst>
  </p:cSld>
  <p:clrMap bg1="lt1" tx1="dk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797877103"/>
      </p:ext>
    </p:extLst>
  </p:cSld>
  <p:clrMap bg1="lt1" tx1="dk1" bg2="dk2"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9.jpeg"/><Relationship Id="rId5" Type="http://schemas.openxmlformats.org/officeDocument/2006/relationships/image" Target="../media/image5.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1.png"/><Relationship Id="rId7"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22.png"/><Relationship Id="rId4" Type="http://schemas.microsoft.com/office/2007/relationships/hdphoto" Target="../media/hdphoto6.wdp"/><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1.png"/><Relationship Id="rId7"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22.png"/><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9.wdp"/><Relationship Id="rId1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25.png"/><Relationship Id="rId12" Type="http://schemas.openxmlformats.org/officeDocument/2006/relationships/image" Target="../media/image27.png"/><Relationship Id="rId17" Type="http://schemas.microsoft.com/office/2007/relationships/hdphoto" Target="../media/hdphoto11.wdp"/><Relationship Id="rId2" Type="http://schemas.openxmlformats.org/officeDocument/2006/relationships/image" Target="../media/image3.jpeg"/><Relationship Id="rId16" Type="http://schemas.openxmlformats.org/officeDocument/2006/relationships/image" Target="../media/image29.png"/><Relationship Id="rId20" Type="http://schemas.openxmlformats.org/officeDocument/2006/relationships/image" Target="../media/image31.png"/><Relationship Id="rId1" Type="http://schemas.openxmlformats.org/officeDocument/2006/relationships/slideLayout" Target="../slideLayouts/slideLayout1.xml"/><Relationship Id="rId6" Type="http://schemas.microsoft.com/office/2007/relationships/hdphoto" Target="../media/hdphoto2.wdp"/><Relationship Id="rId11" Type="http://schemas.microsoft.com/office/2007/relationships/hdphoto" Target="../media/hdphoto8.wdp"/><Relationship Id="rId5" Type="http://schemas.openxmlformats.org/officeDocument/2006/relationships/image" Target="../media/image5.png"/><Relationship Id="rId15" Type="http://schemas.microsoft.com/office/2007/relationships/hdphoto" Target="../media/hdphoto10.wdp"/><Relationship Id="rId10" Type="http://schemas.openxmlformats.org/officeDocument/2006/relationships/image" Target="../media/image26.png"/><Relationship Id="rId19" Type="http://schemas.microsoft.com/office/2007/relationships/hdphoto" Target="../media/hdphoto12.wdp"/><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4.wdp"/><Relationship Id="rId4" Type="http://schemas.openxmlformats.org/officeDocument/2006/relationships/image" Target="../media/image12.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4.wdp"/><Relationship Id="rId4" Type="http://schemas.openxmlformats.org/officeDocument/2006/relationships/image" Target="../media/image12.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4.wdp"/><Relationship Id="rId4" Type="http://schemas.openxmlformats.org/officeDocument/2006/relationships/image" Target="../media/image12.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8D1355-CEF6-3700-7FFE-D2BEBE070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6" name="Picture 2">
            <a:extLst>
              <a:ext uri="{FF2B5EF4-FFF2-40B4-BE49-F238E27FC236}">
                <a16:creationId xmlns:a16="http://schemas.microsoft.com/office/drawing/2014/main" id="{BF85C216-A8DE-86EC-6AB9-5A8A04D68B5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b="45836"/>
          <a:stretch/>
        </p:blipFill>
        <p:spPr>
          <a:xfrm>
            <a:off x="1471919" y="0"/>
            <a:ext cx="4394654" cy="1318085"/>
          </a:xfrm>
          <a:prstGeom prst="rect">
            <a:avLst/>
          </a:prstGeom>
        </p:spPr>
      </p:pic>
      <p:pic>
        <p:nvPicPr>
          <p:cNvPr id="25" name="Picture 24">
            <a:extLst>
              <a:ext uri="{FF2B5EF4-FFF2-40B4-BE49-F238E27FC236}">
                <a16:creationId xmlns:a16="http://schemas.microsoft.com/office/drawing/2014/main" id="{FA8A96AF-1A45-2786-35B2-E3143E790A4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0" y="5928496"/>
            <a:ext cx="12192000" cy="2024016"/>
          </a:xfrm>
          <a:prstGeom prst="rect">
            <a:avLst/>
          </a:prstGeom>
        </p:spPr>
      </p:pic>
      <p:pic>
        <p:nvPicPr>
          <p:cNvPr id="26" name="Picture 2">
            <a:extLst>
              <a:ext uri="{FF2B5EF4-FFF2-40B4-BE49-F238E27FC236}">
                <a16:creationId xmlns:a16="http://schemas.microsoft.com/office/drawing/2014/main" id="{764C1B3E-E725-6D0C-CA96-DB2F03B7A09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t="44206" b="1630"/>
          <a:stretch/>
        </p:blipFill>
        <p:spPr>
          <a:xfrm>
            <a:off x="6207419" y="-413799"/>
            <a:ext cx="4648250" cy="1476390"/>
          </a:xfrm>
          <a:prstGeom prst="rect">
            <a:avLst/>
          </a:prstGeom>
        </p:spPr>
      </p:pic>
      <p:sp>
        <p:nvSpPr>
          <p:cNvPr id="5" name="Rectangle: Rounded Corners 4">
            <a:extLst>
              <a:ext uri="{FF2B5EF4-FFF2-40B4-BE49-F238E27FC236}">
                <a16:creationId xmlns:a16="http://schemas.microsoft.com/office/drawing/2014/main" id="{51A5026B-0771-B9B3-CD87-2BB54669FB44}"/>
              </a:ext>
            </a:extLst>
          </p:cNvPr>
          <p:cNvSpPr/>
          <p:nvPr/>
        </p:nvSpPr>
        <p:spPr>
          <a:xfrm>
            <a:off x="1727138" y="1136404"/>
            <a:ext cx="8521984" cy="4536598"/>
          </a:xfrm>
          <a:prstGeom prst="roundRect">
            <a:avLst/>
          </a:prstGeom>
          <a:solidFill>
            <a:schemeClr val="bg1">
              <a:alpha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3" name="TextBox 22">
            <a:extLst>
              <a:ext uri="{FF2B5EF4-FFF2-40B4-BE49-F238E27FC236}">
                <a16:creationId xmlns:a16="http://schemas.microsoft.com/office/drawing/2014/main" id="{B0D62E52-F522-E186-E86A-8B41A4A45E03}"/>
              </a:ext>
            </a:extLst>
          </p:cNvPr>
          <p:cNvSpPr txBox="1"/>
          <p:nvPr/>
        </p:nvSpPr>
        <p:spPr>
          <a:xfrm>
            <a:off x="2110154" y="1292932"/>
            <a:ext cx="7892616" cy="8847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5D726AA4-B638-8B4B-D2F6-51670B5EE9AC}"/>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113676" y="949539"/>
            <a:ext cx="2101161" cy="5138709"/>
          </a:xfrm>
          <a:prstGeom prst="rect">
            <a:avLst/>
          </a:prstGeom>
        </p:spPr>
      </p:pic>
      <p:pic>
        <p:nvPicPr>
          <p:cNvPr id="3" name="Picture 2">
            <a:extLst>
              <a:ext uri="{FF2B5EF4-FFF2-40B4-BE49-F238E27FC236}">
                <a16:creationId xmlns:a16="http://schemas.microsoft.com/office/drawing/2014/main" id="{AF580EAA-DBD3-7F6C-4A2F-2152FEE3C837}"/>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flipH="1">
            <a:off x="9931290" y="582887"/>
            <a:ext cx="2101161" cy="5138709"/>
          </a:xfrm>
          <a:prstGeom prst="rect">
            <a:avLst/>
          </a:prstGeom>
        </p:spPr>
      </p:pic>
      <p:pic>
        <p:nvPicPr>
          <p:cNvPr id="8" name="Picture 7">
            <a:extLst>
              <a:ext uri="{FF2B5EF4-FFF2-40B4-BE49-F238E27FC236}">
                <a16:creationId xmlns:a16="http://schemas.microsoft.com/office/drawing/2014/main" id="{5B6486A7-691C-2499-9CF3-DD8F3AD3A53E}"/>
              </a:ext>
            </a:extLst>
          </p:cNvPr>
          <p:cNvPicPr>
            <a:picLocks noChangeAspect="1"/>
          </p:cNvPicPr>
          <p:nvPr/>
        </p:nvPicPr>
        <p:blipFill>
          <a:blip r:embed="rId9"/>
          <a:stretch>
            <a:fillRect/>
          </a:stretch>
        </p:blipFill>
        <p:spPr>
          <a:xfrm>
            <a:off x="4110138" y="1768555"/>
            <a:ext cx="3179897" cy="1650920"/>
          </a:xfrm>
          <a:prstGeom prst="rect">
            <a:avLst/>
          </a:prstGeom>
        </p:spPr>
      </p:pic>
      <p:pic>
        <p:nvPicPr>
          <p:cNvPr id="12" name="Picture 11">
            <a:extLst>
              <a:ext uri="{FF2B5EF4-FFF2-40B4-BE49-F238E27FC236}">
                <a16:creationId xmlns:a16="http://schemas.microsoft.com/office/drawing/2014/main" id="{2F50A4A7-33C4-8F5E-7DFF-79645CACAA40}"/>
              </a:ext>
            </a:extLst>
          </p:cNvPr>
          <p:cNvPicPr>
            <a:picLocks noChangeAspect="1"/>
          </p:cNvPicPr>
          <p:nvPr/>
        </p:nvPicPr>
        <p:blipFill>
          <a:blip r:embed="rId10"/>
          <a:stretch>
            <a:fillRect/>
          </a:stretch>
        </p:blipFill>
        <p:spPr>
          <a:xfrm>
            <a:off x="2055909" y="2860475"/>
            <a:ext cx="8023031" cy="1670449"/>
          </a:xfrm>
          <a:prstGeom prst="rect">
            <a:avLst/>
          </a:prstGeom>
        </p:spPr>
      </p:pic>
      <p:sp>
        <p:nvSpPr>
          <p:cNvPr id="13" name="TextBox 12">
            <a:extLst>
              <a:ext uri="{FF2B5EF4-FFF2-40B4-BE49-F238E27FC236}">
                <a16:creationId xmlns:a16="http://schemas.microsoft.com/office/drawing/2014/main" id="{30029A22-586C-6012-FB68-540AF8158E7D}"/>
              </a:ext>
            </a:extLst>
          </p:cNvPr>
          <p:cNvSpPr txBox="1"/>
          <p:nvPr/>
        </p:nvSpPr>
        <p:spPr>
          <a:xfrm>
            <a:off x="2738804" y="4512382"/>
            <a:ext cx="70528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a:t>
            </a:r>
            <a:r>
              <a:rPr kumimoji="0" lang="en-US" sz="3600" b="1"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1)</a:t>
            </a:r>
            <a:endParaRPr kumimoji="0" lang="vi-VN"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4" name="Picture 2" descr="Ảnh có chứa văn bản, biểu tượng, Phông chữ, Nhãn hiệu&#10;&#10;Mô tả được tạo tự động">
            <a:extLst>
              <a:ext uri="{FF2B5EF4-FFF2-40B4-BE49-F238E27FC236}">
                <a16:creationId xmlns:a16="http://schemas.microsoft.com/office/drawing/2014/main" id="{5646EA39-0DF6-AE4A-3B52-8D621E2FCF1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824" y="100815"/>
            <a:ext cx="1360528" cy="1283650"/>
          </a:xfrm>
          <a:prstGeom prst="ellipse">
            <a:avLst/>
          </a:prstGeom>
        </p:spPr>
      </p:pic>
      <p:sp>
        <p:nvSpPr>
          <p:cNvPr id="7" name="Hộp Văn bản 5">
            <a:extLst>
              <a:ext uri="{FF2B5EF4-FFF2-40B4-BE49-F238E27FC236}">
                <a16:creationId xmlns:a16="http://schemas.microsoft.com/office/drawing/2014/main" id="{960FF338-F55E-2B51-7272-E3A6CCA7C40A}"/>
              </a:ext>
            </a:extLst>
          </p:cNvPr>
          <p:cNvSpPr txBox="1"/>
          <p:nvPr/>
        </p:nvSpPr>
        <p:spPr>
          <a:xfrm>
            <a:off x="2189230" y="1117600"/>
            <a:ext cx="750895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UBND</a:t>
            </a:r>
            <a:r>
              <a:rPr kumimoji="0" lang="en-US"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868000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37" presetClass="entr" presetSubtype="0" fill="hold" grpId="0" nodeType="afterEffect" nodePh="1">
                                  <p:stCondLst>
                                    <p:cond delay="0"/>
                                  </p:stCondLst>
                                  <p:endCondLst>
                                    <p:cond evt="begin" delay="0">
                                      <p:tn val="9"/>
                                    </p:cond>
                                  </p:end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900" decel="100000" fill="hold"/>
                                        <p:tgtEl>
                                          <p:spTgt spid="2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par>
                          <p:cTn id="25" fill="hold">
                            <p:stCondLst>
                              <p:cond delay="500"/>
                            </p:stCondLst>
                            <p:childTnLst>
                              <p:par>
                                <p:cTn id="26" presetID="37"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900" decel="100000" fill="hold"/>
                                        <p:tgtEl>
                                          <p:spTgt spid="13"/>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1DE7B8-AB91-77EA-6016-70DED25D0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3" name="Picture 2">
            <a:extLst>
              <a:ext uri="{FF2B5EF4-FFF2-40B4-BE49-F238E27FC236}">
                <a16:creationId xmlns:a16="http://schemas.microsoft.com/office/drawing/2014/main" id="{02DB9494-08CC-6333-961E-5B608C71852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92202" y="746339"/>
            <a:ext cx="2359120" cy="5613821"/>
          </a:xfrm>
          <a:prstGeom prst="rect">
            <a:avLst/>
          </a:prstGeom>
        </p:spPr>
      </p:pic>
      <p:pic>
        <p:nvPicPr>
          <p:cNvPr id="4" name="Picture 3">
            <a:extLst>
              <a:ext uri="{FF2B5EF4-FFF2-40B4-BE49-F238E27FC236}">
                <a16:creationId xmlns:a16="http://schemas.microsoft.com/office/drawing/2014/main" id="{D433EF72-D3BC-3482-0423-815153B4B56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9601472" y="747275"/>
            <a:ext cx="2359120" cy="5613821"/>
          </a:xfrm>
          <a:prstGeom prst="rect">
            <a:avLst/>
          </a:prstGeom>
        </p:spPr>
      </p:pic>
      <p:sp>
        <p:nvSpPr>
          <p:cNvPr id="10" name="Rectangle: Rounded Corners 9">
            <a:extLst>
              <a:ext uri="{FF2B5EF4-FFF2-40B4-BE49-F238E27FC236}">
                <a16:creationId xmlns:a16="http://schemas.microsoft.com/office/drawing/2014/main" id="{2ECCE247-2944-316E-72D8-316B0294D178}"/>
              </a:ext>
            </a:extLst>
          </p:cNvPr>
          <p:cNvSpPr/>
          <p:nvPr/>
        </p:nvSpPr>
        <p:spPr>
          <a:xfrm>
            <a:off x="257175" y="435154"/>
            <a:ext cx="11934825" cy="5987691"/>
          </a:xfrm>
          <a:prstGeom prst="roundRect">
            <a:avLst>
              <a:gd name="adj" fmla="val 10104"/>
            </a:avLst>
          </a:prstGeom>
          <a:solidFill>
            <a:schemeClr val="bg1">
              <a:alpha val="9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23" name="Group 22">
            <a:extLst>
              <a:ext uri="{FF2B5EF4-FFF2-40B4-BE49-F238E27FC236}">
                <a16:creationId xmlns:a16="http://schemas.microsoft.com/office/drawing/2014/main" id="{95F975BA-78CC-F789-C46F-865F78B28AB1}"/>
              </a:ext>
            </a:extLst>
          </p:cNvPr>
          <p:cNvGrpSpPr/>
          <p:nvPr/>
        </p:nvGrpSpPr>
        <p:grpSpPr>
          <a:xfrm>
            <a:off x="549615" y="1143620"/>
            <a:ext cx="587224" cy="646331"/>
            <a:chOff x="759165" y="645780"/>
            <a:chExt cx="587224" cy="646331"/>
          </a:xfrm>
        </p:grpSpPr>
        <p:sp>
          <p:nvSpPr>
            <p:cNvPr id="11" name="Oval 10">
              <a:extLst>
                <a:ext uri="{FF2B5EF4-FFF2-40B4-BE49-F238E27FC236}">
                  <a16:creationId xmlns:a16="http://schemas.microsoft.com/office/drawing/2014/main" id="{85937A23-475A-7297-38D8-F219A20186DD}"/>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AE0A0FAF-B53A-2EDE-7B99-6D3B3A54E66B}"/>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a:t>
              </a:r>
              <a:endParaRPr kumimoji="0" lang="vi-VN"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13" name="TextBox 12">
            <a:extLst>
              <a:ext uri="{FF2B5EF4-FFF2-40B4-BE49-F238E27FC236}">
                <a16:creationId xmlns:a16="http://schemas.microsoft.com/office/drawing/2014/main" id="{E2691112-8AFF-3FB1-7B2F-8056F88896A2}"/>
              </a:ext>
            </a:extLst>
          </p:cNvPr>
          <p:cNvSpPr txBox="1"/>
          <p:nvPr/>
        </p:nvSpPr>
        <p:spPr>
          <a:xfrm>
            <a:off x="1136839" y="1129000"/>
            <a:ext cx="203693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5050"/>
                </a:solidFill>
                <a:effectLst/>
                <a:uLnTx/>
                <a:uFillTx/>
                <a:latin typeface="Calibri" panose="020F0502020204030204" pitchFamily="34" charset="0"/>
                <a:ea typeface="+mn-ea"/>
                <a:cs typeface="Calibri" panose="020F0502020204030204" pitchFamily="34" charset="0"/>
              </a:rPr>
              <a:t>Tính</a:t>
            </a:r>
            <a:r>
              <a:rPr kumimoji="0" lang="en-US" sz="4400" b="1" i="0" u="none" strike="noStrike" kern="1200" cap="none" spc="0" normalizeH="0" baseline="0" noProof="0" dirty="0">
                <a:ln>
                  <a:noFill/>
                </a:ln>
                <a:solidFill>
                  <a:srgbClr val="FF5050"/>
                </a:solidFill>
                <a:effectLst/>
                <a:uLnTx/>
                <a:uFillTx/>
                <a:latin typeface="Calibri" panose="020F0502020204030204" pitchFamily="34" charset="0"/>
                <a:ea typeface="+mn-ea"/>
                <a:cs typeface="Calibri" panose="020F0502020204030204" pitchFamily="34" charset="0"/>
              </a:rPr>
              <a:t>.</a:t>
            </a:r>
            <a:endParaRPr kumimoji="0" lang="vi-VN" sz="4400" b="1" i="0" u="none" strike="noStrike" kern="1200" cap="none" spc="0" normalizeH="0" baseline="0" noProof="0" dirty="0">
              <a:ln>
                <a:noFill/>
              </a:ln>
              <a:solidFill>
                <a:srgbClr val="FF5050"/>
              </a:solidFill>
              <a:effectLst/>
              <a:uLnTx/>
              <a:uFillTx/>
              <a:latin typeface="Calibri" panose="020F0502020204030204" pitchFamily="34" charset="0"/>
              <a:ea typeface="+mn-ea"/>
              <a:cs typeface="Calibri" panose="020F0502020204030204" pitchFamily="34" charset="0"/>
            </a:endParaRPr>
          </a:p>
        </p:txBody>
      </p:sp>
      <p:pic>
        <p:nvPicPr>
          <p:cNvPr id="8" name="Picture 2">
            <a:extLst>
              <a:ext uri="{FF2B5EF4-FFF2-40B4-BE49-F238E27FC236}">
                <a16:creationId xmlns:a16="http://schemas.microsoft.com/office/drawing/2014/main" id="{1AD42D70-FA23-F09C-8CA6-F06912572E5E}"/>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b="45836"/>
          <a:stretch/>
        </p:blipFill>
        <p:spPr>
          <a:xfrm>
            <a:off x="1471919" y="0"/>
            <a:ext cx="4394654" cy="1318085"/>
          </a:xfrm>
          <a:prstGeom prst="rect">
            <a:avLst/>
          </a:prstGeom>
        </p:spPr>
      </p:pic>
      <p:pic>
        <p:nvPicPr>
          <p:cNvPr id="9" name="Picture 2">
            <a:extLst>
              <a:ext uri="{FF2B5EF4-FFF2-40B4-BE49-F238E27FC236}">
                <a16:creationId xmlns:a16="http://schemas.microsoft.com/office/drawing/2014/main" id="{BA9EADDE-5A1A-83EE-A917-B073125CB6D7}"/>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t="44206" b="1630"/>
          <a:stretch/>
        </p:blipFill>
        <p:spPr>
          <a:xfrm>
            <a:off x="6207419" y="-413799"/>
            <a:ext cx="4648250" cy="1476390"/>
          </a:xfrm>
          <a:prstGeom prst="rect">
            <a:avLst/>
          </a:prstGeom>
        </p:spPr>
      </p:pic>
      <p:sp>
        <p:nvSpPr>
          <p:cNvPr id="2" name="TextBox 1">
            <a:extLst>
              <a:ext uri="{FF2B5EF4-FFF2-40B4-BE49-F238E27FC236}">
                <a16:creationId xmlns:a16="http://schemas.microsoft.com/office/drawing/2014/main" id="{6511BDF8-21A2-4DC7-F321-4CF9B6A2D43E}"/>
              </a:ext>
            </a:extLst>
          </p:cNvPr>
          <p:cNvSpPr txBox="1"/>
          <p:nvPr/>
        </p:nvSpPr>
        <p:spPr>
          <a:xfrm>
            <a:off x="686270" y="1992845"/>
            <a:ext cx="369523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47 253</a:t>
            </a:r>
          </a:p>
        </p:txBody>
      </p:sp>
      <p:sp>
        <p:nvSpPr>
          <p:cNvPr id="6" name="TextBox 5">
            <a:extLst>
              <a:ext uri="{FF2B5EF4-FFF2-40B4-BE49-F238E27FC236}">
                <a16:creationId xmlns:a16="http://schemas.microsoft.com/office/drawing/2014/main" id="{5146E63A-439D-2680-E0DB-AE0E1C47BAFB}"/>
              </a:ext>
            </a:extLst>
          </p:cNvPr>
          <p:cNvSpPr txBox="1"/>
          <p:nvPr/>
        </p:nvSpPr>
        <p:spPr>
          <a:xfrm>
            <a:off x="2789583" y="2969040"/>
            <a:ext cx="123255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 2</a:t>
            </a:r>
          </a:p>
        </p:txBody>
      </p:sp>
      <p:sp>
        <p:nvSpPr>
          <p:cNvPr id="7" name="Rectangle 6">
            <a:extLst>
              <a:ext uri="{FF2B5EF4-FFF2-40B4-BE49-F238E27FC236}">
                <a16:creationId xmlns:a16="http://schemas.microsoft.com/office/drawing/2014/main" id="{DBF8A9E9-0DF3-120F-C293-C2F17A16692E}"/>
              </a:ext>
            </a:extLst>
          </p:cNvPr>
          <p:cNvSpPr/>
          <p:nvPr/>
        </p:nvSpPr>
        <p:spPr>
          <a:xfrm>
            <a:off x="647700" y="4057651"/>
            <a:ext cx="3361911" cy="153642"/>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srgbClr val="002060"/>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204F90F2-34BD-8142-4A96-FC9FBE7EEAD8}"/>
              </a:ext>
            </a:extLst>
          </p:cNvPr>
          <p:cNvSpPr txBox="1"/>
          <p:nvPr/>
        </p:nvSpPr>
        <p:spPr>
          <a:xfrm>
            <a:off x="3097130" y="4027215"/>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6</a:t>
            </a:r>
          </a:p>
        </p:txBody>
      </p:sp>
      <p:sp>
        <p:nvSpPr>
          <p:cNvPr id="17" name="TextBox 16">
            <a:extLst>
              <a:ext uri="{FF2B5EF4-FFF2-40B4-BE49-F238E27FC236}">
                <a16:creationId xmlns:a16="http://schemas.microsoft.com/office/drawing/2014/main" id="{458E42F9-8433-282A-6785-09471B8EFC25}"/>
              </a:ext>
            </a:extLst>
          </p:cNvPr>
          <p:cNvSpPr txBox="1"/>
          <p:nvPr/>
        </p:nvSpPr>
        <p:spPr>
          <a:xfrm>
            <a:off x="2600176" y="4029887"/>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0</a:t>
            </a:r>
          </a:p>
        </p:txBody>
      </p:sp>
      <p:sp>
        <p:nvSpPr>
          <p:cNvPr id="20" name="TextBox 19">
            <a:extLst>
              <a:ext uri="{FF2B5EF4-FFF2-40B4-BE49-F238E27FC236}">
                <a16:creationId xmlns:a16="http://schemas.microsoft.com/office/drawing/2014/main" id="{16A6590D-AABD-852E-45CC-A16C2B89CCB2}"/>
              </a:ext>
            </a:extLst>
          </p:cNvPr>
          <p:cNvSpPr txBox="1"/>
          <p:nvPr/>
        </p:nvSpPr>
        <p:spPr>
          <a:xfrm>
            <a:off x="285100" y="2834130"/>
            <a:ext cx="6025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2060"/>
                </a:solidFill>
                <a:effectLst/>
                <a:uLnTx/>
                <a:uFillTx/>
                <a:latin typeface="Calibri"/>
                <a:ea typeface="+mn-ea"/>
                <a:cs typeface="+mn-cs"/>
              </a:rPr>
              <a:t>x</a:t>
            </a:r>
          </a:p>
        </p:txBody>
      </p:sp>
      <p:sp>
        <p:nvSpPr>
          <p:cNvPr id="45" name="TextBox 44">
            <a:extLst>
              <a:ext uri="{FF2B5EF4-FFF2-40B4-BE49-F238E27FC236}">
                <a16:creationId xmlns:a16="http://schemas.microsoft.com/office/drawing/2014/main" id="{9FA04722-D35C-6FB3-7D4E-6526FD6D835F}"/>
              </a:ext>
            </a:extLst>
          </p:cNvPr>
          <p:cNvSpPr txBox="1"/>
          <p:nvPr/>
        </p:nvSpPr>
        <p:spPr>
          <a:xfrm>
            <a:off x="4591520" y="2002370"/>
            <a:ext cx="369523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18 142</a:t>
            </a:r>
          </a:p>
        </p:txBody>
      </p:sp>
      <p:sp>
        <p:nvSpPr>
          <p:cNvPr id="46" name="TextBox 45">
            <a:extLst>
              <a:ext uri="{FF2B5EF4-FFF2-40B4-BE49-F238E27FC236}">
                <a16:creationId xmlns:a16="http://schemas.microsoft.com/office/drawing/2014/main" id="{7C0021CF-1E48-FE1B-DA80-8D3AA404F236}"/>
              </a:ext>
            </a:extLst>
          </p:cNvPr>
          <p:cNvSpPr txBox="1"/>
          <p:nvPr/>
        </p:nvSpPr>
        <p:spPr>
          <a:xfrm>
            <a:off x="6694833" y="2978565"/>
            <a:ext cx="123255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 4</a:t>
            </a:r>
          </a:p>
        </p:txBody>
      </p:sp>
      <p:sp>
        <p:nvSpPr>
          <p:cNvPr id="47" name="Rectangle 46">
            <a:extLst>
              <a:ext uri="{FF2B5EF4-FFF2-40B4-BE49-F238E27FC236}">
                <a16:creationId xmlns:a16="http://schemas.microsoft.com/office/drawing/2014/main" id="{EF891C97-5304-5DF5-C0FD-CBBF9D44733E}"/>
              </a:ext>
            </a:extLst>
          </p:cNvPr>
          <p:cNvSpPr/>
          <p:nvPr/>
        </p:nvSpPr>
        <p:spPr>
          <a:xfrm>
            <a:off x="4552950" y="4067176"/>
            <a:ext cx="3361911" cy="153642"/>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srgbClr val="002060"/>
              </a:solidFill>
              <a:effectLst/>
              <a:uLnTx/>
              <a:uFillTx/>
              <a:latin typeface="Calibri"/>
              <a:ea typeface="+mn-ea"/>
              <a:cs typeface="+mn-cs"/>
            </a:endParaRPr>
          </a:p>
        </p:txBody>
      </p:sp>
      <p:sp>
        <p:nvSpPr>
          <p:cNvPr id="50" name="TextBox 49">
            <a:extLst>
              <a:ext uri="{FF2B5EF4-FFF2-40B4-BE49-F238E27FC236}">
                <a16:creationId xmlns:a16="http://schemas.microsoft.com/office/drawing/2014/main" id="{F8211FCC-7C71-47C9-844F-720F0012FAED}"/>
              </a:ext>
            </a:extLst>
          </p:cNvPr>
          <p:cNvSpPr txBox="1"/>
          <p:nvPr/>
        </p:nvSpPr>
        <p:spPr>
          <a:xfrm>
            <a:off x="4190350" y="2843655"/>
            <a:ext cx="6025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2060"/>
                </a:solidFill>
                <a:effectLst/>
                <a:uLnTx/>
                <a:uFillTx/>
                <a:latin typeface="Calibri"/>
                <a:ea typeface="+mn-ea"/>
                <a:cs typeface="+mn-cs"/>
              </a:rPr>
              <a:t>x</a:t>
            </a:r>
          </a:p>
        </p:txBody>
      </p:sp>
      <p:sp>
        <p:nvSpPr>
          <p:cNvPr id="54" name="TextBox 53">
            <a:extLst>
              <a:ext uri="{FF2B5EF4-FFF2-40B4-BE49-F238E27FC236}">
                <a16:creationId xmlns:a16="http://schemas.microsoft.com/office/drawing/2014/main" id="{B7443147-7814-C18E-B8A2-102BCBB45056}"/>
              </a:ext>
            </a:extLst>
          </p:cNvPr>
          <p:cNvSpPr txBox="1"/>
          <p:nvPr/>
        </p:nvSpPr>
        <p:spPr>
          <a:xfrm>
            <a:off x="8753945" y="2040470"/>
            <a:ext cx="369523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15 160</a:t>
            </a:r>
          </a:p>
        </p:txBody>
      </p:sp>
      <p:sp>
        <p:nvSpPr>
          <p:cNvPr id="55" name="TextBox 54">
            <a:extLst>
              <a:ext uri="{FF2B5EF4-FFF2-40B4-BE49-F238E27FC236}">
                <a16:creationId xmlns:a16="http://schemas.microsoft.com/office/drawing/2014/main" id="{E2017AC2-96A2-B2D9-64B9-D3885251B903}"/>
              </a:ext>
            </a:extLst>
          </p:cNvPr>
          <p:cNvSpPr txBox="1"/>
          <p:nvPr/>
        </p:nvSpPr>
        <p:spPr>
          <a:xfrm>
            <a:off x="11200158" y="2997615"/>
            <a:ext cx="123255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5</a:t>
            </a:r>
          </a:p>
        </p:txBody>
      </p:sp>
      <p:sp>
        <p:nvSpPr>
          <p:cNvPr id="56" name="Rectangle 55">
            <a:extLst>
              <a:ext uri="{FF2B5EF4-FFF2-40B4-BE49-F238E27FC236}">
                <a16:creationId xmlns:a16="http://schemas.microsoft.com/office/drawing/2014/main" id="{F88FAA16-8C92-634F-D2C0-2185724F574B}"/>
              </a:ext>
            </a:extLst>
          </p:cNvPr>
          <p:cNvSpPr/>
          <p:nvPr/>
        </p:nvSpPr>
        <p:spPr>
          <a:xfrm>
            <a:off x="8715375" y="4105276"/>
            <a:ext cx="3361911" cy="153642"/>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srgbClr val="002060"/>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6517DFCF-D4BF-2150-215B-1027E1FFE0FE}"/>
              </a:ext>
            </a:extLst>
          </p:cNvPr>
          <p:cNvSpPr txBox="1"/>
          <p:nvPr/>
        </p:nvSpPr>
        <p:spPr>
          <a:xfrm>
            <a:off x="8352775" y="2881755"/>
            <a:ext cx="6025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2060"/>
                </a:solidFill>
                <a:effectLst/>
                <a:uLnTx/>
                <a:uFillTx/>
                <a:latin typeface="Calibri"/>
                <a:ea typeface="+mn-ea"/>
                <a:cs typeface="+mn-cs"/>
              </a:rPr>
              <a:t>x</a:t>
            </a:r>
          </a:p>
        </p:txBody>
      </p:sp>
      <p:sp>
        <p:nvSpPr>
          <p:cNvPr id="63" name="Oval 62">
            <a:extLst>
              <a:ext uri="{FF2B5EF4-FFF2-40B4-BE49-F238E27FC236}">
                <a16:creationId xmlns:a16="http://schemas.microsoft.com/office/drawing/2014/main" id="{0737B08F-C16E-CD01-62AC-62F2CB512EF1}"/>
              </a:ext>
            </a:extLst>
          </p:cNvPr>
          <p:cNvSpPr/>
          <p:nvPr/>
        </p:nvSpPr>
        <p:spPr>
          <a:xfrm>
            <a:off x="2247486" y="3008658"/>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srgbClr val="D6F4FF"/>
              </a:solidFill>
              <a:effectLst/>
              <a:uLnTx/>
              <a:uFillTx/>
              <a:latin typeface="Calibri"/>
              <a:ea typeface="+mn-ea"/>
              <a:cs typeface="+mn-cs"/>
            </a:endParaRPr>
          </a:p>
        </p:txBody>
      </p:sp>
      <p:sp>
        <p:nvSpPr>
          <p:cNvPr id="64" name="TextBox 63">
            <a:extLst>
              <a:ext uri="{FF2B5EF4-FFF2-40B4-BE49-F238E27FC236}">
                <a16:creationId xmlns:a16="http://schemas.microsoft.com/office/drawing/2014/main" id="{4DC93925-3C0E-9137-AC46-FA06C9F27DF0}"/>
              </a:ext>
            </a:extLst>
          </p:cNvPr>
          <p:cNvSpPr txBox="1"/>
          <p:nvPr/>
        </p:nvSpPr>
        <p:spPr>
          <a:xfrm>
            <a:off x="2076301" y="4039412"/>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5</a:t>
            </a:r>
          </a:p>
        </p:txBody>
      </p:sp>
      <p:sp>
        <p:nvSpPr>
          <p:cNvPr id="65" name="TextBox 64">
            <a:extLst>
              <a:ext uri="{FF2B5EF4-FFF2-40B4-BE49-F238E27FC236}">
                <a16:creationId xmlns:a16="http://schemas.microsoft.com/office/drawing/2014/main" id="{4439028C-95FE-82C5-ED70-CF0E9CED70C2}"/>
              </a:ext>
            </a:extLst>
          </p:cNvPr>
          <p:cNvSpPr txBox="1"/>
          <p:nvPr/>
        </p:nvSpPr>
        <p:spPr>
          <a:xfrm>
            <a:off x="1352401" y="4058462"/>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4</a:t>
            </a:r>
          </a:p>
        </p:txBody>
      </p:sp>
      <p:sp>
        <p:nvSpPr>
          <p:cNvPr id="66" name="Oval 65">
            <a:extLst>
              <a:ext uri="{FF2B5EF4-FFF2-40B4-BE49-F238E27FC236}">
                <a16:creationId xmlns:a16="http://schemas.microsoft.com/office/drawing/2014/main" id="{002AFCBD-B05F-F239-2C21-D9EB9BD90EDA}"/>
              </a:ext>
            </a:extLst>
          </p:cNvPr>
          <p:cNvSpPr/>
          <p:nvPr/>
        </p:nvSpPr>
        <p:spPr>
          <a:xfrm>
            <a:off x="856836" y="2961033"/>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srgbClr val="D6F4FF"/>
              </a:solidFill>
              <a:effectLst/>
              <a:uLnTx/>
              <a:uFillTx/>
              <a:latin typeface="Calibri"/>
              <a:ea typeface="+mn-ea"/>
              <a:cs typeface="+mn-cs"/>
            </a:endParaRPr>
          </a:p>
        </p:txBody>
      </p:sp>
      <p:sp>
        <p:nvSpPr>
          <p:cNvPr id="67" name="TextBox 66">
            <a:extLst>
              <a:ext uri="{FF2B5EF4-FFF2-40B4-BE49-F238E27FC236}">
                <a16:creationId xmlns:a16="http://schemas.microsoft.com/office/drawing/2014/main" id="{D7DB18A4-9AE2-21A3-0DD7-F0CBC1DCDAB1}"/>
              </a:ext>
            </a:extLst>
          </p:cNvPr>
          <p:cNvSpPr txBox="1"/>
          <p:nvPr/>
        </p:nvSpPr>
        <p:spPr>
          <a:xfrm>
            <a:off x="742801" y="4039412"/>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9</a:t>
            </a:r>
          </a:p>
        </p:txBody>
      </p:sp>
      <p:sp>
        <p:nvSpPr>
          <p:cNvPr id="68" name="TextBox 67">
            <a:extLst>
              <a:ext uri="{FF2B5EF4-FFF2-40B4-BE49-F238E27FC236}">
                <a16:creationId xmlns:a16="http://schemas.microsoft.com/office/drawing/2014/main" id="{200871D1-22B3-D08F-6371-D9AF40F6C41C}"/>
              </a:ext>
            </a:extLst>
          </p:cNvPr>
          <p:cNvSpPr txBox="1"/>
          <p:nvPr/>
        </p:nvSpPr>
        <p:spPr>
          <a:xfrm>
            <a:off x="7078580" y="4008165"/>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8</a:t>
            </a:r>
          </a:p>
        </p:txBody>
      </p:sp>
      <p:sp>
        <p:nvSpPr>
          <p:cNvPr id="69" name="TextBox 68">
            <a:extLst>
              <a:ext uri="{FF2B5EF4-FFF2-40B4-BE49-F238E27FC236}">
                <a16:creationId xmlns:a16="http://schemas.microsoft.com/office/drawing/2014/main" id="{6F4BDC79-9808-BD3B-9554-3F62084CE1D3}"/>
              </a:ext>
            </a:extLst>
          </p:cNvPr>
          <p:cNvSpPr txBox="1"/>
          <p:nvPr/>
        </p:nvSpPr>
        <p:spPr>
          <a:xfrm>
            <a:off x="6583280" y="3998640"/>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6</a:t>
            </a:r>
          </a:p>
        </p:txBody>
      </p:sp>
      <p:sp>
        <p:nvSpPr>
          <p:cNvPr id="70" name="Oval 69">
            <a:extLst>
              <a:ext uri="{FF2B5EF4-FFF2-40B4-BE49-F238E27FC236}">
                <a16:creationId xmlns:a16="http://schemas.microsoft.com/office/drawing/2014/main" id="{8F0383AA-CB2D-D632-57EC-E983F0AB8F9A}"/>
              </a:ext>
            </a:extLst>
          </p:cNvPr>
          <p:cNvSpPr/>
          <p:nvPr/>
        </p:nvSpPr>
        <p:spPr>
          <a:xfrm>
            <a:off x="6162261" y="2999133"/>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srgbClr val="D6F4FF"/>
              </a:solidFill>
              <a:effectLst/>
              <a:uLnTx/>
              <a:uFillTx/>
              <a:latin typeface="Calibri"/>
              <a:ea typeface="+mn-ea"/>
              <a:cs typeface="+mn-cs"/>
            </a:endParaRPr>
          </a:p>
        </p:txBody>
      </p:sp>
      <p:sp>
        <p:nvSpPr>
          <p:cNvPr id="71" name="TextBox 70">
            <a:extLst>
              <a:ext uri="{FF2B5EF4-FFF2-40B4-BE49-F238E27FC236}">
                <a16:creationId xmlns:a16="http://schemas.microsoft.com/office/drawing/2014/main" id="{E39A199A-AB71-5775-EAE4-22F18866618D}"/>
              </a:ext>
            </a:extLst>
          </p:cNvPr>
          <p:cNvSpPr txBox="1"/>
          <p:nvPr/>
        </p:nvSpPr>
        <p:spPr>
          <a:xfrm>
            <a:off x="6059405" y="3989115"/>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5</a:t>
            </a:r>
          </a:p>
        </p:txBody>
      </p:sp>
      <p:sp>
        <p:nvSpPr>
          <p:cNvPr id="72" name="TextBox 71">
            <a:extLst>
              <a:ext uri="{FF2B5EF4-FFF2-40B4-BE49-F238E27FC236}">
                <a16:creationId xmlns:a16="http://schemas.microsoft.com/office/drawing/2014/main" id="{3CCEF53D-445C-2F25-17FE-A02B82B564F4}"/>
              </a:ext>
            </a:extLst>
          </p:cNvPr>
          <p:cNvSpPr txBox="1"/>
          <p:nvPr/>
        </p:nvSpPr>
        <p:spPr>
          <a:xfrm>
            <a:off x="5345030" y="3989115"/>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2</a:t>
            </a:r>
          </a:p>
        </p:txBody>
      </p:sp>
      <p:sp>
        <p:nvSpPr>
          <p:cNvPr id="73" name="Oval 72">
            <a:extLst>
              <a:ext uri="{FF2B5EF4-FFF2-40B4-BE49-F238E27FC236}">
                <a16:creationId xmlns:a16="http://schemas.microsoft.com/office/drawing/2014/main" id="{0DA9FBD1-5B47-4EB7-09EC-1B9F165CD708}"/>
              </a:ext>
            </a:extLst>
          </p:cNvPr>
          <p:cNvSpPr/>
          <p:nvPr/>
        </p:nvSpPr>
        <p:spPr>
          <a:xfrm>
            <a:off x="4790661" y="2989608"/>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srgbClr val="D6F4FF"/>
              </a:solidFill>
              <a:effectLst/>
              <a:uLnTx/>
              <a:uFillTx/>
              <a:latin typeface="Calibri"/>
              <a:ea typeface="+mn-ea"/>
              <a:cs typeface="+mn-cs"/>
            </a:endParaRPr>
          </a:p>
        </p:txBody>
      </p:sp>
      <p:sp>
        <p:nvSpPr>
          <p:cNvPr id="74" name="TextBox 73">
            <a:extLst>
              <a:ext uri="{FF2B5EF4-FFF2-40B4-BE49-F238E27FC236}">
                <a16:creationId xmlns:a16="http://schemas.microsoft.com/office/drawing/2014/main" id="{36A1B6E2-B628-D7F3-0F51-A81E37F5827B}"/>
              </a:ext>
            </a:extLst>
          </p:cNvPr>
          <p:cNvSpPr txBox="1"/>
          <p:nvPr/>
        </p:nvSpPr>
        <p:spPr>
          <a:xfrm>
            <a:off x="4764005" y="3979590"/>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7</a:t>
            </a:r>
          </a:p>
        </p:txBody>
      </p:sp>
      <p:sp>
        <p:nvSpPr>
          <p:cNvPr id="75" name="TextBox 74">
            <a:extLst>
              <a:ext uri="{FF2B5EF4-FFF2-40B4-BE49-F238E27FC236}">
                <a16:creationId xmlns:a16="http://schemas.microsoft.com/office/drawing/2014/main" id="{1799DAED-181E-3F4F-3735-0F875A00293B}"/>
              </a:ext>
            </a:extLst>
          </p:cNvPr>
          <p:cNvSpPr txBox="1"/>
          <p:nvPr/>
        </p:nvSpPr>
        <p:spPr>
          <a:xfrm>
            <a:off x="11292602" y="3979590"/>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0</a:t>
            </a:r>
          </a:p>
        </p:txBody>
      </p:sp>
      <p:sp>
        <p:nvSpPr>
          <p:cNvPr id="76" name="TextBox 75">
            <a:extLst>
              <a:ext uri="{FF2B5EF4-FFF2-40B4-BE49-F238E27FC236}">
                <a16:creationId xmlns:a16="http://schemas.microsoft.com/office/drawing/2014/main" id="{751406E9-0BF2-F569-2ADD-B2CE2246E261}"/>
              </a:ext>
            </a:extLst>
          </p:cNvPr>
          <p:cNvSpPr txBox="1"/>
          <p:nvPr/>
        </p:nvSpPr>
        <p:spPr>
          <a:xfrm>
            <a:off x="10816352" y="3979590"/>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0</a:t>
            </a:r>
          </a:p>
        </p:txBody>
      </p:sp>
      <p:sp>
        <p:nvSpPr>
          <p:cNvPr id="77" name="Oval 76">
            <a:extLst>
              <a:ext uri="{FF2B5EF4-FFF2-40B4-BE49-F238E27FC236}">
                <a16:creationId xmlns:a16="http://schemas.microsoft.com/office/drawing/2014/main" id="{D1FA8A01-0680-0CEF-7B0B-AC251BC4D7D1}"/>
              </a:ext>
            </a:extLst>
          </p:cNvPr>
          <p:cNvSpPr/>
          <p:nvPr/>
        </p:nvSpPr>
        <p:spPr>
          <a:xfrm>
            <a:off x="10343736" y="3084858"/>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srgbClr val="D6F4FF"/>
              </a:solidFill>
              <a:effectLst/>
              <a:uLnTx/>
              <a:uFillTx/>
              <a:latin typeface="Calibri"/>
              <a:ea typeface="+mn-ea"/>
              <a:cs typeface="+mn-cs"/>
            </a:endParaRPr>
          </a:p>
        </p:txBody>
      </p:sp>
      <p:sp>
        <p:nvSpPr>
          <p:cNvPr id="78" name="TextBox 77">
            <a:extLst>
              <a:ext uri="{FF2B5EF4-FFF2-40B4-BE49-F238E27FC236}">
                <a16:creationId xmlns:a16="http://schemas.microsoft.com/office/drawing/2014/main" id="{ADC76355-FFA5-BDC5-1352-CAAF3FA0536A}"/>
              </a:ext>
            </a:extLst>
          </p:cNvPr>
          <p:cNvSpPr txBox="1"/>
          <p:nvPr/>
        </p:nvSpPr>
        <p:spPr>
          <a:xfrm>
            <a:off x="10302002" y="3970065"/>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8</a:t>
            </a:r>
          </a:p>
        </p:txBody>
      </p:sp>
      <p:sp>
        <p:nvSpPr>
          <p:cNvPr id="79" name="TextBox 78">
            <a:extLst>
              <a:ext uri="{FF2B5EF4-FFF2-40B4-BE49-F238E27FC236}">
                <a16:creationId xmlns:a16="http://schemas.microsoft.com/office/drawing/2014/main" id="{5CB79953-938E-A845-D4D8-981F07D44EB3}"/>
              </a:ext>
            </a:extLst>
          </p:cNvPr>
          <p:cNvSpPr txBox="1"/>
          <p:nvPr/>
        </p:nvSpPr>
        <p:spPr>
          <a:xfrm>
            <a:off x="9444752" y="4008165"/>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5</a:t>
            </a:r>
          </a:p>
        </p:txBody>
      </p:sp>
      <p:sp>
        <p:nvSpPr>
          <p:cNvPr id="80" name="Oval 79">
            <a:extLst>
              <a:ext uri="{FF2B5EF4-FFF2-40B4-BE49-F238E27FC236}">
                <a16:creationId xmlns:a16="http://schemas.microsoft.com/office/drawing/2014/main" id="{32EC9B6E-D41C-B49B-4A5E-9DA8751208E6}"/>
              </a:ext>
            </a:extLst>
          </p:cNvPr>
          <p:cNvSpPr/>
          <p:nvPr/>
        </p:nvSpPr>
        <p:spPr>
          <a:xfrm>
            <a:off x="8981661" y="3037233"/>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srgbClr val="D6F4FF"/>
              </a:solidFill>
              <a:effectLst/>
              <a:uLnTx/>
              <a:uFillTx/>
              <a:latin typeface="Calibri"/>
              <a:ea typeface="+mn-ea"/>
              <a:cs typeface="+mn-cs"/>
            </a:endParaRPr>
          </a:p>
        </p:txBody>
      </p:sp>
      <p:sp>
        <p:nvSpPr>
          <p:cNvPr id="81" name="TextBox 80">
            <a:extLst>
              <a:ext uri="{FF2B5EF4-FFF2-40B4-BE49-F238E27FC236}">
                <a16:creationId xmlns:a16="http://schemas.microsoft.com/office/drawing/2014/main" id="{97619139-2DC4-95C1-2D33-FF25FF31FFF7}"/>
              </a:ext>
            </a:extLst>
          </p:cNvPr>
          <p:cNvSpPr txBox="1"/>
          <p:nvPr/>
        </p:nvSpPr>
        <p:spPr>
          <a:xfrm>
            <a:off x="8920877" y="4017690"/>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7</a:t>
            </a:r>
          </a:p>
        </p:txBody>
      </p:sp>
    </p:spTree>
    <p:extLst>
      <p:ext uri="{BB962C8B-B14F-4D97-AF65-F5344CB8AC3E}">
        <p14:creationId xmlns:p14="http://schemas.microsoft.com/office/powerpoint/2010/main" val="16182089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par>
                          <p:cTn id="8" fill="hold">
                            <p:stCondLst>
                              <p:cond delay="500"/>
                            </p:stCondLst>
                            <p:childTnLst>
                              <p:par>
                                <p:cTn id="9" presetID="1" presetClass="entr" presetSubtype="0" fill="hold" grpId="1" nodeType="afterEffect">
                                  <p:stCondLst>
                                    <p:cond delay="0"/>
                                  </p:stCondLst>
                                  <p:iterate type="lt">
                                    <p:tmAbs val="0"/>
                                  </p:iterate>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1.85185E-6 L -2.70833E-6 -0.07222 " pathEditMode="relative" rAng="0" ptsTypes="AA">
                                      <p:cBhvr>
                                        <p:cTn id="13" dur="250" accel="50000" decel="50000" autoRev="1" fill="hold">
                                          <p:stCondLst>
                                            <p:cond delay="0"/>
                                          </p:stCondLst>
                                        </p:cTn>
                                        <p:tgtEl>
                                          <p:spTgt spid="13"/>
                                        </p:tgtEl>
                                        <p:attrNameLst>
                                          <p:attrName>ppt_x</p:attrName>
                                          <p:attrName>ppt_y</p:attrName>
                                        </p:attrNameLst>
                                      </p:cBhvr>
                                      <p:rCtr x="0" y="-3611"/>
                                    </p:animMotion>
                                    <p:animRot by="1500000">
                                      <p:cBhvr>
                                        <p:cTn id="14" dur="125" fill="hold">
                                          <p:stCondLst>
                                            <p:cond delay="0"/>
                                          </p:stCondLst>
                                        </p:cTn>
                                        <p:tgtEl>
                                          <p:spTgt spid="13"/>
                                        </p:tgtEl>
                                        <p:attrNameLst>
                                          <p:attrName>r</p:attrName>
                                        </p:attrNameLst>
                                      </p:cBhvr>
                                    </p:animRot>
                                    <p:animRot by="-1500000">
                                      <p:cBhvr>
                                        <p:cTn id="15" dur="125" fill="hold">
                                          <p:stCondLst>
                                            <p:cond delay="125"/>
                                          </p:stCondLst>
                                        </p:cTn>
                                        <p:tgtEl>
                                          <p:spTgt spid="13"/>
                                        </p:tgtEl>
                                        <p:attrNameLst>
                                          <p:attrName>r</p:attrName>
                                        </p:attrNameLst>
                                      </p:cBhvr>
                                    </p:animRot>
                                    <p:animRot by="-1500000">
                                      <p:cBhvr>
                                        <p:cTn id="16" dur="125" fill="hold">
                                          <p:stCondLst>
                                            <p:cond delay="250"/>
                                          </p:stCondLst>
                                        </p:cTn>
                                        <p:tgtEl>
                                          <p:spTgt spid="13"/>
                                        </p:tgtEl>
                                        <p:attrNameLst>
                                          <p:attrName>r</p:attrName>
                                        </p:attrNameLst>
                                      </p:cBhvr>
                                    </p:animRot>
                                    <p:animRot by="1500000">
                                      <p:cBhvr>
                                        <p:cTn id="17" dur="125" fill="hold">
                                          <p:stCondLst>
                                            <p:cond delay="375"/>
                                          </p:stCondLst>
                                        </p:cTn>
                                        <p:tgtEl>
                                          <p:spTgt spid="13"/>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up)">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down)">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wipe(left)">
                                      <p:cBhvr>
                                        <p:cTn id="62" dur="500"/>
                                        <p:tgtEl>
                                          <p:spTgt spid="5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up)">
                                      <p:cBhvr>
                                        <p:cTn id="67" dur="500"/>
                                        <p:tgtEl>
                                          <p:spTgt spid="5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wipe(down)">
                                      <p:cBhvr>
                                        <p:cTn id="72" dur="500"/>
                                        <p:tgtEl>
                                          <p:spTgt spid="5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left)">
                                      <p:cBhvr>
                                        <p:cTn id="77" dur="500"/>
                                        <p:tgtEl>
                                          <p:spTgt spid="5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ipe(up)">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up)">
                                      <p:cBhvr>
                                        <p:cTn id="87" dur="500"/>
                                        <p:tgtEl>
                                          <p:spTgt spid="1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fade">
                                      <p:cBhvr>
                                        <p:cTn id="92" dur="500"/>
                                        <p:tgtEl>
                                          <p:spTgt spid="6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63"/>
                                        </p:tgtEl>
                                      </p:cBhvr>
                                    </p:animEffect>
                                    <p:set>
                                      <p:cBhvr>
                                        <p:cTn id="97" dur="1" fill="hold">
                                          <p:stCondLst>
                                            <p:cond delay="499"/>
                                          </p:stCondLst>
                                        </p:cTn>
                                        <p:tgtEl>
                                          <p:spTgt spid="63"/>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up)">
                                      <p:cBhvr>
                                        <p:cTn id="102" dur="500"/>
                                        <p:tgtEl>
                                          <p:spTgt spid="6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65"/>
                                        </p:tgtEl>
                                        <p:attrNameLst>
                                          <p:attrName>style.visibility</p:attrName>
                                        </p:attrNameLst>
                                      </p:cBhvr>
                                      <p:to>
                                        <p:strVal val="visible"/>
                                      </p:to>
                                    </p:set>
                                    <p:animEffect transition="in" filter="wipe(up)">
                                      <p:cBhvr>
                                        <p:cTn id="107" dur="500"/>
                                        <p:tgtEl>
                                          <p:spTgt spid="65"/>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fade">
                                      <p:cBhvr>
                                        <p:cTn id="112" dur="500"/>
                                        <p:tgtEl>
                                          <p:spTgt spid="6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grpId="1" nodeType="clickEffect">
                                  <p:stCondLst>
                                    <p:cond delay="0"/>
                                  </p:stCondLst>
                                  <p:childTnLst>
                                    <p:animEffect transition="out" filter="fade">
                                      <p:cBhvr>
                                        <p:cTn id="116" dur="500"/>
                                        <p:tgtEl>
                                          <p:spTgt spid="66"/>
                                        </p:tgtEl>
                                      </p:cBhvr>
                                    </p:animEffect>
                                    <p:set>
                                      <p:cBhvr>
                                        <p:cTn id="117" dur="1" fill="hold">
                                          <p:stCondLst>
                                            <p:cond delay="499"/>
                                          </p:stCondLst>
                                        </p:cTn>
                                        <p:tgtEl>
                                          <p:spTgt spid="66"/>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wipe(up)">
                                      <p:cBhvr>
                                        <p:cTn id="122" dur="500"/>
                                        <p:tgtEl>
                                          <p:spTgt spid="67"/>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grpId="0" nodeType="clickEffect">
                                  <p:stCondLst>
                                    <p:cond delay="0"/>
                                  </p:stCondLst>
                                  <p:childTnLst>
                                    <p:set>
                                      <p:cBhvr>
                                        <p:cTn id="126" dur="1" fill="hold">
                                          <p:stCondLst>
                                            <p:cond delay="0"/>
                                          </p:stCondLst>
                                        </p:cTn>
                                        <p:tgtEl>
                                          <p:spTgt spid="68"/>
                                        </p:tgtEl>
                                        <p:attrNameLst>
                                          <p:attrName>style.visibility</p:attrName>
                                        </p:attrNameLst>
                                      </p:cBhvr>
                                      <p:to>
                                        <p:strVal val="visible"/>
                                      </p:to>
                                    </p:set>
                                    <p:animEffect transition="in" filter="wipe(up)">
                                      <p:cBhvr>
                                        <p:cTn id="127" dur="500"/>
                                        <p:tgtEl>
                                          <p:spTgt spid="68"/>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grpId="0" nodeType="clickEffect">
                                  <p:stCondLst>
                                    <p:cond delay="0"/>
                                  </p:stCondLst>
                                  <p:childTnLst>
                                    <p:set>
                                      <p:cBhvr>
                                        <p:cTn id="131" dur="1" fill="hold">
                                          <p:stCondLst>
                                            <p:cond delay="0"/>
                                          </p:stCondLst>
                                        </p:cTn>
                                        <p:tgtEl>
                                          <p:spTgt spid="69"/>
                                        </p:tgtEl>
                                        <p:attrNameLst>
                                          <p:attrName>style.visibility</p:attrName>
                                        </p:attrNameLst>
                                      </p:cBhvr>
                                      <p:to>
                                        <p:strVal val="visible"/>
                                      </p:to>
                                    </p:set>
                                    <p:animEffect transition="in" filter="wipe(up)">
                                      <p:cBhvr>
                                        <p:cTn id="132" dur="500"/>
                                        <p:tgtEl>
                                          <p:spTgt spid="6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70"/>
                                        </p:tgtEl>
                                        <p:attrNameLst>
                                          <p:attrName>style.visibility</p:attrName>
                                        </p:attrNameLst>
                                      </p:cBhvr>
                                      <p:to>
                                        <p:strVal val="visible"/>
                                      </p:to>
                                    </p:set>
                                    <p:animEffect transition="in" filter="fade">
                                      <p:cBhvr>
                                        <p:cTn id="137" dur="500"/>
                                        <p:tgtEl>
                                          <p:spTgt spid="70"/>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grpId="1" nodeType="clickEffect">
                                  <p:stCondLst>
                                    <p:cond delay="0"/>
                                  </p:stCondLst>
                                  <p:childTnLst>
                                    <p:animEffect transition="out" filter="fade">
                                      <p:cBhvr>
                                        <p:cTn id="141" dur="500"/>
                                        <p:tgtEl>
                                          <p:spTgt spid="70"/>
                                        </p:tgtEl>
                                      </p:cBhvr>
                                    </p:animEffect>
                                    <p:set>
                                      <p:cBhvr>
                                        <p:cTn id="142" dur="1" fill="hold">
                                          <p:stCondLst>
                                            <p:cond delay="499"/>
                                          </p:stCondLst>
                                        </p:cTn>
                                        <p:tgtEl>
                                          <p:spTgt spid="70"/>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22" presetClass="entr" presetSubtype="1" fill="hold" grpId="0" nodeType="clickEffect">
                                  <p:stCondLst>
                                    <p:cond delay="0"/>
                                  </p:stCondLst>
                                  <p:childTnLst>
                                    <p:set>
                                      <p:cBhvr>
                                        <p:cTn id="146" dur="1" fill="hold">
                                          <p:stCondLst>
                                            <p:cond delay="0"/>
                                          </p:stCondLst>
                                        </p:cTn>
                                        <p:tgtEl>
                                          <p:spTgt spid="71"/>
                                        </p:tgtEl>
                                        <p:attrNameLst>
                                          <p:attrName>style.visibility</p:attrName>
                                        </p:attrNameLst>
                                      </p:cBhvr>
                                      <p:to>
                                        <p:strVal val="visible"/>
                                      </p:to>
                                    </p:set>
                                    <p:animEffect transition="in" filter="wipe(up)">
                                      <p:cBhvr>
                                        <p:cTn id="147" dur="500"/>
                                        <p:tgtEl>
                                          <p:spTgt spid="71"/>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1" fill="hold" grpId="0" nodeType="clickEffect">
                                  <p:stCondLst>
                                    <p:cond delay="0"/>
                                  </p:stCondLst>
                                  <p:childTnLst>
                                    <p:set>
                                      <p:cBhvr>
                                        <p:cTn id="151" dur="1" fill="hold">
                                          <p:stCondLst>
                                            <p:cond delay="0"/>
                                          </p:stCondLst>
                                        </p:cTn>
                                        <p:tgtEl>
                                          <p:spTgt spid="72"/>
                                        </p:tgtEl>
                                        <p:attrNameLst>
                                          <p:attrName>style.visibility</p:attrName>
                                        </p:attrNameLst>
                                      </p:cBhvr>
                                      <p:to>
                                        <p:strVal val="visible"/>
                                      </p:to>
                                    </p:set>
                                    <p:animEffect transition="in" filter="wipe(up)">
                                      <p:cBhvr>
                                        <p:cTn id="152" dur="500"/>
                                        <p:tgtEl>
                                          <p:spTgt spid="72"/>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73"/>
                                        </p:tgtEl>
                                        <p:attrNameLst>
                                          <p:attrName>style.visibility</p:attrName>
                                        </p:attrNameLst>
                                      </p:cBhvr>
                                      <p:to>
                                        <p:strVal val="visible"/>
                                      </p:to>
                                    </p:set>
                                    <p:animEffect transition="in" filter="fade">
                                      <p:cBhvr>
                                        <p:cTn id="157" dur="500"/>
                                        <p:tgtEl>
                                          <p:spTgt spid="73"/>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xit" presetSubtype="0" fill="hold" grpId="1" nodeType="clickEffect">
                                  <p:stCondLst>
                                    <p:cond delay="0"/>
                                  </p:stCondLst>
                                  <p:childTnLst>
                                    <p:animEffect transition="out" filter="fade">
                                      <p:cBhvr>
                                        <p:cTn id="161" dur="500"/>
                                        <p:tgtEl>
                                          <p:spTgt spid="73"/>
                                        </p:tgtEl>
                                      </p:cBhvr>
                                    </p:animEffect>
                                    <p:set>
                                      <p:cBhvr>
                                        <p:cTn id="162" dur="1" fill="hold">
                                          <p:stCondLst>
                                            <p:cond delay="499"/>
                                          </p:stCondLst>
                                        </p:cTn>
                                        <p:tgtEl>
                                          <p:spTgt spid="73"/>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22" presetClass="entr" presetSubtype="1" fill="hold" grpId="0" nodeType="clickEffect">
                                  <p:stCondLst>
                                    <p:cond delay="0"/>
                                  </p:stCondLst>
                                  <p:childTnLst>
                                    <p:set>
                                      <p:cBhvr>
                                        <p:cTn id="166" dur="1" fill="hold">
                                          <p:stCondLst>
                                            <p:cond delay="0"/>
                                          </p:stCondLst>
                                        </p:cTn>
                                        <p:tgtEl>
                                          <p:spTgt spid="74"/>
                                        </p:tgtEl>
                                        <p:attrNameLst>
                                          <p:attrName>style.visibility</p:attrName>
                                        </p:attrNameLst>
                                      </p:cBhvr>
                                      <p:to>
                                        <p:strVal val="visible"/>
                                      </p:to>
                                    </p:set>
                                    <p:animEffect transition="in" filter="wipe(up)">
                                      <p:cBhvr>
                                        <p:cTn id="167" dur="500"/>
                                        <p:tgtEl>
                                          <p:spTgt spid="74"/>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1" fill="hold" grpId="0" nodeType="click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ipe(up)">
                                      <p:cBhvr>
                                        <p:cTn id="172" dur="500"/>
                                        <p:tgtEl>
                                          <p:spTgt spid="75"/>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1" fill="hold" grpId="0" nodeType="clickEffect">
                                  <p:stCondLst>
                                    <p:cond delay="0"/>
                                  </p:stCondLst>
                                  <p:childTnLst>
                                    <p:set>
                                      <p:cBhvr>
                                        <p:cTn id="176" dur="1" fill="hold">
                                          <p:stCondLst>
                                            <p:cond delay="0"/>
                                          </p:stCondLst>
                                        </p:cTn>
                                        <p:tgtEl>
                                          <p:spTgt spid="76"/>
                                        </p:tgtEl>
                                        <p:attrNameLst>
                                          <p:attrName>style.visibility</p:attrName>
                                        </p:attrNameLst>
                                      </p:cBhvr>
                                      <p:to>
                                        <p:strVal val="visible"/>
                                      </p:to>
                                    </p:set>
                                    <p:animEffect transition="in" filter="wipe(up)">
                                      <p:cBhvr>
                                        <p:cTn id="177" dur="500"/>
                                        <p:tgtEl>
                                          <p:spTgt spid="76"/>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77"/>
                                        </p:tgtEl>
                                        <p:attrNameLst>
                                          <p:attrName>style.visibility</p:attrName>
                                        </p:attrNameLst>
                                      </p:cBhvr>
                                      <p:to>
                                        <p:strVal val="visible"/>
                                      </p:to>
                                    </p:set>
                                    <p:animEffect transition="in" filter="fade">
                                      <p:cBhvr>
                                        <p:cTn id="182" dur="500"/>
                                        <p:tgtEl>
                                          <p:spTgt spid="77"/>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xit" presetSubtype="0" fill="hold" grpId="1" nodeType="clickEffect">
                                  <p:stCondLst>
                                    <p:cond delay="0"/>
                                  </p:stCondLst>
                                  <p:childTnLst>
                                    <p:animEffect transition="out" filter="fade">
                                      <p:cBhvr>
                                        <p:cTn id="186" dur="500"/>
                                        <p:tgtEl>
                                          <p:spTgt spid="77"/>
                                        </p:tgtEl>
                                      </p:cBhvr>
                                    </p:animEffect>
                                    <p:set>
                                      <p:cBhvr>
                                        <p:cTn id="187" dur="1" fill="hold">
                                          <p:stCondLst>
                                            <p:cond delay="499"/>
                                          </p:stCondLst>
                                        </p:cTn>
                                        <p:tgtEl>
                                          <p:spTgt spid="77"/>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22" presetClass="entr" presetSubtype="1" fill="hold" grpId="0" nodeType="clickEffect">
                                  <p:stCondLst>
                                    <p:cond delay="0"/>
                                  </p:stCondLst>
                                  <p:childTnLst>
                                    <p:set>
                                      <p:cBhvr>
                                        <p:cTn id="191" dur="1" fill="hold">
                                          <p:stCondLst>
                                            <p:cond delay="0"/>
                                          </p:stCondLst>
                                        </p:cTn>
                                        <p:tgtEl>
                                          <p:spTgt spid="78"/>
                                        </p:tgtEl>
                                        <p:attrNameLst>
                                          <p:attrName>style.visibility</p:attrName>
                                        </p:attrNameLst>
                                      </p:cBhvr>
                                      <p:to>
                                        <p:strVal val="visible"/>
                                      </p:to>
                                    </p:set>
                                    <p:animEffect transition="in" filter="wipe(up)">
                                      <p:cBhvr>
                                        <p:cTn id="192" dur="500"/>
                                        <p:tgtEl>
                                          <p:spTgt spid="78"/>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1" fill="hold" grpId="0" nodeType="clickEffect">
                                  <p:stCondLst>
                                    <p:cond delay="0"/>
                                  </p:stCondLst>
                                  <p:childTnLst>
                                    <p:set>
                                      <p:cBhvr>
                                        <p:cTn id="196" dur="1" fill="hold">
                                          <p:stCondLst>
                                            <p:cond delay="0"/>
                                          </p:stCondLst>
                                        </p:cTn>
                                        <p:tgtEl>
                                          <p:spTgt spid="79"/>
                                        </p:tgtEl>
                                        <p:attrNameLst>
                                          <p:attrName>style.visibility</p:attrName>
                                        </p:attrNameLst>
                                      </p:cBhvr>
                                      <p:to>
                                        <p:strVal val="visible"/>
                                      </p:to>
                                    </p:set>
                                    <p:animEffect transition="in" filter="wipe(up)">
                                      <p:cBhvr>
                                        <p:cTn id="197" dur="500"/>
                                        <p:tgtEl>
                                          <p:spTgt spid="79"/>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80"/>
                                        </p:tgtEl>
                                        <p:attrNameLst>
                                          <p:attrName>style.visibility</p:attrName>
                                        </p:attrNameLst>
                                      </p:cBhvr>
                                      <p:to>
                                        <p:strVal val="visible"/>
                                      </p:to>
                                    </p:set>
                                    <p:animEffect transition="in" filter="fade">
                                      <p:cBhvr>
                                        <p:cTn id="202" dur="500"/>
                                        <p:tgtEl>
                                          <p:spTgt spid="80"/>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xit" presetSubtype="0" fill="hold" grpId="1" nodeType="clickEffect">
                                  <p:stCondLst>
                                    <p:cond delay="0"/>
                                  </p:stCondLst>
                                  <p:childTnLst>
                                    <p:animEffect transition="out" filter="fade">
                                      <p:cBhvr>
                                        <p:cTn id="206" dur="500"/>
                                        <p:tgtEl>
                                          <p:spTgt spid="80"/>
                                        </p:tgtEl>
                                      </p:cBhvr>
                                    </p:animEffect>
                                    <p:set>
                                      <p:cBhvr>
                                        <p:cTn id="207" dur="1" fill="hold">
                                          <p:stCondLst>
                                            <p:cond delay="499"/>
                                          </p:stCondLst>
                                        </p:cTn>
                                        <p:tgtEl>
                                          <p:spTgt spid="80"/>
                                        </p:tgtEl>
                                        <p:attrNameLst>
                                          <p:attrName>style.visibility</p:attrName>
                                        </p:attrNameLst>
                                      </p:cBhvr>
                                      <p:to>
                                        <p:strVal val="hidden"/>
                                      </p:to>
                                    </p:set>
                                  </p:childTnLst>
                                </p:cTn>
                              </p:par>
                            </p:childTnLst>
                          </p:cTn>
                        </p:par>
                      </p:childTnLst>
                    </p:cTn>
                  </p:par>
                  <p:par>
                    <p:cTn id="208" fill="hold">
                      <p:stCondLst>
                        <p:cond delay="indefinite"/>
                      </p:stCondLst>
                      <p:childTnLst>
                        <p:par>
                          <p:cTn id="209" fill="hold">
                            <p:stCondLst>
                              <p:cond delay="0"/>
                            </p:stCondLst>
                            <p:childTnLst>
                              <p:par>
                                <p:cTn id="210" presetID="22" presetClass="entr" presetSubtype="1" fill="hold" grpId="0" nodeType="clickEffect">
                                  <p:stCondLst>
                                    <p:cond delay="0"/>
                                  </p:stCondLst>
                                  <p:childTnLst>
                                    <p:set>
                                      <p:cBhvr>
                                        <p:cTn id="211" dur="1" fill="hold">
                                          <p:stCondLst>
                                            <p:cond delay="0"/>
                                          </p:stCondLst>
                                        </p:cTn>
                                        <p:tgtEl>
                                          <p:spTgt spid="81"/>
                                        </p:tgtEl>
                                        <p:attrNameLst>
                                          <p:attrName>style.visibility</p:attrName>
                                        </p:attrNameLst>
                                      </p:cBhvr>
                                      <p:to>
                                        <p:strVal val="visible"/>
                                      </p:to>
                                    </p:set>
                                    <p:animEffect transition="in" filter="wipe(up)">
                                      <p:cBhvr>
                                        <p:cTn id="21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2" grpId="0"/>
      <p:bldP spid="6" grpId="0"/>
      <p:bldP spid="7" grpId="0" animBg="1"/>
      <p:bldP spid="16" grpId="0"/>
      <p:bldP spid="17" grpId="0"/>
      <p:bldP spid="20" grpId="0"/>
      <p:bldP spid="45" grpId="0"/>
      <p:bldP spid="46" grpId="0"/>
      <p:bldP spid="47" grpId="0" animBg="1"/>
      <p:bldP spid="50" grpId="0"/>
      <p:bldP spid="54" grpId="0"/>
      <p:bldP spid="55" grpId="0"/>
      <p:bldP spid="56" grpId="0" animBg="1"/>
      <p:bldP spid="59" grpId="0"/>
      <p:bldP spid="63" grpId="0" animBg="1"/>
      <p:bldP spid="63" grpId="1" animBg="1"/>
      <p:bldP spid="64" grpId="0"/>
      <p:bldP spid="65" grpId="0"/>
      <p:bldP spid="66" grpId="0" animBg="1"/>
      <p:bldP spid="66" grpId="1" animBg="1"/>
      <p:bldP spid="67" grpId="0"/>
      <p:bldP spid="68" grpId="0"/>
      <p:bldP spid="69" grpId="0"/>
      <p:bldP spid="70" grpId="0" animBg="1"/>
      <p:bldP spid="70" grpId="1" animBg="1"/>
      <p:bldP spid="71" grpId="0"/>
      <p:bldP spid="72" grpId="0"/>
      <p:bldP spid="73" grpId="0" animBg="1"/>
      <p:bldP spid="73" grpId="1" animBg="1"/>
      <p:bldP spid="74" grpId="0"/>
      <p:bldP spid="75" grpId="0"/>
      <p:bldP spid="76" grpId="0"/>
      <p:bldP spid="77" grpId="0" animBg="1"/>
      <p:bldP spid="77" grpId="1" animBg="1"/>
      <p:bldP spid="78" grpId="0"/>
      <p:bldP spid="79" grpId="0"/>
      <p:bldP spid="80" grpId="0" animBg="1"/>
      <p:bldP spid="80" grpId="1" animBg="1"/>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1DE7B8-AB91-77EA-6016-70DED25D0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a:extLst>
              <a:ext uri="{FF2B5EF4-FFF2-40B4-BE49-F238E27FC236}">
                <a16:creationId xmlns:a16="http://schemas.microsoft.com/office/drawing/2014/main" id="{5A8A7491-2D16-71A1-40BB-CCB0C870EC49}"/>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Lst>
          </a:blip>
          <a:stretch>
            <a:fillRect/>
          </a:stretch>
        </p:blipFill>
        <p:spPr>
          <a:xfrm>
            <a:off x="303687" y="2617620"/>
            <a:ext cx="1651771" cy="3817319"/>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DACAFE76-4DDF-2EC7-0472-9E962EC0CA7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10186105" y="2745373"/>
            <a:ext cx="1715861" cy="3981806"/>
          </a:xfrm>
          <a:prstGeom prst="rect">
            <a:avLst/>
          </a:prstGeom>
          <a:effectLst>
            <a:outerShdw blurRad="50800" dist="38100" dir="5400000" algn="t" rotWithShape="0">
              <a:prstClr val="black">
                <a:alpha val="40000"/>
              </a:prstClr>
            </a:outerShdw>
          </a:effectLst>
        </p:spPr>
      </p:pic>
      <p:sp>
        <p:nvSpPr>
          <p:cNvPr id="10" name="Rectangle: Rounded Corners 9">
            <a:extLst>
              <a:ext uri="{FF2B5EF4-FFF2-40B4-BE49-F238E27FC236}">
                <a16:creationId xmlns:a16="http://schemas.microsoft.com/office/drawing/2014/main" id="{2ECCE247-2944-316E-72D8-316B0294D178}"/>
              </a:ext>
            </a:extLst>
          </p:cNvPr>
          <p:cNvSpPr/>
          <p:nvPr/>
        </p:nvSpPr>
        <p:spPr>
          <a:xfrm>
            <a:off x="459748" y="435154"/>
            <a:ext cx="11272504" cy="5987691"/>
          </a:xfrm>
          <a:prstGeom prst="roundRect">
            <a:avLst>
              <a:gd name="adj" fmla="val 10104"/>
            </a:avLst>
          </a:prstGeom>
          <a:solidFill>
            <a:schemeClr val="bg1">
              <a:alpha val="9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2" name="Group 1">
            <a:extLst>
              <a:ext uri="{FF2B5EF4-FFF2-40B4-BE49-F238E27FC236}">
                <a16:creationId xmlns:a16="http://schemas.microsoft.com/office/drawing/2014/main" id="{452F9DF6-32C4-3205-108E-B9BF33FF211C}"/>
              </a:ext>
            </a:extLst>
          </p:cNvPr>
          <p:cNvGrpSpPr/>
          <p:nvPr/>
        </p:nvGrpSpPr>
        <p:grpSpPr>
          <a:xfrm>
            <a:off x="1135085" y="1072500"/>
            <a:ext cx="607544" cy="646331"/>
            <a:chOff x="759165" y="645780"/>
            <a:chExt cx="607544" cy="646331"/>
          </a:xfrm>
        </p:grpSpPr>
        <p:sp>
          <p:nvSpPr>
            <p:cNvPr id="11" name="Oval 10">
              <a:extLst>
                <a:ext uri="{FF2B5EF4-FFF2-40B4-BE49-F238E27FC236}">
                  <a16:creationId xmlns:a16="http://schemas.microsoft.com/office/drawing/2014/main" id="{85937A23-475A-7297-38D8-F219A20186DD}"/>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AE0A0FAF-B53A-2EDE-7B99-6D3B3A54E66B}"/>
                </a:ext>
              </a:extLst>
            </p:cNvPr>
            <p:cNvSpPr txBox="1"/>
            <p:nvPr/>
          </p:nvSpPr>
          <p:spPr>
            <a:xfrm>
              <a:off x="84292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vi-VN"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13" name="TextBox 12">
            <a:extLst>
              <a:ext uri="{FF2B5EF4-FFF2-40B4-BE49-F238E27FC236}">
                <a16:creationId xmlns:a16="http://schemas.microsoft.com/office/drawing/2014/main" id="{E2691112-8AFF-3FB1-7B2F-8056F88896A2}"/>
              </a:ext>
            </a:extLst>
          </p:cNvPr>
          <p:cNvSpPr txBox="1"/>
          <p:nvPr/>
        </p:nvSpPr>
        <p:spPr>
          <a:xfrm>
            <a:off x="1678710" y="1018544"/>
            <a:ext cx="462684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err="1">
                <a:solidFill>
                  <a:srgbClr val="FF5050"/>
                </a:solidFill>
                <a:latin typeface="Calibri" panose="020F0502020204030204" pitchFamily="34" charset="0"/>
                <a:cs typeface="Calibri" panose="020F0502020204030204" pitchFamily="34" charset="0"/>
              </a:rPr>
              <a:t>Đặt</a:t>
            </a:r>
            <a:r>
              <a:rPr lang="en-US" sz="4400" b="1" dirty="0">
                <a:solidFill>
                  <a:srgbClr val="FF5050"/>
                </a:solidFill>
                <a:latin typeface="Calibri" panose="020F0502020204030204" pitchFamily="34" charset="0"/>
                <a:cs typeface="Calibri" panose="020F0502020204030204" pitchFamily="34" charset="0"/>
              </a:rPr>
              <a:t> </a:t>
            </a:r>
            <a:r>
              <a:rPr lang="en-US" sz="4400" b="1" dirty="0" err="1">
                <a:solidFill>
                  <a:srgbClr val="FF5050"/>
                </a:solidFill>
                <a:latin typeface="Calibri" panose="020F0502020204030204" pitchFamily="34" charset="0"/>
                <a:cs typeface="Calibri" panose="020F0502020204030204" pitchFamily="34" charset="0"/>
              </a:rPr>
              <a:t>tính</a:t>
            </a:r>
            <a:r>
              <a:rPr lang="en-US" sz="4400" b="1" dirty="0">
                <a:solidFill>
                  <a:srgbClr val="FF5050"/>
                </a:solidFill>
                <a:latin typeface="Calibri" panose="020F0502020204030204" pitchFamily="34" charset="0"/>
                <a:cs typeface="Calibri" panose="020F0502020204030204" pitchFamily="34" charset="0"/>
              </a:rPr>
              <a:t> </a:t>
            </a:r>
            <a:r>
              <a:rPr lang="en-US" sz="4400" b="1" dirty="0" err="1">
                <a:solidFill>
                  <a:srgbClr val="FF5050"/>
                </a:solidFill>
                <a:latin typeface="Calibri" panose="020F0502020204030204" pitchFamily="34" charset="0"/>
                <a:cs typeface="Calibri" panose="020F0502020204030204" pitchFamily="34" charset="0"/>
              </a:rPr>
              <a:t>rồi</a:t>
            </a:r>
            <a:r>
              <a:rPr lang="en-US" sz="4400" b="1" dirty="0">
                <a:solidFill>
                  <a:srgbClr val="FF5050"/>
                </a:solidFill>
                <a:latin typeface="Calibri" panose="020F0502020204030204" pitchFamily="34" charset="0"/>
                <a:cs typeface="Calibri" panose="020F0502020204030204" pitchFamily="34" charset="0"/>
              </a:rPr>
              <a:t> </a:t>
            </a:r>
            <a:r>
              <a:rPr lang="en-US" sz="4400" b="1" dirty="0" err="1">
                <a:solidFill>
                  <a:srgbClr val="FF5050"/>
                </a:solidFill>
                <a:latin typeface="Calibri" panose="020F0502020204030204" pitchFamily="34" charset="0"/>
                <a:cs typeface="Calibri" panose="020F0502020204030204" pitchFamily="34" charset="0"/>
              </a:rPr>
              <a:t>tính</a:t>
            </a:r>
            <a:endParaRPr kumimoji="0" lang="vi-VN" sz="4400" b="1" i="0" u="none" strike="noStrike" kern="1200" cap="none" spc="0" normalizeH="0" baseline="0" noProof="0" dirty="0">
              <a:ln>
                <a:noFill/>
              </a:ln>
              <a:solidFill>
                <a:srgbClr val="FF5050"/>
              </a:solidFill>
              <a:effectLst/>
              <a:uLnTx/>
              <a:uFillTx/>
              <a:latin typeface="Calibri" panose="020F0502020204030204" pitchFamily="34" charset="0"/>
              <a:ea typeface="+mn-ea"/>
              <a:cs typeface="Calibri" panose="020F0502020204030204" pitchFamily="34" charset="0"/>
            </a:endParaRPr>
          </a:p>
        </p:txBody>
      </p:sp>
      <p:pic>
        <p:nvPicPr>
          <p:cNvPr id="8" name="Picture 2">
            <a:extLst>
              <a:ext uri="{FF2B5EF4-FFF2-40B4-BE49-F238E27FC236}">
                <a16:creationId xmlns:a16="http://schemas.microsoft.com/office/drawing/2014/main" id="{1AD42D70-FA23-F09C-8CA6-F06912572E5E}"/>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b="45836"/>
          <a:stretch/>
        </p:blipFill>
        <p:spPr>
          <a:xfrm>
            <a:off x="1471919" y="0"/>
            <a:ext cx="4394654" cy="1318085"/>
          </a:xfrm>
          <a:prstGeom prst="rect">
            <a:avLst/>
          </a:prstGeom>
        </p:spPr>
      </p:pic>
      <p:pic>
        <p:nvPicPr>
          <p:cNvPr id="9" name="Picture 2">
            <a:extLst>
              <a:ext uri="{FF2B5EF4-FFF2-40B4-BE49-F238E27FC236}">
                <a16:creationId xmlns:a16="http://schemas.microsoft.com/office/drawing/2014/main" id="{BA9EADDE-5A1A-83EE-A917-B073125CB6D7}"/>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t="44206" b="1630"/>
          <a:stretch/>
        </p:blipFill>
        <p:spPr>
          <a:xfrm>
            <a:off x="6207419" y="-413799"/>
            <a:ext cx="4648250" cy="1476390"/>
          </a:xfrm>
          <a:prstGeom prst="rect">
            <a:avLst/>
          </a:prstGeom>
        </p:spPr>
      </p:pic>
      <p:pic>
        <p:nvPicPr>
          <p:cNvPr id="15" name="Picture 14">
            <a:extLst>
              <a:ext uri="{FF2B5EF4-FFF2-40B4-BE49-F238E27FC236}">
                <a16:creationId xmlns:a16="http://schemas.microsoft.com/office/drawing/2014/main" id="{734D06F3-AB3E-49D8-27B2-3F20320542E8}"/>
              </a:ext>
            </a:extLst>
          </p:cNvPr>
          <p:cNvPicPr>
            <a:picLocks noChangeAspect="1"/>
          </p:cNvPicPr>
          <p:nvPr/>
        </p:nvPicPr>
        <p:blipFill>
          <a:blip r:embed="rId9"/>
          <a:stretch>
            <a:fillRect/>
          </a:stretch>
        </p:blipFill>
        <p:spPr>
          <a:xfrm>
            <a:off x="1552574" y="2243137"/>
            <a:ext cx="9023025" cy="1262063"/>
          </a:xfrm>
          <a:prstGeom prst="rect">
            <a:avLst/>
          </a:prstGeom>
        </p:spPr>
      </p:pic>
    </p:spTree>
    <p:extLst>
      <p:ext uri="{BB962C8B-B14F-4D97-AF65-F5344CB8AC3E}">
        <p14:creationId xmlns:p14="http://schemas.microsoft.com/office/powerpoint/2010/main" val="17312217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4" presetClass="entr" presetSubtype="10" fill="hold" nodeType="withEffect">
                                  <p:stCondLst>
                                    <p:cond delay="50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par>
                                <p:cTn id="18" presetID="1" presetClass="entr" presetSubtype="0" fill="hold" grpId="1" nodeType="withEffect">
                                  <p:stCondLst>
                                    <p:cond delay="500"/>
                                  </p:stCondLst>
                                  <p:iterate type="lt">
                                    <p:tmAbs val="0"/>
                                  </p:iterate>
                                  <p:childTnLst>
                                    <p:set>
                                      <p:cBhvr>
                                        <p:cTn id="19" dur="1" fill="hold">
                                          <p:stCondLst>
                                            <p:cond delay="0"/>
                                          </p:stCondLst>
                                        </p:cTn>
                                        <p:tgtEl>
                                          <p:spTgt spid="13"/>
                                        </p:tgtEl>
                                        <p:attrNameLst>
                                          <p:attrName>style.visibility</p:attrName>
                                        </p:attrNameLst>
                                      </p:cBhvr>
                                      <p:to>
                                        <p:strVal val="visible"/>
                                      </p:to>
                                    </p:set>
                                  </p:childTnLst>
                                </p:cTn>
                              </p:par>
                            </p:childTnLst>
                          </p:cTn>
                        </p:par>
                        <p:par>
                          <p:cTn id="20" fill="hold">
                            <p:stCondLst>
                              <p:cond delay="1000"/>
                            </p:stCondLst>
                            <p:childTnLst>
                              <p:par>
                                <p:cTn id="21" presetID="34" presetClass="emph" presetSubtype="0" fill="hold" grpId="0" nodeType="afterEffect">
                                  <p:stCondLst>
                                    <p:cond delay="0"/>
                                  </p:stCondLst>
                                  <p:iterate type="lt">
                                    <p:tmPct val="10000"/>
                                  </p:iterate>
                                  <p:childTnLst>
                                    <p:animMotion origin="layout" path="M -3.75E-6 3.7037E-7 L -3.75E-6 -0.07222 " pathEditMode="relative" rAng="0" ptsTypes="AA">
                                      <p:cBhvr>
                                        <p:cTn id="22" dur="250" accel="50000" decel="50000" autoRev="1" fill="hold">
                                          <p:stCondLst>
                                            <p:cond delay="0"/>
                                          </p:stCondLst>
                                        </p:cTn>
                                        <p:tgtEl>
                                          <p:spTgt spid="13"/>
                                        </p:tgtEl>
                                        <p:attrNameLst>
                                          <p:attrName>ppt_x</p:attrName>
                                          <p:attrName>ppt_y</p:attrName>
                                        </p:attrNameLst>
                                      </p:cBhvr>
                                      <p:rCtr x="0" y="-3611"/>
                                    </p:animMotion>
                                    <p:animRot by="1500000">
                                      <p:cBhvr>
                                        <p:cTn id="23" dur="125" fill="hold">
                                          <p:stCondLst>
                                            <p:cond delay="0"/>
                                          </p:stCondLst>
                                        </p:cTn>
                                        <p:tgtEl>
                                          <p:spTgt spid="13"/>
                                        </p:tgtEl>
                                        <p:attrNameLst>
                                          <p:attrName>r</p:attrName>
                                        </p:attrNameLst>
                                      </p:cBhvr>
                                    </p:animRot>
                                    <p:animRot by="-1500000">
                                      <p:cBhvr>
                                        <p:cTn id="24" dur="125" fill="hold">
                                          <p:stCondLst>
                                            <p:cond delay="125"/>
                                          </p:stCondLst>
                                        </p:cTn>
                                        <p:tgtEl>
                                          <p:spTgt spid="13"/>
                                        </p:tgtEl>
                                        <p:attrNameLst>
                                          <p:attrName>r</p:attrName>
                                        </p:attrNameLst>
                                      </p:cBhvr>
                                    </p:animRot>
                                    <p:animRot by="-1500000">
                                      <p:cBhvr>
                                        <p:cTn id="25" dur="125" fill="hold">
                                          <p:stCondLst>
                                            <p:cond delay="250"/>
                                          </p:stCondLst>
                                        </p:cTn>
                                        <p:tgtEl>
                                          <p:spTgt spid="13"/>
                                        </p:tgtEl>
                                        <p:attrNameLst>
                                          <p:attrName>r</p:attrName>
                                        </p:attrNameLst>
                                      </p:cBhvr>
                                    </p:animRot>
                                    <p:animRot by="1500000">
                                      <p:cBhvr>
                                        <p:cTn id="26" dur="125" fill="hold">
                                          <p:stCondLst>
                                            <p:cond delay="375"/>
                                          </p:stCondLst>
                                        </p:cTn>
                                        <p:tgtEl>
                                          <p:spTgt spid="1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444318" y="308114"/>
            <a:ext cx="11301789" cy="6092686"/>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54" name="TextBox 53">
            <a:extLst>
              <a:ext uri="{FF2B5EF4-FFF2-40B4-BE49-F238E27FC236}">
                <a16:creationId xmlns:a16="http://schemas.microsoft.com/office/drawing/2014/main" id="{B505306E-1CEF-4A83-BFE2-A592D476A2E1}"/>
              </a:ext>
            </a:extLst>
          </p:cNvPr>
          <p:cNvSpPr txBox="1"/>
          <p:nvPr/>
        </p:nvSpPr>
        <p:spPr>
          <a:xfrm>
            <a:off x="4304416" y="261781"/>
            <a:ext cx="5155151"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600" b="1" dirty="0">
                <a:solidFill>
                  <a:srgbClr val="3B2938"/>
                </a:solidFill>
                <a:latin typeface="Calibri"/>
                <a:cs typeface="Times New Roman" panose="02020603050405020304" pitchFamily="18" charset="0"/>
              </a:rPr>
              <a:t>31 504 x 3</a:t>
            </a:r>
            <a:endParaRPr kumimoji="0" lang="en-US" sz="6600" b="1" i="0" u="none" strike="noStrike" kern="1200" cap="none" spc="0" normalizeH="0" baseline="0" noProof="0" dirty="0">
              <a:ln>
                <a:noFill/>
              </a:ln>
              <a:solidFill>
                <a:srgbClr val="3B2938"/>
              </a:solidFill>
              <a:effectLst/>
              <a:uLnTx/>
              <a:uFillTx/>
              <a:latin typeface="Calibri"/>
              <a:cs typeface="Times New Roman" panose="02020603050405020304" pitchFamily="18" charset="0"/>
            </a:endParaRPr>
          </a:p>
        </p:txBody>
      </p:sp>
      <p:pic>
        <p:nvPicPr>
          <p:cNvPr id="55" name="Picture 2" descr="Bảng gỗ học sinh Hồng Hà (3447) | Shopee Việt Nam">
            <a:extLst>
              <a:ext uri="{FF2B5EF4-FFF2-40B4-BE49-F238E27FC236}">
                <a16:creationId xmlns:a16="http://schemas.microsoft.com/office/drawing/2014/main" id="{0DCA3CE2-1947-424C-9330-BA7781BC6F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1447800" y="1477641"/>
            <a:ext cx="8896350" cy="4924765"/>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38062FCF-EB7E-41F0-A905-05C2D10714DA}"/>
              </a:ext>
            </a:extLst>
          </p:cNvPr>
          <p:cNvSpPr txBox="1"/>
          <p:nvPr/>
        </p:nvSpPr>
        <p:spPr>
          <a:xfrm>
            <a:off x="4220045" y="1630895"/>
            <a:ext cx="409528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600" normalizeH="0" baseline="0" noProof="0" dirty="0">
                <a:ln>
                  <a:noFill/>
                </a:ln>
                <a:solidFill>
                  <a:prstClr val="white"/>
                </a:solidFill>
                <a:effectLst/>
                <a:uLnTx/>
                <a:uFillTx/>
                <a:latin typeface="Calibri"/>
                <a:ea typeface="+mn-ea"/>
                <a:cs typeface="+mn-cs"/>
              </a:rPr>
              <a:t>31 504</a:t>
            </a:r>
          </a:p>
        </p:txBody>
      </p:sp>
      <p:sp>
        <p:nvSpPr>
          <p:cNvPr id="57" name="TextBox 56">
            <a:extLst>
              <a:ext uri="{FF2B5EF4-FFF2-40B4-BE49-F238E27FC236}">
                <a16:creationId xmlns:a16="http://schemas.microsoft.com/office/drawing/2014/main" id="{D1236541-C2AC-4111-B254-C1FD215C3678}"/>
              </a:ext>
            </a:extLst>
          </p:cNvPr>
          <p:cNvSpPr txBox="1"/>
          <p:nvPr/>
        </p:nvSpPr>
        <p:spPr>
          <a:xfrm>
            <a:off x="6513858" y="2835690"/>
            <a:ext cx="123255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600" normalizeH="0" baseline="0" noProof="0" dirty="0">
                <a:ln>
                  <a:noFill/>
                </a:ln>
                <a:solidFill>
                  <a:prstClr val="white"/>
                </a:solidFill>
                <a:effectLst/>
                <a:uLnTx/>
                <a:uFillTx/>
                <a:latin typeface="Calibri"/>
                <a:ea typeface="+mn-ea"/>
                <a:cs typeface="+mn-cs"/>
              </a:rPr>
              <a:t> 3</a:t>
            </a:r>
          </a:p>
        </p:txBody>
      </p:sp>
      <p:sp>
        <p:nvSpPr>
          <p:cNvPr id="58" name="Rectangle 57">
            <a:extLst>
              <a:ext uri="{FF2B5EF4-FFF2-40B4-BE49-F238E27FC236}">
                <a16:creationId xmlns:a16="http://schemas.microsoft.com/office/drawing/2014/main" id="{EC964570-0846-48FD-AFF2-D9A4C6D7AA6B}"/>
              </a:ext>
            </a:extLst>
          </p:cNvPr>
          <p:cNvSpPr/>
          <p:nvPr/>
        </p:nvSpPr>
        <p:spPr>
          <a:xfrm>
            <a:off x="4400550" y="4098898"/>
            <a:ext cx="3361911"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C3A0F36B-6EC8-4841-921D-2887DF7386A2}"/>
              </a:ext>
            </a:extLst>
          </p:cNvPr>
          <p:cNvSpPr txBox="1"/>
          <p:nvPr/>
        </p:nvSpPr>
        <p:spPr>
          <a:xfrm>
            <a:off x="6859505" y="3884340"/>
            <a:ext cx="89939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600" normalizeH="0" baseline="0" noProof="0" dirty="0">
                <a:ln>
                  <a:noFill/>
                </a:ln>
                <a:solidFill>
                  <a:prstClr val="white"/>
                </a:solidFill>
                <a:effectLst/>
                <a:uLnTx/>
                <a:uFillTx/>
                <a:latin typeface="Calibri"/>
                <a:ea typeface="+mn-ea"/>
                <a:cs typeface="+mn-cs"/>
              </a:rPr>
              <a:t>2</a:t>
            </a:r>
          </a:p>
        </p:txBody>
      </p:sp>
      <p:sp>
        <p:nvSpPr>
          <p:cNvPr id="60" name="TextBox 59">
            <a:extLst>
              <a:ext uri="{FF2B5EF4-FFF2-40B4-BE49-F238E27FC236}">
                <a16:creationId xmlns:a16="http://schemas.microsoft.com/office/drawing/2014/main" id="{DD9D6BA5-B2BA-4BF1-883A-2FBDDD0EB1F7}"/>
              </a:ext>
            </a:extLst>
          </p:cNvPr>
          <p:cNvSpPr txBox="1"/>
          <p:nvPr/>
        </p:nvSpPr>
        <p:spPr>
          <a:xfrm>
            <a:off x="6238726" y="3896537"/>
            <a:ext cx="89939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600" normalizeH="0" baseline="0" noProof="0" dirty="0">
                <a:ln>
                  <a:noFill/>
                </a:ln>
                <a:solidFill>
                  <a:prstClr val="white"/>
                </a:solidFill>
                <a:effectLst/>
                <a:uLnTx/>
                <a:uFillTx/>
                <a:latin typeface="Calibri"/>
                <a:ea typeface="+mn-ea"/>
                <a:cs typeface="+mn-cs"/>
              </a:rPr>
              <a:t>1</a:t>
            </a:r>
          </a:p>
        </p:txBody>
      </p:sp>
      <p:sp>
        <p:nvSpPr>
          <p:cNvPr id="62" name="TextBox 61">
            <a:extLst>
              <a:ext uri="{FF2B5EF4-FFF2-40B4-BE49-F238E27FC236}">
                <a16:creationId xmlns:a16="http://schemas.microsoft.com/office/drawing/2014/main" id="{0F320226-1952-4CAE-8134-54CB38354F41}"/>
              </a:ext>
            </a:extLst>
          </p:cNvPr>
          <p:cNvSpPr txBox="1"/>
          <p:nvPr/>
        </p:nvSpPr>
        <p:spPr>
          <a:xfrm>
            <a:off x="3847450" y="2596005"/>
            <a:ext cx="60250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libri"/>
                <a:ea typeface="+mn-ea"/>
                <a:cs typeface="+mn-cs"/>
              </a:rPr>
              <a:t>x</a:t>
            </a:r>
          </a:p>
        </p:txBody>
      </p:sp>
      <p:sp>
        <p:nvSpPr>
          <p:cNvPr id="8" name="Oval 7">
            <a:extLst>
              <a:ext uri="{FF2B5EF4-FFF2-40B4-BE49-F238E27FC236}">
                <a16:creationId xmlns:a16="http://schemas.microsoft.com/office/drawing/2014/main" id="{B95578C9-2FBA-4E9C-A378-C0019E1A7D71}"/>
              </a:ext>
            </a:extLst>
          </p:cNvPr>
          <p:cNvSpPr/>
          <p:nvPr/>
        </p:nvSpPr>
        <p:spPr>
          <a:xfrm>
            <a:off x="6524211" y="2713383"/>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6F4FF"/>
              </a:solidFill>
              <a:effectLst/>
              <a:uLnTx/>
              <a:uFillTx/>
              <a:latin typeface="Calibri"/>
              <a:ea typeface="+mn-ea"/>
              <a:cs typeface="+mn-cs"/>
            </a:endParaRPr>
          </a:p>
        </p:txBody>
      </p:sp>
      <p:sp>
        <p:nvSpPr>
          <p:cNvPr id="89" name="TextBox 88">
            <a:extLst>
              <a:ext uri="{FF2B5EF4-FFF2-40B4-BE49-F238E27FC236}">
                <a16:creationId xmlns:a16="http://schemas.microsoft.com/office/drawing/2014/main" id="{B112ED4E-DEB2-4480-B631-199AA37A02E7}"/>
              </a:ext>
            </a:extLst>
          </p:cNvPr>
          <p:cNvSpPr txBox="1"/>
          <p:nvPr/>
        </p:nvSpPr>
        <p:spPr>
          <a:xfrm>
            <a:off x="5622499" y="3886597"/>
            <a:ext cx="89939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600" normalizeH="0" baseline="0" noProof="0" dirty="0">
                <a:ln>
                  <a:noFill/>
                </a:ln>
                <a:solidFill>
                  <a:prstClr val="white"/>
                </a:solidFill>
                <a:effectLst/>
                <a:uLnTx/>
                <a:uFillTx/>
                <a:latin typeface="Calibri"/>
                <a:ea typeface="+mn-ea"/>
                <a:cs typeface="+mn-cs"/>
              </a:rPr>
              <a:t>5</a:t>
            </a:r>
          </a:p>
        </p:txBody>
      </p:sp>
      <p:sp>
        <p:nvSpPr>
          <p:cNvPr id="99" name="TextBox 98">
            <a:extLst>
              <a:ext uri="{FF2B5EF4-FFF2-40B4-BE49-F238E27FC236}">
                <a16:creationId xmlns:a16="http://schemas.microsoft.com/office/drawing/2014/main" id="{0F70C8B1-BA51-41CF-AD7A-532F8A3390E2}"/>
              </a:ext>
            </a:extLst>
          </p:cNvPr>
          <p:cNvSpPr txBox="1"/>
          <p:nvPr/>
        </p:nvSpPr>
        <p:spPr>
          <a:xfrm>
            <a:off x="4864226" y="3887011"/>
            <a:ext cx="89939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600" normalizeH="0" baseline="0" noProof="0" dirty="0">
                <a:ln>
                  <a:noFill/>
                </a:ln>
                <a:solidFill>
                  <a:prstClr val="white"/>
                </a:solidFill>
                <a:effectLst/>
                <a:uLnTx/>
                <a:uFillTx/>
                <a:latin typeface="Calibri"/>
                <a:ea typeface="+mn-ea"/>
                <a:cs typeface="+mn-cs"/>
              </a:rPr>
              <a:t>4</a:t>
            </a:r>
          </a:p>
        </p:txBody>
      </p:sp>
      <p:sp>
        <p:nvSpPr>
          <p:cNvPr id="3" name="Oval 2">
            <a:extLst>
              <a:ext uri="{FF2B5EF4-FFF2-40B4-BE49-F238E27FC236}">
                <a16:creationId xmlns:a16="http://schemas.microsoft.com/office/drawing/2014/main" id="{359FD857-52C0-8FE3-5225-101071144FD9}"/>
              </a:ext>
            </a:extLst>
          </p:cNvPr>
          <p:cNvSpPr/>
          <p:nvPr/>
        </p:nvSpPr>
        <p:spPr>
          <a:xfrm>
            <a:off x="5047836" y="2761008"/>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6F4FF"/>
              </a:solidFill>
              <a:effectLst/>
              <a:uLnTx/>
              <a:uFillTx/>
              <a:latin typeface="Calibri"/>
              <a:ea typeface="+mn-ea"/>
              <a:cs typeface="+mn-cs"/>
            </a:endParaRPr>
          </a:p>
        </p:txBody>
      </p:sp>
      <p:sp>
        <p:nvSpPr>
          <p:cNvPr id="4" name="TextBox 3">
            <a:extLst>
              <a:ext uri="{FF2B5EF4-FFF2-40B4-BE49-F238E27FC236}">
                <a16:creationId xmlns:a16="http://schemas.microsoft.com/office/drawing/2014/main" id="{2ED92CDC-7395-2EEE-7723-0B4DBE25AA62}"/>
              </a:ext>
            </a:extLst>
          </p:cNvPr>
          <p:cNvSpPr txBox="1"/>
          <p:nvPr/>
        </p:nvSpPr>
        <p:spPr>
          <a:xfrm>
            <a:off x="4311776" y="3906061"/>
            <a:ext cx="89939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600" normalizeH="0" baseline="0" noProof="0" dirty="0">
                <a:ln>
                  <a:noFill/>
                </a:ln>
                <a:solidFill>
                  <a:prstClr val="white"/>
                </a:solidFill>
                <a:effectLst/>
                <a:uLnTx/>
                <a:uFillTx/>
                <a:latin typeface="Calibri"/>
                <a:ea typeface="+mn-ea"/>
                <a:cs typeface="+mn-cs"/>
              </a:rPr>
              <a:t>9</a:t>
            </a:r>
          </a:p>
        </p:txBody>
      </p:sp>
    </p:spTree>
    <p:extLst>
      <p:ext uri="{BB962C8B-B14F-4D97-AF65-F5344CB8AC3E}">
        <p14:creationId xmlns:p14="http://schemas.microsoft.com/office/powerpoint/2010/main" val="34481460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80">
                                          <p:stCondLst>
                                            <p:cond delay="0"/>
                                          </p:stCondLst>
                                        </p:cTn>
                                        <p:tgtEl>
                                          <p:spTgt spid="54"/>
                                        </p:tgtEl>
                                      </p:cBhvr>
                                    </p:animEffect>
                                    <p:anim calcmode="lin" valueType="num">
                                      <p:cBhvr>
                                        <p:cTn id="8"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3" dur="26">
                                          <p:stCondLst>
                                            <p:cond delay="650"/>
                                          </p:stCondLst>
                                        </p:cTn>
                                        <p:tgtEl>
                                          <p:spTgt spid="54"/>
                                        </p:tgtEl>
                                      </p:cBhvr>
                                      <p:to x="100000" y="60000"/>
                                    </p:animScale>
                                    <p:animScale>
                                      <p:cBhvr>
                                        <p:cTn id="14" dur="166" decel="50000">
                                          <p:stCondLst>
                                            <p:cond delay="676"/>
                                          </p:stCondLst>
                                        </p:cTn>
                                        <p:tgtEl>
                                          <p:spTgt spid="54"/>
                                        </p:tgtEl>
                                      </p:cBhvr>
                                      <p:to x="100000" y="100000"/>
                                    </p:animScale>
                                    <p:animScale>
                                      <p:cBhvr>
                                        <p:cTn id="15" dur="26">
                                          <p:stCondLst>
                                            <p:cond delay="1312"/>
                                          </p:stCondLst>
                                        </p:cTn>
                                        <p:tgtEl>
                                          <p:spTgt spid="54"/>
                                        </p:tgtEl>
                                      </p:cBhvr>
                                      <p:to x="100000" y="80000"/>
                                    </p:animScale>
                                    <p:animScale>
                                      <p:cBhvr>
                                        <p:cTn id="16" dur="166" decel="50000">
                                          <p:stCondLst>
                                            <p:cond delay="1338"/>
                                          </p:stCondLst>
                                        </p:cTn>
                                        <p:tgtEl>
                                          <p:spTgt spid="54"/>
                                        </p:tgtEl>
                                      </p:cBhvr>
                                      <p:to x="100000" y="100000"/>
                                    </p:animScale>
                                    <p:animScale>
                                      <p:cBhvr>
                                        <p:cTn id="17" dur="26">
                                          <p:stCondLst>
                                            <p:cond delay="1642"/>
                                          </p:stCondLst>
                                        </p:cTn>
                                        <p:tgtEl>
                                          <p:spTgt spid="54"/>
                                        </p:tgtEl>
                                      </p:cBhvr>
                                      <p:to x="100000" y="90000"/>
                                    </p:animScale>
                                    <p:animScale>
                                      <p:cBhvr>
                                        <p:cTn id="18" dur="166" decel="50000">
                                          <p:stCondLst>
                                            <p:cond delay="1668"/>
                                          </p:stCondLst>
                                        </p:cTn>
                                        <p:tgtEl>
                                          <p:spTgt spid="54"/>
                                        </p:tgtEl>
                                      </p:cBhvr>
                                      <p:to x="100000" y="100000"/>
                                    </p:animScale>
                                    <p:animScale>
                                      <p:cBhvr>
                                        <p:cTn id="19" dur="26">
                                          <p:stCondLst>
                                            <p:cond delay="1808"/>
                                          </p:stCondLst>
                                        </p:cTn>
                                        <p:tgtEl>
                                          <p:spTgt spid="54"/>
                                        </p:tgtEl>
                                      </p:cBhvr>
                                      <p:to x="100000" y="95000"/>
                                    </p:animScale>
                                    <p:animScale>
                                      <p:cBhvr>
                                        <p:cTn id="20" dur="166" decel="50000">
                                          <p:stCondLst>
                                            <p:cond delay="1834"/>
                                          </p:stCondLst>
                                        </p:cTn>
                                        <p:tgtEl>
                                          <p:spTgt spid="5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wipe(left)">
                                      <p:cBhvr>
                                        <p:cTn id="25" dur="500"/>
                                        <p:tgtEl>
                                          <p:spTgt spid="5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up)">
                                      <p:cBhvr>
                                        <p:cTn id="30" dur="500"/>
                                        <p:tgtEl>
                                          <p:spTgt spid="5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wipe(down)">
                                      <p:cBhvr>
                                        <p:cTn id="35" dur="500"/>
                                        <p:tgtEl>
                                          <p:spTgt spid="6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wipe(left)">
                                      <p:cBhvr>
                                        <p:cTn id="40" dur="500"/>
                                        <p:tgtEl>
                                          <p:spTgt spid="5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wipe(up)">
                                      <p:cBhvr>
                                        <p:cTn id="55" dur="500"/>
                                        <p:tgtEl>
                                          <p:spTgt spid="6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89"/>
                                        </p:tgtEl>
                                        <p:attrNameLst>
                                          <p:attrName>style.visibility</p:attrName>
                                        </p:attrNameLst>
                                      </p:cBhvr>
                                      <p:to>
                                        <p:strVal val="visible"/>
                                      </p:to>
                                    </p:set>
                                    <p:animEffect transition="in" filter="wipe(up)">
                                      <p:cBhvr>
                                        <p:cTn id="65" dur="500"/>
                                        <p:tgtEl>
                                          <p:spTgt spid="8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500"/>
                                        <p:tgtEl>
                                          <p:spTgt spid="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3"/>
                                        </p:tgtEl>
                                      </p:cBhvr>
                                    </p:animEffect>
                                    <p:set>
                                      <p:cBhvr>
                                        <p:cTn id="75" dur="1" fill="hold">
                                          <p:stCondLst>
                                            <p:cond delay="499"/>
                                          </p:stCondLst>
                                        </p:cTn>
                                        <p:tgtEl>
                                          <p:spTgt spid="3"/>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99"/>
                                        </p:tgtEl>
                                        <p:attrNameLst>
                                          <p:attrName>style.visibility</p:attrName>
                                        </p:attrNameLst>
                                      </p:cBhvr>
                                      <p:to>
                                        <p:strVal val="visible"/>
                                      </p:to>
                                    </p:set>
                                    <p:animEffect transition="in" filter="wipe(up)">
                                      <p:cBhvr>
                                        <p:cTn id="80" dur="500"/>
                                        <p:tgtEl>
                                          <p:spTgt spid="9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wipe(up)">
                                      <p:cBhvr>
                                        <p:cTn id="8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6" grpId="0"/>
      <p:bldP spid="57" grpId="0"/>
      <p:bldP spid="58" grpId="0" animBg="1"/>
      <p:bldP spid="59" grpId="0"/>
      <p:bldP spid="60" grpId="0"/>
      <p:bldP spid="62" grpId="0"/>
      <p:bldP spid="8" grpId="0" animBg="1"/>
      <p:bldP spid="8" grpId="1" animBg="1"/>
      <p:bldP spid="89" grpId="0"/>
      <p:bldP spid="99" grpId="0"/>
      <p:bldP spid="3" grpId="0" animBg="1"/>
      <p:bldP spid="3" grpId="1"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444318" y="308114"/>
            <a:ext cx="11301789" cy="6092686"/>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54" name="TextBox 53">
            <a:extLst>
              <a:ext uri="{FF2B5EF4-FFF2-40B4-BE49-F238E27FC236}">
                <a16:creationId xmlns:a16="http://schemas.microsoft.com/office/drawing/2014/main" id="{B505306E-1CEF-4A83-BFE2-A592D476A2E1}"/>
              </a:ext>
            </a:extLst>
          </p:cNvPr>
          <p:cNvSpPr txBox="1"/>
          <p:nvPr/>
        </p:nvSpPr>
        <p:spPr>
          <a:xfrm>
            <a:off x="4304416" y="261781"/>
            <a:ext cx="5155151" cy="1107996"/>
          </a:xfrm>
          <a:prstGeom prst="rect">
            <a:avLst/>
          </a:prstGeom>
          <a:noFill/>
        </p:spPr>
        <p:txBody>
          <a:bodyPr wrap="square" rtlCol="0">
            <a:spAutoFit/>
          </a:bodyPr>
          <a:lstStyle/>
          <a:p>
            <a:pPr lvl="0">
              <a:defRPr/>
            </a:pPr>
            <a:r>
              <a:rPr lang="en-US" sz="6600" b="1" dirty="0">
                <a:solidFill>
                  <a:srgbClr val="3B2938"/>
                </a:solidFill>
                <a:cs typeface="Times New Roman" panose="02020603050405020304" pitchFamily="18" charset="0"/>
              </a:rPr>
              <a:t>23 162 x 4</a:t>
            </a:r>
          </a:p>
        </p:txBody>
      </p:sp>
      <p:pic>
        <p:nvPicPr>
          <p:cNvPr id="55" name="Picture 2" descr="Bảng gỗ học sinh Hồng Hà (3447) | Shopee Việt Nam">
            <a:extLst>
              <a:ext uri="{FF2B5EF4-FFF2-40B4-BE49-F238E27FC236}">
                <a16:creationId xmlns:a16="http://schemas.microsoft.com/office/drawing/2014/main" id="{0DCA3CE2-1947-424C-9330-BA7781BC6F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1447800" y="1477641"/>
            <a:ext cx="8896350" cy="4924765"/>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38062FCF-EB7E-41F0-A905-05C2D10714DA}"/>
              </a:ext>
            </a:extLst>
          </p:cNvPr>
          <p:cNvSpPr txBox="1"/>
          <p:nvPr/>
        </p:nvSpPr>
        <p:spPr>
          <a:xfrm>
            <a:off x="4220045" y="1630895"/>
            <a:ext cx="4095280" cy="1323439"/>
          </a:xfrm>
          <a:prstGeom prst="rect">
            <a:avLst/>
          </a:prstGeom>
          <a:noFill/>
        </p:spPr>
        <p:txBody>
          <a:bodyPr wrap="square" rtlCol="0">
            <a:spAutoFit/>
          </a:bodyPr>
          <a:lstStyle/>
          <a:p>
            <a:pPr lvl="0">
              <a:defRPr/>
            </a:pPr>
            <a:r>
              <a:rPr lang="en-US" sz="8000" spc="600" dirty="0">
                <a:solidFill>
                  <a:prstClr val="white"/>
                </a:solidFill>
              </a:rPr>
              <a:t>23 162 </a:t>
            </a:r>
            <a:endParaRPr kumimoji="0" lang="en-US" sz="8000" b="0" i="0" u="none" strike="noStrike" kern="1200" cap="none" spc="600" normalizeH="0" baseline="0" noProof="0" dirty="0">
              <a:ln>
                <a:noFill/>
              </a:ln>
              <a:solidFill>
                <a:prstClr val="white"/>
              </a:solidFill>
              <a:effectLst/>
              <a:uLnTx/>
              <a:uFillTx/>
              <a:latin typeface="Calibri"/>
              <a:ea typeface="+mn-ea"/>
              <a:cs typeface="+mn-cs"/>
            </a:endParaRPr>
          </a:p>
        </p:txBody>
      </p:sp>
      <p:sp>
        <p:nvSpPr>
          <p:cNvPr id="57" name="TextBox 56">
            <a:extLst>
              <a:ext uri="{FF2B5EF4-FFF2-40B4-BE49-F238E27FC236}">
                <a16:creationId xmlns:a16="http://schemas.microsoft.com/office/drawing/2014/main" id="{D1236541-C2AC-4111-B254-C1FD215C3678}"/>
              </a:ext>
            </a:extLst>
          </p:cNvPr>
          <p:cNvSpPr txBox="1"/>
          <p:nvPr/>
        </p:nvSpPr>
        <p:spPr>
          <a:xfrm>
            <a:off x="6513858" y="2835690"/>
            <a:ext cx="123255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600" normalizeH="0" baseline="0" noProof="0" dirty="0">
                <a:ln>
                  <a:noFill/>
                </a:ln>
                <a:solidFill>
                  <a:prstClr val="white"/>
                </a:solidFill>
                <a:effectLst/>
                <a:uLnTx/>
                <a:uFillTx/>
                <a:latin typeface="Calibri"/>
                <a:ea typeface="+mn-ea"/>
                <a:cs typeface="+mn-cs"/>
              </a:rPr>
              <a:t> 4</a:t>
            </a:r>
          </a:p>
        </p:txBody>
      </p:sp>
      <p:sp>
        <p:nvSpPr>
          <p:cNvPr id="58" name="Rectangle 57">
            <a:extLst>
              <a:ext uri="{FF2B5EF4-FFF2-40B4-BE49-F238E27FC236}">
                <a16:creationId xmlns:a16="http://schemas.microsoft.com/office/drawing/2014/main" id="{EC964570-0846-48FD-AFF2-D9A4C6D7AA6B}"/>
              </a:ext>
            </a:extLst>
          </p:cNvPr>
          <p:cNvSpPr/>
          <p:nvPr/>
        </p:nvSpPr>
        <p:spPr>
          <a:xfrm>
            <a:off x="4400550" y="4098898"/>
            <a:ext cx="3361911"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C3A0F36B-6EC8-4841-921D-2887DF7386A2}"/>
              </a:ext>
            </a:extLst>
          </p:cNvPr>
          <p:cNvSpPr txBox="1"/>
          <p:nvPr/>
        </p:nvSpPr>
        <p:spPr>
          <a:xfrm>
            <a:off x="6859505" y="3884340"/>
            <a:ext cx="89939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600" normalizeH="0" baseline="0" noProof="0" dirty="0">
                <a:ln>
                  <a:noFill/>
                </a:ln>
                <a:solidFill>
                  <a:prstClr val="white"/>
                </a:solidFill>
                <a:effectLst/>
                <a:uLnTx/>
                <a:uFillTx/>
                <a:latin typeface="Calibri"/>
                <a:ea typeface="+mn-ea"/>
                <a:cs typeface="+mn-cs"/>
              </a:rPr>
              <a:t>8</a:t>
            </a:r>
          </a:p>
        </p:txBody>
      </p:sp>
      <p:sp>
        <p:nvSpPr>
          <p:cNvPr id="60" name="TextBox 59">
            <a:extLst>
              <a:ext uri="{FF2B5EF4-FFF2-40B4-BE49-F238E27FC236}">
                <a16:creationId xmlns:a16="http://schemas.microsoft.com/office/drawing/2014/main" id="{DD9D6BA5-B2BA-4BF1-883A-2FBDDD0EB1F7}"/>
              </a:ext>
            </a:extLst>
          </p:cNvPr>
          <p:cNvSpPr txBox="1"/>
          <p:nvPr/>
        </p:nvSpPr>
        <p:spPr>
          <a:xfrm>
            <a:off x="6238726" y="3896537"/>
            <a:ext cx="89939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600" normalizeH="0" baseline="0" noProof="0" dirty="0">
                <a:ln>
                  <a:noFill/>
                </a:ln>
                <a:solidFill>
                  <a:prstClr val="white"/>
                </a:solidFill>
                <a:effectLst/>
                <a:uLnTx/>
                <a:uFillTx/>
                <a:latin typeface="Calibri"/>
                <a:ea typeface="+mn-ea"/>
                <a:cs typeface="+mn-cs"/>
              </a:rPr>
              <a:t>4</a:t>
            </a:r>
          </a:p>
        </p:txBody>
      </p:sp>
      <p:sp>
        <p:nvSpPr>
          <p:cNvPr id="62" name="TextBox 61">
            <a:extLst>
              <a:ext uri="{FF2B5EF4-FFF2-40B4-BE49-F238E27FC236}">
                <a16:creationId xmlns:a16="http://schemas.microsoft.com/office/drawing/2014/main" id="{0F320226-1952-4CAE-8134-54CB38354F41}"/>
              </a:ext>
            </a:extLst>
          </p:cNvPr>
          <p:cNvSpPr txBox="1"/>
          <p:nvPr/>
        </p:nvSpPr>
        <p:spPr>
          <a:xfrm>
            <a:off x="3847450" y="2596005"/>
            <a:ext cx="60250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libri"/>
                <a:ea typeface="+mn-ea"/>
                <a:cs typeface="+mn-cs"/>
              </a:rPr>
              <a:t>x</a:t>
            </a:r>
          </a:p>
        </p:txBody>
      </p:sp>
      <p:sp>
        <p:nvSpPr>
          <p:cNvPr id="8" name="Oval 7">
            <a:extLst>
              <a:ext uri="{FF2B5EF4-FFF2-40B4-BE49-F238E27FC236}">
                <a16:creationId xmlns:a16="http://schemas.microsoft.com/office/drawing/2014/main" id="{B95578C9-2FBA-4E9C-A378-C0019E1A7D71}"/>
              </a:ext>
            </a:extLst>
          </p:cNvPr>
          <p:cNvSpPr/>
          <p:nvPr/>
        </p:nvSpPr>
        <p:spPr>
          <a:xfrm>
            <a:off x="5924136" y="2770533"/>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6F4FF"/>
              </a:solidFill>
              <a:effectLst/>
              <a:uLnTx/>
              <a:uFillTx/>
              <a:latin typeface="Calibri"/>
              <a:ea typeface="+mn-ea"/>
              <a:cs typeface="+mn-cs"/>
            </a:endParaRPr>
          </a:p>
        </p:txBody>
      </p:sp>
      <p:sp>
        <p:nvSpPr>
          <p:cNvPr id="89" name="TextBox 88">
            <a:extLst>
              <a:ext uri="{FF2B5EF4-FFF2-40B4-BE49-F238E27FC236}">
                <a16:creationId xmlns:a16="http://schemas.microsoft.com/office/drawing/2014/main" id="{B112ED4E-DEB2-4480-B631-199AA37A02E7}"/>
              </a:ext>
            </a:extLst>
          </p:cNvPr>
          <p:cNvSpPr txBox="1"/>
          <p:nvPr/>
        </p:nvSpPr>
        <p:spPr>
          <a:xfrm>
            <a:off x="5622499" y="3886597"/>
            <a:ext cx="89939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600" normalizeH="0" baseline="0" noProof="0" dirty="0">
                <a:ln>
                  <a:noFill/>
                </a:ln>
                <a:solidFill>
                  <a:prstClr val="white"/>
                </a:solidFill>
                <a:effectLst/>
                <a:uLnTx/>
                <a:uFillTx/>
                <a:latin typeface="Calibri"/>
                <a:ea typeface="+mn-ea"/>
                <a:cs typeface="+mn-cs"/>
              </a:rPr>
              <a:t>6</a:t>
            </a:r>
          </a:p>
        </p:txBody>
      </p:sp>
      <p:sp>
        <p:nvSpPr>
          <p:cNvPr id="99" name="TextBox 98">
            <a:extLst>
              <a:ext uri="{FF2B5EF4-FFF2-40B4-BE49-F238E27FC236}">
                <a16:creationId xmlns:a16="http://schemas.microsoft.com/office/drawing/2014/main" id="{0F70C8B1-BA51-41CF-AD7A-532F8A3390E2}"/>
              </a:ext>
            </a:extLst>
          </p:cNvPr>
          <p:cNvSpPr txBox="1"/>
          <p:nvPr/>
        </p:nvSpPr>
        <p:spPr>
          <a:xfrm>
            <a:off x="4864226" y="3887011"/>
            <a:ext cx="89939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600" normalizeH="0" baseline="0" noProof="0" dirty="0">
                <a:ln>
                  <a:noFill/>
                </a:ln>
                <a:solidFill>
                  <a:prstClr val="white"/>
                </a:solidFill>
                <a:effectLst/>
                <a:uLnTx/>
                <a:uFillTx/>
                <a:latin typeface="Calibri"/>
                <a:ea typeface="+mn-ea"/>
                <a:cs typeface="+mn-cs"/>
              </a:rPr>
              <a:t>2</a:t>
            </a:r>
          </a:p>
        </p:txBody>
      </p:sp>
      <p:sp>
        <p:nvSpPr>
          <p:cNvPr id="3" name="Oval 2">
            <a:extLst>
              <a:ext uri="{FF2B5EF4-FFF2-40B4-BE49-F238E27FC236}">
                <a16:creationId xmlns:a16="http://schemas.microsoft.com/office/drawing/2014/main" id="{359FD857-52C0-8FE3-5225-101071144FD9}"/>
              </a:ext>
            </a:extLst>
          </p:cNvPr>
          <p:cNvSpPr/>
          <p:nvPr/>
        </p:nvSpPr>
        <p:spPr>
          <a:xfrm>
            <a:off x="4457286" y="2751483"/>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6F4FF"/>
              </a:solidFill>
              <a:effectLst/>
              <a:uLnTx/>
              <a:uFillTx/>
              <a:latin typeface="Calibri"/>
              <a:ea typeface="+mn-ea"/>
              <a:cs typeface="+mn-cs"/>
            </a:endParaRPr>
          </a:p>
        </p:txBody>
      </p:sp>
      <p:sp>
        <p:nvSpPr>
          <p:cNvPr id="4" name="TextBox 3">
            <a:extLst>
              <a:ext uri="{FF2B5EF4-FFF2-40B4-BE49-F238E27FC236}">
                <a16:creationId xmlns:a16="http://schemas.microsoft.com/office/drawing/2014/main" id="{2ED92CDC-7395-2EEE-7723-0B4DBE25AA62}"/>
              </a:ext>
            </a:extLst>
          </p:cNvPr>
          <p:cNvSpPr txBox="1"/>
          <p:nvPr/>
        </p:nvSpPr>
        <p:spPr>
          <a:xfrm>
            <a:off x="4311776" y="3906061"/>
            <a:ext cx="89939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600" normalizeH="0" baseline="0" noProof="0" dirty="0">
                <a:ln>
                  <a:noFill/>
                </a:ln>
                <a:solidFill>
                  <a:prstClr val="white"/>
                </a:solidFill>
                <a:effectLst/>
                <a:uLnTx/>
                <a:uFillTx/>
                <a:latin typeface="Calibri"/>
                <a:ea typeface="+mn-ea"/>
                <a:cs typeface="+mn-cs"/>
              </a:rPr>
              <a:t>9</a:t>
            </a:r>
          </a:p>
        </p:txBody>
      </p:sp>
    </p:spTree>
    <p:extLst>
      <p:ext uri="{BB962C8B-B14F-4D97-AF65-F5344CB8AC3E}">
        <p14:creationId xmlns:p14="http://schemas.microsoft.com/office/powerpoint/2010/main" val="2846139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80">
                                          <p:stCondLst>
                                            <p:cond delay="0"/>
                                          </p:stCondLst>
                                        </p:cTn>
                                        <p:tgtEl>
                                          <p:spTgt spid="54"/>
                                        </p:tgtEl>
                                      </p:cBhvr>
                                    </p:animEffect>
                                    <p:anim calcmode="lin" valueType="num">
                                      <p:cBhvr>
                                        <p:cTn id="8"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3" dur="26">
                                          <p:stCondLst>
                                            <p:cond delay="650"/>
                                          </p:stCondLst>
                                        </p:cTn>
                                        <p:tgtEl>
                                          <p:spTgt spid="54"/>
                                        </p:tgtEl>
                                      </p:cBhvr>
                                      <p:to x="100000" y="60000"/>
                                    </p:animScale>
                                    <p:animScale>
                                      <p:cBhvr>
                                        <p:cTn id="14" dur="166" decel="50000">
                                          <p:stCondLst>
                                            <p:cond delay="676"/>
                                          </p:stCondLst>
                                        </p:cTn>
                                        <p:tgtEl>
                                          <p:spTgt spid="54"/>
                                        </p:tgtEl>
                                      </p:cBhvr>
                                      <p:to x="100000" y="100000"/>
                                    </p:animScale>
                                    <p:animScale>
                                      <p:cBhvr>
                                        <p:cTn id="15" dur="26">
                                          <p:stCondLst>
                                            <p:cond delay="1312"/>
                                          </p:stCondLst>
                                        </p:cTn>
                                        <p:tgtEl>
                                          <p:spTgt spid="54"/>
                                        </p:tgtEl>
                                      </p:cBhvr>
                                      <p:to x="100000" y="80000"/>
                                    </p:animScale>
                                    <p:animScale>
                                      <p:cBhvr>
                                        <p:cTn id="16" dur="166" decel="50000">
                                          <p:stCondLst>
                                            <p:cond delay="1338"/>
                                          </p:stCondLst>
                                        </p:cTn>
                                        <p:tgtEl>
                                          <p:spTgt spid="54"/>
                                        </p:tgtEl>
                                      </p:cBhvr>
                                      <p:to x="100000" y="100000"/>
                                    </p:animScale>
                                    <p:animScale>
                                      <p:cBhvr>
                                        <p:cTn id="17" dur="26">
                                          <p:stCondLst>
                                            <p:cond delay="1642"/>
                                          </p:stCondLst>
                                        </p:cTn>
                                        <p:tgtEl>
                                          <p:spTgt spid="54"/>
                                        </p:tgtEl>
                                      </p:cBhvr>
                                      <p:to x="100000" y="90000"/>
                                    </p:animScale>
                                    <p:animScale>
                                      <p:cBhvr>
                                        <p:cTn id="18" dur="166" decel="50000">
                                          <p:stCondLst>
                                            <p:cond delay="1668"/>
                                          </p:stCondLst>
                                        </p:cTn>
                                        <p:tgtEl>
                                          <p:spTgt spid="54"/>
                                        </p:tgtEl>
                                      </p:cBhvr>
                                      <p:to x="100000" y="100000"/>
                                    </p:animScale>
                                    <p:animScale>
                                      <p:cBhvr>
                                        <p:cTn id="19" dur="26">
                                          <p:stCondLst>
                                            <p:cond delay="1808"/>
                                          </p:stCondLst>
                                        </p:cTn>
                                        <p:tgtEl>
                                          <p:spTgt spid="54"/>
                                        </p:tgtEl>
                                      </p:cBhvr>
                                      <p:to x="100000" y="95000"/>
                                    </p:animScale>
                                    <p:animScale>
                                      <p:cBhvr>
                                        <p:cTn id="20" dur="166" decel="50000">
                                          <p:stCondLst>
                                            <p:cond delay="1834"/>
                                          </p:stCondLst>
                                        </p:cTn>
                                        <p:tgtEl>
                                          <p:spTgt spid="5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wipe(left)">
                                      <p:cBhvr>
                                        <p:cTn id="25" dur="500"/>
                                        <p:tgtEl>
                                          <p:spTgt spid="5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up)">
                                      <p:cBhvr>
                                        <p:cTn id="30" dur="500"/>
                                        <p:tgtEl>
                                          <p:spTgt spid="5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wipe(down)">
                                      <p:cBhvr>
                                        <p:cTn id="35" dur="500"/>
                                        <p:tgtEl>
                                          <p:spTgt spid="6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wipe(left)">
                                      <p:cBhvr>
                                        <p:cTn id="40" dur="500"/>
                                        <p:tgtEl>
                                          <p:spTgt spid="5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ipe(up)">
                                      <p:cBhvr>
                                        <p:cTn id="50" dur="500"/>
                                        <p:tgtEl>
                                          <p:spTgt spid="6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89"/>
                                        </p:tgtEl>
                                        <p:attrNameLst>
                                          <p:attrName>style.visibility</p:attrName>
                                        </p:attrNameLst>
                                      </p:cBhvr>
                                      <p:to>
                                        <p:strVal val="visible"/>
                                      </p:to>
                                    </p:set>
                                    <p:animEffect transition="in" filter="wipe(up)">
                                      <p:cBhvr>
                                        <p:cTn id="65" dur="500"/>
                                        <p:tgtEl>
                                          <p:spTgt spid="8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99"/>
                                        </p:tgtEl>
                                        <p:attrNameLst>
                                          <p:attrName>style.visibility</p:attrName>
                                        </p:attrNameLst>
                                      </p:cBhvr>
                                      <p:to>
                                        <p:strVal val="visible"/>
                                      </p:to>
                                    </p:set>
                                    <p:animEffect transition="in" filter="wipe(up)">
                                      <p:cBhvr>
                                        <p:cTn id="70" dur="500"/>
                                        <p:tgtEl>
                                          <p:spTgt spid="9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fade">
                                      <p:cBhvr>
                                        <p:cTn id="75" dur="500"/>
                                        <p:tgtEl>
                                          <p:spTgt spid="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3"/>
                                        </p:tgtEl>
                                      </p:cBhvr>
                                    </p:animEffect>
                                    <p:set>
                                      <p:cBhvr>
                                        <p:cTn id="80" dur="1" fill="hold">
                                          <p:stCondLst>
                                            <p:cond delay="499"/>
                                          </p:stCondLst>
                                        </p:cTn>
                                        <p:tgtEl>
                                          <p:spTgt spid="3"/>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wipe(up)">
                                      <p:cBhvr>
                                        <p:cTn id="8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6" grpId="0"/>
      <p:bldP spid="57" grpId="0"/>
      <p:bldP spid="58" grpId="0" animBg="1"/>
      <p:bldP spid="59" grpId="0"/>
      <p:bldP spid="60" grpId="0"/>
      <p:bldP spid="62" grpId="0"/>
      <p:bldP spid="8" grpId="0" animBg="1"/>
      <p:bldP spid="8" grpId="1" animBg="1"/>
      <p:bldP spid="89" grpId="0"/>
      <p:bldP spid="99" grpId="0"/>
      <p:bldP spid="3" grpId="0" animBg="1"/>
      <p:bldP spid="3" grpId="1"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1DE7B8-AB91-77EA-6016-70DED25D0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a:extLst>
              <a:ext uri="{FF2B5EF4-FFF2-40B4-BE49-F238E27FC236}">
                <a16:creationId xmlns:a16="http://schemas.microsoft.com/office/drawing/2014/main" id="{5A8A7491-2D16-71A1-40BB-CCB0C870EC49}"/>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Lst>
          </a:blip>
          <a:stretch>
            <a:fillRect/>
          </a:stretch>
        </p:blipFill>
        <p:spPr>
          <a:xfrm>
            <a:off x="303687" y="2617620"/>
            <a:ext cx="1651771" cy="3817319"/>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DACAFE76-4DDF-2EC7-0472-9E962EC0CA7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10186105" y="2745373"/>
            <a:ext cx="1715861" cy="3981806"/>
          </a:xfrm>
          <a:prstGeom prst="rect">
            <a:avLst/>
          </a:prstGeom>
          <a:effectLst>
            <a:outerShdw blurRad="50800" dist="38100" dir="5400000" algn="t" rotWithShape="0">
              <a:prstClr val="black">
                <a:alpha val="40000"/>
              </a:prstClr>
            </a:outerShdw>
          </a:effectLst>
        </p:spPr>
      </p:pic>
      <p:sp>
        <p:nvSpPr>
          <p:cNvPr id="10" name="Rectangle: Rounded Corners 9">
            <a:extLst>
              <a:ext uri="{FF2B5EF4-FFF2-40B4-BE49-F238E27FC236}">
                <a16:creationId xmlns:a16="http://schemas.microsoft.com/office/drawing/2014/main" id="{2ECCE247-2944-316E-72D8-316B0294D178}"/>
              </a:ext>
            </a:extLst>
          </p:cNvPr>
          <p:cNvSpPr/>
          <p:nvPr/>
        </p:nvSpPr>
        <p:spPr>
          <a:xfrm>
            <a:off x="459748" y="435154"/>
            <a:ext cx="11272504" cy="5987691"/>
          </a:xfrm>
          <a:prstGeom prst="roundRect">
            <a:avLst>
              <a:gd name="adj" fmla="val 10104"/>
            </a:avLst>
          </a:prstGeom>
          <a:solidFill>
            <a:schemeClr val="bg1">
              <a:alpha val="9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2" name="Group 1">
            <a:extLst>
              <a:ext uri="{FF2B5EF4-FFF2-40B4-BE49-F238E27FC236}">
                <a16:creationId xmlns:a16="http://schemas.microsoft.com/office/drawing/2014/main" id="{452F9DF6-32C4-3205-108E-B9BF33FF211C}"/>
              </a:ext>
            </a:extLst>
          </p:cNvPr>
          <p:cNvGrpSpPr/>
          <p:nvPr/>
        </p:nvGrpSpPr>
        <p:grpSpPr>
          <a:xfrm>
            <a:off x="1135085" y="1072500"/>
            <a:ext cx="607544" cy="646331"/>
            <a:chOff x="759165" y="645780"/>
            <a:chExt cx="607544" cy="646331"/>
          </a:xfrm>
        </p:grpSpPr>
        <p:sp>
          <p:nvSpPr>
            <p:cNvPr id="11" name="Oval 10">
              <a:extLst>
                <a:ext uri="{FF2B5EF4-FFF2-40B4-BE49-F238E27FC236}">
                  <a16:creationId xmlns:a16="http://schemas.microsoft.com/office/drawing/2014/main" id="{85937A23-475A-7297-38D8-F219A20186DD}"/>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AE0A0FAF-B53A-2EDE-7B99-6D3B3A54E66B}"/>
                </a:ext>
              </a:extLst>
            </p:cNvPr>
            <p:cNvSpPr txBox="1"/>
            <p:nvPr/>
          </p:nvSpPr>
          <p:spPr>
            <a:xfrm>
              <a:off x="84292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vi-VN"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13" name="TextBox 12">
            <a:extLst>
              <a:ext uri="{FF2B5EF4-FFF2-40B4-BE49-F238E27FC236}">
                <a16:creationId xmlns:a16="http://schemas.microsoft.com/office/drawing/2014/main" id="{E2691112-8AFF-3FB1-7B2F-8056F88896A2}"/>
              </a:ext>
            </a:extLst>
          </p:cNvPr>
          <p:cNvSpPr txBox="1"/>
          <p:nvPr/>
        </p:nvSpPr>
        <p:spPr>
          <a:xfrm>
            <a:off x="1678710" y="1018544"/>
            <a:ext cx="9465540" cy="1569660"/>
          </a:xfrm>
          <a:prstGeom prst="rect">
            <a:avLst/>
          </a:prstGeom>
          <a:noFill/>
        </p:spPr>
        <p:txBody>
          <a:bodyPr wrap="square" rtlCol="0">
            <a:spAutoFit/>
          </a:bodyPr>
          <a:lstStyle/>
          <a:p>
            <a:pPr lvl="0" algn="just">
              <a:defRPr/>
            </a:pPr>
            <a:r>
              <a:rPr lang="vi-VN" sz="3200" b="1" dirty="0">
                <a:solidFill>
                  <a:srgbClr val="002060"/>
                </a:solidFill>
                <a:latin typeface="Calibri" panose="020F0502020204030204" pitchFamily="34" charset="0"/>
                <a:cs typeface="Calibri" panose="020F0502020204030204" pitchFamily="34" charset="0"/>
              </a:rPr>
              <a:t>Mỗi lần người ta chuyển 15 250 kg thóc vào kho. Hỏi sau 3 lần chuyển như vậy, người ta chuyển được bao nhiêu ki-lô-gam thóc vào kho?</a:t>
            </a: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8" name="Picture 2">
            <a:extLst>
              <a:ext uri="{FF2B5EF4-FFF2-40B4-BE49-F238E27FC236}">
                <a16:creationId xmlns:a16="http://schemas.microsoft.com/office/drawing/2014/main" id="{1AD42D70-FA23-F09C-8CA6-F06912572E5E}"/>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b="45836"/>
          <a:stretch/>
        </p:blipFill>
        <p:spPr>
          <a:xfrm>
            <a:off x="1471919" y="0"/>
            <a:ext cx="4394654" cy="1318085"/>
          </a:xfrm>
          <a:prstGeom prst="rect">
            <a:avLst/>
          </a:prstGeom>
        </p:spPr>
      </p:pic>
      <p:pic>
        <p:nvPicPr>
          <p:cNvPr id="9" name="Picture 2">
            <a:extLst>
              <a:ext uri="{FF2B5EF4-FFF2-40B4-BE49-F238E27FC236}">
                <a16:creationId xmlns:a16="http://schemas.microsoft.com/office/drawing/2014/main" id="{BA9EADDE-5A1A-83EE-A917-B073125CB6D7}"/>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t="44206" b="1630"/>
          <a:stretch/>
        </p:blipFill>
        <p:spPr>
          <a:xfrm>
            <a:off x="6207419" y="-413799"/>
            <a:ext cx="4648250" cy="1476390"/>
          </a:xfrm>
          <a:prstGeom prst="rect">
            <a:avLst/>
          </a:prstGeom>
        </p:spPr>
      </p:pic>
      <p:cxnSp>
        <p:nvCxnSpPr>
          <p:cNvPr id="4" name="Straight Connector 3">
            <a:extLst>
              <a:ext uri="{FF2B5EF4-FFF2-40B4-BE49-F238E27FC236}">
                <a16:creationId xmlns:a16="http://schemas.microsoft.com/office/drawing/2014/main" id="{A5CB873C-07D1-105A-9DEB-0329EE6E86CC}"/>
              </a:ext>
            </a:extLst>
          </p:cNvPr>
          <p:cNvCxnSpPr/>
          <p:nvPr/>
        </p:nvCxnSpPr>
        <p:spPr>
          <a:xfrm>
            <a:off x="1800225" y="1495425"/>
            <a:ext cx="11715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82A0A2E-4290-E2AE-9815-AC5B84BAF165}"/>
              </a:ext>
            </a:extLst>
          </p:cNvPr>
          <p:cNvCxnSpPr>
            <a:cxnSpLocks/>
          </p:cNvCxnSpPr>
          <p:nvPr/>
        </p:nvCxnSpPr>
        <p:spPr>
          <a:xfrm>
            <a:off x="4924425" y="1514475"/>
            <a:ext cx="3867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F428036-E727-7B01-86ED-8E1A6C425463}"/>
              </a:ext>
            </a:extLst>
          </p:cNvPr>
          <p:cNvCxnSpPr>
            <a:cxnSpLocks/>
          </p:cNvCxnSpPr>
          <p:nvPr/>
        </p:nvCxnSpPr>
        <p:spPr>
          <a:xfrm>
            <a:off x="1771650" y="2019300"/>
            <a:ext cx="1562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B8E893A-DBFB-8D72-3A24-ADA84B2A9FEA}"/>
              </a:ext>
            </a:extLst>
          </p:cNvPr>
          <p:cNvCxnSpPr>
            <a:cxnSpLocks/>
          </p:cNvCxnSpPr>
          <p:nvPr/>
        </p:nvCxnSpPr>
        <p:spPr>
          <a:xfrm>
            <a:off x="8086725" y="2009775"/>
            <a:ext cx="2933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7A594CD-50CD-1ED0-C6EE-72CB54D5DB65}"/>
              </a:ext>
            </a:extLst>
          </p:cNvPr>
          <p:cNvCxnSpPr>
            <a:cxnSpLocks/>
          </p:cNvCxnSpPr>
          <p:nvPr/>
        </p:nvCxnSpPr>
        <p:spPr>
          <a:xfrm>
            <a:off x="1790700" y="2524125"/>
            <a:ext cx="3429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7CB5636-A7C7-E161-BCC4-524D815CC6B9}"/>
              </a:ext>
            </a:extLst>
          </p:cNvPr>
          <p:cNvSpPr txBox="1"/>
          <p:nvPr/>
        </p:nvSpPr>
        <p:spPr>
          <a:xfrm>
            <a:off x="1238250" y="3162300"/>
            <a:ext cx="8496300" cy="2308324"/>
          </a:xfrm>
          <a:prstGeom prst="rect">
            <a:avLst/>
          </a:prstGeom>
          <a:noFill/>
        </p:spPr>
        <p:txBody>
          <a:bodyPr wrap="square" rtlCol="0">
            <a:spAutoFit/>
          </a:bodyPr>
          <a:lstStyle/>
          <a:p>
            <a:pPr algn="ctr"/>
            <a:r>
              <a:rPr lang="vi-VN" sz="3600" b="1" dirty="0">
                <a:solidFill>
                  <a:srgbClr val="FF0000"/>
                </a:solidFill>
                <a:latin typeface="Calibri" panose="020F0502020204030204" pitchFamily="34" charset="0"/>
                <a:cs typeface="Calibri" panose="020F0502020204030204" pitchFamily="34" charset="0"/>
              </a:rPr>
              <a:t>Sau 3 lần chuyển như vậy, người ta chuyển được số ki-lô-gam thóc là: </a:t>
            </a:r>
          </a:p>
          <a:p>
            <a:pPr algn="ctr"/>
            <a:r>
              <a:rPr lang="vi-VN" sz="3600" b="1" dirty="0">
                <a:solidFill>
                  <a:srgbClr val="FF0000"/>
                </a:solidFill>
                <a:latin typeface="Calibri" panose="020F0502020204030204" pitchFamily="34" charset="0"/>
                <a:cs typeface="Calibri" panose="020F0502020204030204" pitchFamily="34" charset="0"/>
              </a:rPr>
              <a:t>15 250 x 3 = 45 750 (kg)</a:t>
            </a:r>
          </a:p>
          <a:p>
            <a:pPr algn="r"/>
            <a:r>
              <a:rPr lang="vi-VN" sz="3600" b="1" dirty="0">
                <a:solidFill>
                  <a:srgbClr val="FF0000"/>
                </a:solidFill>
                <a:latin typeface="Calibri" panose="020F0502020204030204" pitchFamily="34" charset="0"/>
                <a:cs typeface="Calibri" panose="020F0502020204030204" pitchFamily="34" charset="0"/>
              </a:rPr>
              <a:t>Đáp số: 45 750 kg thóc</a:t>
            </a:r>
            <a:endParaRPr lang="en-US" sz="3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9406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4" presetClass="entr" presetSubtype="10" fill="hold" nodeType="withEffect">
                                  <p:stCondLst>
                                    <p:cond delay="50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par>
                                <p:cTn id="18" presetID="1" presetClass="entr" presetSubtype="0" fill="hold" grpId="1" nodeType="withEffect">
                                  <p:stCondLst>
                                    <p:cond delay="500"/>
                                  </p:stCondLst>
                                  <p:iterate type="lt">
                                    <p:tmAbs val="0"/>
                                  </p:iterate>
                                  <p:childTnLst>
                                    <p:set>
                                      <p:cBhvr>
                                        <p:cTn id="19" dur="1" fill="hold">
                                          <p:stCondLst>
                                            <p:cond delay="0"/>
                                          </p:stCondLst>
                                        </p:cTn>
                                        <p:tgtEl>
                                          <p:spTgt spid="13"/>
                                        </p:tgtEl>
                                        <p:attrNameLst>
                                          <p:attrName>style.visibility</p:attrName>
                                        </p:attrNameLst>
                                      </p:cBhvr>
                                      <p:to>
                                        <p:strVal val="visible"/>
                                      </p:to>
                                    </p:set>
                                  </p:childTnLst>
                                </p:cTn>
                              </p:par>
                            </p:childTnLst>
                          </p:cTn>
                        </p:par>
                        <p:par>
                          <p:cTn id="20" fill="hold">
                            <p:stCondLst>
                              <p:cond delay="1000"/>
                            </p:stCondLst>
                            <p:childTnLst>
                              <p:par>
                                <p:cTn id="21" presetID="34" presetClass="emph" presetSubtype="0" fill="hold" grpId="0" nodeType="afterEffect">
                                  <p:stCondLst>
                                    <p:cond delay="0"/>
                                  </p:stCondLst>
                                  <p:iterate type="lt">
                                    <p:tmPct val="10000"/>
                                  </p:iterate>
                                  <p:childTnLst>
                                    <p:animMotion origin="layout" path="M -1.25E-6 -2.96296E-6 L -1.25E-6 -0.07222 " pathEditMode="relative" rAng="0" ptsTypes="AA">
                                      <p:cBhvr>
                                        <p:cTn id="22" dur="250" accel="50000" decel="50000" autoRev="1" fill="hold">
                                          <p:stCondLst>
                                            <p:cond delay="0"/>
                                          </p:stCondLst>
                                        </p:cTn>
                                        <p:tgtEl>
                                          <p:spTgt spid="13"/>
                                        </p:tgtEl>
                                        <p:attrNameLst>
                                          <p:attrName>ppt_x</p:attrName>
                                          <p:attrName>ppt_y</p:attrName>
                                        </p:attrNameLst>
                                      </p:cBhvr>
                                      <p:rCtr x="0" y="-3611"/>
                                    </p:animMotion>
                                    <p:animRot by="1500000">
                                      <p:cBhvr>
                                        <p:cTn id="23" dur="125" fill="hold">
                                          <p:stCondLst>
                                            <p:cond delay="0"/>
                                          </p:stCondLst>
                                        </p:cTn>
                                        <p:tgtEl>
                                          <p:spTgt spid="13"/>
                                        </p:tgtEl>
                                        <p:attrNameLst>
                                          <p:attrName>r</p:attrName>
                                        </p:attrNameLst>
                                      </p:cBhvr>
                                    </p:animRot>
                                    <p:animRot by="-1500000">
                                      <p:cBhvr>
                                        <p:cTn id="24" dur="125" fill="hold">
                                          <p:stCondLst>
                                            <p:cond delay="125"/>
                                          </p:stCondLst>
                                        </p:cTn>
                                        <p:tgtEl>
                                          <p:spTgt spid="13"/>
                                        </p:tgtEl>
                                        <p:attrNameLst>
                                          <p:attrName>r</p:attrName>
                                        </p:attrNameLst>
                                      </p:cBhvr>
                                    </p:animRot>
                                    <p:animRot by="-1500000">
                                      <p:cBhvr>
                                        <p:cTn id="25" dur="125" fill="hold">
                                          <p:stCondLst>
                                            <p:cond delay="250"/>
                                          </p:stCondLst>
                                        </p:cTn>
                                        <p:tgtEl>
                                          <p:spTgt spid="13"/>
                                        </p:tgtEl>
                                        <p:attrNameLst>
                                          <p:attrName>r</p:attrName>
                                        </p:attrNameLst>
                                      </p:cBhvr>
                                    </p:animRot>
                                    <p:animRot by="1500000">
                                      <p:cBhvr>
                                        <p:cTn id="26" dur="125" fill="hold">
                                          <p:stCondLst>
                                            <p:cond delay="375"/>
                                          </p:stCondLst>
                                        </p:cTn>
                                        <p:tgtEl>
                                          <p:spTgt spid="1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down)">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4">
                                            <p:txEl>
                                              <p:pRg st="0" end="0"/>
                                            </p:txEl>
                                          </p:spTgt>
                                        </p:tgtEl>
                                        <p:attrNameLst>
                                          <p:attrName>style.visibility</p:attrName>
                                        </p:attrNameLst>
                                      </p:cBhvr>
                                      <p:to>
                                        <p:strVal val="visible"/>
                                      </p:to>
                                    </p:set>
                                    <p:animEffect transition="in" filter="wipe(down)">
                                      <p:cBhvr>
                                        <p:cTn id="56" dur="500"/>
                                        <p:tgtEl>
                                          <p:spTgt spid="2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4">
                                            <p:txEl>
                                              <p:pRg st="1" end="1"/>
                                            </p:txEl>
                                          </p:spTgt>
                                        </p:tgtEl>
                                        <p:attrNameLst>
                                          <p:attrName>style.visibility</p:attrName>
                                        </p:attrNameLst>
                                      </p:cBhvr>
                                      <p:to>
                                        <p:strVal val="visible"/>
                                      </p:to>
                                    </p:set>
                                    <p:animEffect transition="in" filter="wipe(down)">
                                      <p:cBhvr>
                                        <p:cTn id="61" dur="500"/>
                                        <p:tgtEl>
                                          <p:spTgt spid="24">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24">
                                            <p:txEl>
                                              <p:pRg st="2" end="2"/>
                                            </p:txEl>
                                          </p:spTgt>
                                        </p:tgtEl>
                                        <p:attrNameLst>
                                          <p:attrName>style.visibility</p:attrName>
                                        </p:attrNameLst>
                                      </p:cBhvr>
                                      <p:to>
                                        <p:strVal val="visible"/>
                                      </p:to>
                                    </p:set>
                                    <p:animEffect transition="in" filter="wipe(down)">
                                      <p:cBhvr>
                                        <p:cTn id="66"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8D1355-CEF6-3700-7FFE-D2BEBE070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6" name="Picture 2">
            <a:extLst>
              <a:ext uri="{FF2B5EF4-FFF2-40B4-BE49-F238E27FC236}">
                <a16:creationId xmlns:a16="http://schemas.microsoft.com/office/drawing/2014/main" id="{BF85C216-A8DE-86EC-6AB9-5A8A04D68B5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b="45836"/>
          <a:stretch/>
        </p:blipFill>
        <p:spPr>
          <a:xfrm>
            <a:off x="1471919" y="0"/>
            <a:ext cx="4394654" cy="1318085"/>
          </a:xfrm>
          <a:prstGeom prst="rect">
            <a:avLst/>
          </a:prstGeom>
        </p:spPr>
      </p:pic>
      <p:pic>
        <p:nvPicPr>
          <p:cNvPr id="25" name="Picture 24">
            <a:extLst>
              <a:ext uri="{FF2B5EF4-FFF2-40B4-BE49-F238E27FC236}">
                <a16:creationId xmlns:a16="http://schemas.microsoft.com/office/drawing/2014/main" id="{FA8A96AF-1A45-2786-35B2-E3143E790A4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5519" y="5949652"/>
            <a:ext cx="12192000" cy="2024016"/>
          </a:xfrm>
          <a:prstGeom prst="rect">
            <a:avLst/>
          </a:prstGeom>
        </p:spPr>
      </p:pic>
      <p:pic>
        <p:nvPicPr>
          <p:cNvPr id="26" name="Picture 2">
            <a:extLst>
              <a:ext uri="{FF2B5EF4-FFF2-40B4-BE49-F238E27FC236}">
                <a16:creationId xmlns:a16="http://schemas.microsoft.com/office/drawing/2014/main" id="{764C1B3E-E725-6D0C-CA96-DB2F03B7A09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t="44206" b="1630"/>
          <a:stretch/>
        </p:blipFill>
        <p:spPr>
          <a:xfrm>
            <a:off x="6207419" y="-413799"/>
            <a:ext cx="4648250" cy="1476390"/>
          </a:xfrm>
          <a:prstGeom prst="rect">
            <a:avLst/>
          </a:prstGeom>
        </p:spPr>
      </p:pic>
      <p:pic>
        <p:nvPicPr>
          <p:cNvPr id="7" name="Picture 6">
            <a:extLst>
              <a:ext uri="{FF2B5EF4-FFF2-40B4-BE49-F238E27FC236}">
                <a16:creationId xmlns:a16="http://schemas.microsoft.com/office/drawing/2014/main" id="{5E8F61B6-7FA0-EA83-63FF-F3A627C61240}"/>
              </a:ext>
            </a:extLst>
          </p:cNvPr>
          <p:cNvPicPr>
            <a:picLocks noChangeAspect="1"/>
          </p:cNvPicPr>
          <p:nvPr/>
        </p:nvPicPr>
        <p:blipFill>
          <a:blip r:embed="rId7"/>
          <a:stretch>
            <a:fillRect/>
          </a:stretch>
        </p:blipFill>
        <p:spPr>
          <a:xfrm flipH="1">
            <a:off x="7199525" y="2957171"/>
            <a:ext cx="2347393" cy="2694711"/>
          </a:xfrm>
          <a:prstGeom prst="rect">
            <a:avLst/>
          </a:prstGeom>
        </p:spPr>
      </p:pic>
      <p:pic>
        <p:nvPicPr>
          <p:cNvPr id="12" name="Picture 11">
            <a:extLst>
              <a:ext uri="{FF2B5EF4-FFF2-40B4-BE49-F238E27FC236}">
                <a16:creationId xmlns:a16="http://schemas.microsoft.com/office/drawing/2014/main" id="{90896D98-85FB-314C-9399-D2CDF07FD254}"/>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Lst>
          </a:blip>
          <a:stretch>
            <a:fillRect/>
          </a:stretch>
        </p:blipFill>
        <p:spPr>
          <a:xfrm>
            <a:off x="231680" y="746339"/>
            <a:ext cx="2101161" cy="5138709"/>
          </a:xfrm>
          <a:prstGeom prst="rect">
            <a:avLst/>
          </a:prstGeom>
        </p:spPr>
      </p:pic>
      <p:pic>
        <p:nvPicPr>
          <p:cNvPr id="14" name="Picture 13">
            <a:extLst>
              <a:ext uri="{FF2B5EF4-FFF2-40B4-BE49-F238E27FC236}">
                <a16:creationId xmlns:a16="http://schemas.microsoft.com/office/drawing/2014/main" id="{E66865C0-91E7-BDEB-8E0F-319273F137CC}"/>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Lst>
          </a:blip>
          <a:stretch>
            <a:fillRect/>
          </a:stretch>
        </p:blipFill>
        <p:spPr>
          <a:xfrm flipH="1">
            <a:off x="9933000" y="513173"/>
            <a:ext cx="2101161" cy="5138709"/>
          </a:xfrm>
          <a:prstGeom prst="rect">
            <a:avLst/>
          </a:prstGeom>
        </p:spPr>
      </p:pic>
      <p:grpSp>
        <p:nvGrpSpPr>
          <p:cNvPr id="17" name="Group 16">
            <a:extLst>
              <a:ext uri="{FF2B5EF4-FFF2-40B4-BE49-F238E27FC236}">
                <a16:creationId xmlns:a16="http://schemas.microsoft.com/office/drawing/2014/main" id="{B23DEE83-A451-E560-6312-7A99DA12FA9C}"/>
              </a:ext>
            </a:extLst>
          </p:cNvPr>
          <p:cNvGrpSpPr/>
          <p:nvPr/>
        </p:nvGrpSpPr>
        <p:grpSpPr>
          <a:xfrm>
            <a:off x="3294545" y="3223021"/>
            <a:ext cx="1932625" cy="2519731"/>
            <a:chOff x="1911626" y="1762337"/>
            <a:chExt cx="2743438" cy="3576859"/>
          </a:xfrm>
        </p:grpSpPr>
        <p:pic>
          <p:nvPicPr>
            <p:cNvPr id="10" name="Picture 9">
              <a:extLst>
                <a:ext uri="{FF2B5EF4-FFF2-40B4-BE49-F238E27FC236}">
                  <a16:creationId xmlns:a16="http://schemas.microsoft.com/office/drawing/2014/main" id="{352AD914-0975-61FA-B3BD-C27306A5B57F}"/>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contrast="20000"/>
                      </a14:imgEffect>
                    </a14:imgLayer>
                  </a14:imgProps>
                </a:ext>
              </a:extLst>
            </a:blip>
            <a:stretch>
              <a:fillRect/>
            </a:stretch>
          </p:blipFill>
          <p:spPr>
            <a:xfrm>
              <a:off x="1911626" y="2187291"/>
              <a:ext cx="2743438" cy="3151905"/>
            </a:xfrm>
            <a:prstGeom prst="rect">
              <a:avLst/>
            </a:prstGeom>
          </p:spPr>
        </p:pic>
        <p:pic>
          <p:nvPicPr>
            <p:cNvPr id="2052" name="Picture 4">
              <a:extLst>
                <a:ext uri="{FF2B5EF4-FFF2-40B4-BE49-F238E27FC236}">
                  <a16:creationId xmlns:a16="http://schemas.microsoft.com/office/drawing/2014/main" id="{51EBE9FE-76E8-B960-7A6A-4DF3AD6B2E69}"/>
                </a:ext>
              </a:extLst>
            </p:cNvPr>
            <p:cNvPicPr>
              <a:picLocks noChangeAspect="1" noChangeArrowheads="1"/>
            </p:cNvPicPr>
            <p:nvPr/>
          </p:nvPicPr>
          <p:blipFill>
            <a:blip r:embed="rId12" cstate="hqprint">
              <a:extLst>
                <a:ext uri="{BEBA8EAE-BF5A-486C-A8C5-ECC9F3942E4B}">
                  <a14:imgProps xmlns:a14="http://schemas.microsoft.com/office/drawing/2010/main">
                    <a14:imgLayer r:embed="rId1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797007" y="1762337"/>
              <a:ext cx="1071431" cy="10714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5FB010DD-9328-15EE-E57E-3CBC22FAC653}"/>
              </a:ext>
            </a:extLst>
          </p:cNvPr>
          <p:cNvGrpSpPr/>
          <p:nvPr/>
        </p:nvGrpSpPr>
        <p:grpSpPr>
          <a:xfrm>
            <a:off x="5462665" y="3315693"/>
            <a:ext cx="1779838" cy="2819320"/>
            <a:chOff x="5462665" y="3315693"/>
            <a:chExt cx="1779838" cy="2819320"/>
          </a:xfrm>
        </p:grpSpPr>
        <p:grpSp>
          <p:nvGrpSpPr>
            <p:cNvPr id="18" name="Group 17">
              <a:extLst>
                <a:ext uri="{FF2B5EF4-FFF2-40B4-BE49-F238E27FC236}">
                  <a16:creationId xmlns:a16="http://schemas.microsoft.com/office/drawing/2014/main" id="{99460E5B-ACAE-BB2E-4995-6025EA7A0A84}"/>
                </a:ext>
              </a:extLst>
            </p:cNvPr>
            <p:cNvGrpSpPr/>
            <p:nvPr/>
          </p:nvGrpSpPr>
          <p:grpSpPr>
            <a:xfrm>
              <a:off x="5462665" y="3315693"/>
              <a:ext cx="1779838" cy="2382471"/>
              <a:chOff x="4837666" y="1863018"/>
              <a:chExt cx="2526552" cy="3382013"/>
            </a:xfrm>
          </p:grpSpPr>
          <p:pic>
            <p:nvPicPr>
              <p:cNvPr id="28" name="Picture 27">
                <a:extLst>
                  <a:ext uri="{FF2B5EF4-FFF2-40B4-BE49-F238E27FC236}">
                    <a16:creationId xmlns:a16="http://schemas.microsoft.com/office/drawing/2014/main" id="{B41A6B85-899D-7ED6-21A5-6E4FD0CA4652}"/>
                  </a:ext>
                </a:extLst>
              </p:cNvPr>
              <p:cNvPicPr>
                <a:picLocks noChangeAspect="1"/>
              </p:cNvPicPr>
              <p:nvPr/>
            </p:nvPicPr>
            <p:blipFill>
              <a:blip r:embed="rId14">
                <a:extLst>
                  <a:ext uri="{BEBA8EAE-BF5A-486C-A8C5-ECC9F3942E4B}">
                    <a14:imgProps xmlns:a14="http://schemas.microsoft.com/office/drawing/2010/main">
                      <a14:imgLayer r:embed="rId15">
                        <a14:imgEffect>
                          <a14:brightnessContrast contrast="40000"/>
                        </a14:imgEffect>
                      </a14:imgLayer>
                    </a14:imgProps>
                  </a:ext>
                </a:extLst>
              </a:blip>
              <a:stretch>
                <a:fillRect/>
              </a:stretch>
            </p:blipFill>
            <p:spPr>
              <a:xfrm>
                <a:off x="4837666" y="1917462"/>
                <a:ext cx="2526552" cy="3327569"/>
              </a:xfrm>
              <a:prstGeom prst="rect">
                <a:avLst/>
              </a:prstGeom>
            </p:spPr>
          </p:pic>
          <p:pic>
            <p:nvPicPr>
              <p:cNvPr id="2054" name="Picture 6">
                <a:extLst>
                  <a:ext uri="{FF2B5EF4-FFF2-40B4-BE49-F238E27FC236}">
                    <a16:creationId xmlns:a16="http://schemas.microsoft.com/office/drawing/2014/main" id="{84FA277D-A38F-1C44-DA51-1D16F4F62A61}"/>
                  </a:ext>
                </a:extLst>
              </p:cNvPr>
              <p:cNvPicPr>
                <a:picLocks noChangeAspect="1" noChangeArrowheads="1"/>
              </p:cNvPicPr>
              <p:nvPr/>
            </p:nvPicPr>
            <p:blipFill>
              <a:blip r:embed="rId16" cstate="hqprint">
                <a:extLst>
                  <a:ext uri="{BEBA8EAE-BF5A-486C-A8C5-ECC9F3942E4B}">
                    <a14:imgProps xmlns:a14="http://schemas.microsoft.com/office/drawing/2010/main">
                      <a14:imgLayer r:embed="rId17">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443006" y="1863018"/>
                <a:ext cx="1071431" cy="1071431"/>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18">
              <a:extLst>
                <a:ext uri="{FF2B5EF4-FFF2-40B4-BE49-F238E27FC236}">
                  <a16:creationId xmlns:a16="http://schemas.microsoft.com/office/drawing/2014/main" id="{A05187A1-F506-B41E-0725-FE74C69EDF0F}"/>
                </a:ext>
              </a:extLst>
            </p:cNvPr>
            <p:cNvPicPr>
              <a:picLocks noChangeAspect="1"/>
            </p:cNvPicPr>
            <p:nvPr/>
          </p:nvPicPr>
          <p:blipFill>
            <a:blip r:embed="rId18">
              <a:extLst>
                <a:ext uri="{BEBA8EAE-BF5A-486C-A8C5-ECC9F3942E4B}">
                  <a14:imgProps xmlns:a14="http://schemas.microsoft.com/office/drawing/2010/main">
                    <a14:imgLayer r:embed="rId19">
                      <a14:imgEffect>
                        <a14:brightnessContrast contrast="40000"/>
                      </a14:imgEffect>
                    </a14:imgLayer>
                  </a14:imgProps>
                </a:ext>
              </a:extLst>
            </a:blip>
            <a:stretch>
              <a:fillRect/>
            </a:stretch>
          </p:blipFill>
          <p:spPr>
            <a:xfrm>
              <a:off x="5761017" y="5074217"/>
              <a:ext cx="1047623" cy="1060796"/>
            </a:xfrm>
            <a:prstGeom prst="rect">
              <a:avLst/>
            </a:prstGeom>
          </p:spPr>
        </p:pic>
      </p:grpSp>
      <p:pic>
        <p:nvPicPr>
          <p:cNvPr id="8" name="Picture 7">
            <a:extLst>
              <a:ext uri="{FF2B5EF4-FFF2-40B4-BE49-F238E27FC236}">
                <a16:creationId xmlns:a16="http://schemas.microsoft.com/office/drawing/2014/main" id="{9C9FFF78-984A-E37E-907D-4A54078B7FC5}"/>
              </a:ext>
            </a:extLst>
          </p:cNvPr>
          <p:cNvPicPr>
            <a:picLocks noChangeAspect="1"/>
          </p:cNvPicPr>
          <p:nvPr/>
        </p:nvPicPr>
        <p:blipFill>
          <a:blip r:embed="rId20"/>
          <a:stretch>
            <a:fillRect/>
          </a:stretch>
        </p:blipFill>
        <p:spPr>
          <a:xfrm>
            <a:off x="2055896" y="1874825"/>
            <a:ext cx="8327858" cy="1755800"/>
          </a:xfrm>
          <a:prstGeom prst="rect">
            <a:avLst/>
          </a:prstGeom>
        </p:spPr>
      </p:pic>
    </p:spTree>
    <p:extLst>
      <p:ext uri="{BB962C8B-B14F-4D97-AF65-F5344CB8AC3E}">
        <p14:creationId xmlns:p14="http://schemas.microsoft.com/office/powerpoint/2010/main" val="359487070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75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 presetClass="entr" presetSubtype="8" fill="hold" nodeType="withEffect" p14:presetBounceEnd="60000">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14:bounceEnd="60000">
                                          <p:cBhvr additive="base">
                                            <p:cTn id="14" dur="75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15"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 presetClass="entr" presetSubtype="8"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750" fill="hold"/>
                                            <p:tgtEl>
                                              <p:spTgt spid="17"/>
                                            </p:tgtEl>
                                            <p:attrNameLst>
                                              <p:attrName>ppt_x</p:attrName>
                                            </p:attrNameLst>
                                          </p:cBhvr>
                                          <p:tavLst>
                                            <p:tav tm="0">
                                              <p:val>
                                                <p:strVal val="0-#ppt_w/2"/>
                                              </p:val>
                                            </p:tav>
                                            <p:tav tm="100000">
                                              <p:val>
                                                <p:strVal val="#ppt_x"/>
                                              </p:val>
                                            </p:tav>
                                          </p:tavLst>
                                        </p:anim>
                                        <p:anim calcmode="lin" valueType="num">
                                          <p:cBhvr additive="base">
                                            <p:cTn id="15"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A5D0C2B-AF92-FE6B-04A6-079B403C7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27" name="Picture 26">
            <a:extLst>
              <a:ext uri="{FF2B5EF4-FFF2-40B4-BE49-F238E27FC236}">
                <a16:creationId xmlns:a16="http://schemas.microsoft.com/office/drawing/2014/main" id="{0D1D109B-83F9-320E-C930-56C77D557D5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13676" y="949539"/>
            <a:ext cx="2101161" cy="5138709"/>
          </a:xfrm>
          <a:prstGeom prst="rect">
            <a:avLst/>
          </a:prstGeom>
        </p:spPr>
      </p:pic>
      <p:pic>
        <p:nvPicPr>
          <p:cNvPr id="28" name="Picture 27">
            <a:extLst>
              <a:ext uri="{FF2B5EF4-FFF2-40B4-BE49-F238E27FC236}">
                <a16:creationId xmlns:a16="http://schemas.microsoft.com/office/drawing/2014/main" id="{E1097212-4B63-DE61-3C53-BE79017C06A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9931290" y="582887"/>
            <a:ext cx="2101161" cy="5138709"/>
          </a:xfrm>
          <a:prstGeom prst="rect">
            <a:avLst/>
          </a:prstGeom>
        </p:spPr>
      </p:pic>
      <p:pic>
        <p:nvPicPr>
          <p:cNvPr id="25" name="Picture 24">
            <a:extLst>
              <a:ext uri="{FF2B5EF4-FFF2-40B4-BE49-F238E27FC236}">
                <a16:creationId xmlns:a16="http://schemas.microsoft.com/office/drawing/2014/main" id="{3A2EAFB5-5E25-29EF-D451-A6671B5EF555}"/>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0" y="5928496"/>
            <a:ext cx="12192000" cy="2024016"/>
          </a:xfrm>
          <a:prstGeom prst="rect">
            <a:avLst/>
          </a:prstGeom>
        </p:spPr>
      </p:pic>
      <p:sp>
        <p:nvSpPr>
          <p:cNvPr id="11" name="Rectangle: Rounded Corners 10">
            <a:extLst>
              <a:ext uri="{FF2B5EF4-FFF2-40B4-BE49-F238E27FC236}">
                <a16:creationId xmlns:a16="http://schemas.microsoft.com/office/drawing/2014/main" id="{A96758BC-66E5-DA60-3C55-E88948460769}"/>
              </a:ext>
            </a:extLst>
          </p:cNvPr>
          <p:cNvSpPr/>
          <p:nvPr/>
        </p:nvSpPr>
        <p:spPr>
          <a:xfrm>
            <a:off x="392754" y="340056"/>
            <a:ext cx="11272504" cy="6115207"/>
          </a:xfrm>
          <a:prstGeom prst="roundRect">
            <a:avLst/>
          </a:prstGeom>
          <a:solidFill>
            <a:schemeClr val="bg1">
              <a:alpha val="94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A91BD972-0717-E9DB-D78B-5A88EE6FF130}"/>
              </a:ext>
            </a:extLst>
          </p:cNvPr>
          <p:cNvSpPr txBox="1"/>
          <p:nvPr/>
        </p:nvSpPr>
        <p:spPr>
          <a:xfrm>
            <a:off x="828675" y="1330783"/>
            <a:ext cx="10630065" cy="4632037"/>
          </a:xfrm>
          <a:prstGeom prst="rect">
            <a:avLst/>
          </a:prstGeom>
          <a:noFill/>
        </p:spPr>
        <p:txBody>
          <a:bodyPr wrap="square" rtlCol="0">
            <a:spAutoFit/>
          </a:bodyPr>
          <a:lstStyle/>
          <a:p>
            <a:pPr marL="0" marR="0" lvl="0" indent="0" algn="just" defTabSz="914400" rtl="0" eaLnBrk="1" fontAlgn="base" latinLnBrk="0" hangingPunct="1">
              <a:lnSpc>
                <a:spcPct val="100000"/>
              </a:lnSpc>
              <a:spcBef>
                <a:spcPts val="0"/>
              </a:spcBef>
              <a:spcAft>
                <a:spcPts val="600"/>
              </a:spcAft>
              <a:buClrTx/>
              <a:buSzTx/>
              <a:buFontTx/>
              <a:buNone/>
              <a:tabLst/>
              <a:defRPr/>
            </a:pPr>
            <a:r>
              <a:rPr kumimoji="0" lang="vi-VN"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ea typeface="LNTH-LuoLuoNotangYuanTi 1" pitchFamily="2" charset="-128"/>
                <a:cs typeface="Calibri" panose="020F0502020204030204" pitchFamily="34" charset="0"/>
              </a:rPr>
              <a:t>- Nhận biết và thực hiện được phép nhân số có năm chữ số với số có một chữ số (không nhớ hoặc có nhớ không quá 2 lượt và không liên tiếp). </a:t>
            </a:r>
          </a:p>
          <a:p>
            <a:pPr marL="0" marR="0" lvl="0" indent="0" algn="just" defTabSz="914400" rtl="0" eaLnBrk="1" fontAlgn="base" latinLnBrk="0" hangingPunct="1">
              <a:lnSpc>
                <a:spcPct val="100000"/>
              </a:lnSpc>
              <a:spcBef>
                <a:spcPts val="0"/>
              </a:spcBef>
              <a:spcAft>
                <a:spcPts val="600"/>
              </a:spcAft>
              <a:buClrTx/>
              <a:buSzTx/>
              <a:buFontTx/>
              <a:buNone/>
              <a:tabLst/>
              <a:defRPr/>
            </a:pPr>
            <a:r>
              <a:rPr kumimoji="0" lang="vi-VN"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ea typeface="LNTH-LuoLuoNotangYuanTi 1" pitchFamily="2" charset="-128"/>
                <a:cs typeface="Calibri" panose="020F0502020204030204" pitchFamily="34" charset="0"/>
              </a:rPr>
              <a:t>-  Thực hiện được tính nhẩm trong trường hợp đơn giản.</a:t>
            </a:r>
          </a:p>
          <a:p>
            <a:pPr marL="0" marR="0" lvl="0" indent="0" algn="just" defTabSz="914400" rtl="0" eaLnBrk="1" fontAlgn="base" latinLnBrk="0" hangingPunct="1">
              <a:lnSpc>
                <a:spcPct val="100000"/>
              </a:lnSpc>
              <a:spcBef>
                <a:spcPts val="0"/>
              </a:spcBef>
              <a:spcAft>
                <a:spcPts val="60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ea typeface="LNTH-LuoLuoNotangYuanTi 1" pitchFamily="2" charset="-128"/>
                <a:cs typeface="Calibri" panose="020F0502020204030204" pitchFamily="34" charset="0"/>
              </a:rPr>
              <a:t>- </a:t>
            </a:r>
            <a:r>
              <a:rPr kumimoji="0" lang="vi-VN"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ea typeface="LNTH-LuoLuoNotangYuanTi 1" pitchFamily="2" charset="-128"/>
                <a:cs typeface="Calibri" panose="020F0502020204030204" pitchFamily="34" charset="0"/>
              </a:rPr>
              <a:t>Vận dụng thực hành vào giải một số bài tập, bài toán có lời văn (2 bước tính) liên quan đến phép nhân số có năm chữ số với số có một chữ số.</a:t>
            </a:r>
          </a:p>
          <a:p>
            <a:pPr marL="0" marR="0" lvl="0" indent="0" algn="just" defTabSz="914400" rtl="0" eaLnBrk="1" fontAlgn="base" latinLnBrk="0" hangingPunct="1">
              <a:lnSpc>
                <a:spcPct val="100000"/>
              </a:lnSpc>
              <a:spcBef>
                <a:spcPts val="0"/>
              </a:spcBef>
              <a:spcAft>
                <a:spcPts val="60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ea typeface="LNTH-LuoLuoNotangYuanTi 1" pitchFamily="2" charset="-128"/>
                <a:cs typeface="Calibri" panose="020F0502020204030204" pitchFamily="34" charset="0"/>
              </a:rPr>
              <a:t>- </a:t>
            </a:r>
            <a:r>
              <a:rPr kumimoji="0" lang="vi-VN"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ea typeface="LNTH-LuoLuoNotangYuanTi 1" pitchFamily="2" charset="-128"/>
                <a:cs typeface="Calibri" panose="020F0502020204030204" pitchFamily="34" charset="0"/>
              </a:rPr>
              <a:t>Thông qua hoạt động khám phá vận dụng giải một số bài tập, bài toán có tính huống thực tế (liên quan đến phép nhân số có năm chữ số với số có một chữ số)</a:t>
            </a:r>
          </a:p>
        </p:txBody>
      </p:sp>
      <p:pic>
        <p:nvPicPr>
          <p:cNvPr id="24" name="Picture 2">
            <a:extLst>
              <a:ext uri="{FF2B5EF4-FFF2-40B4-BE49-F238E27FC236}">
                <a16:creationId xmlns:a16="http://schemas.microsoft.com/office/drawing/2014/main" id="{7C57CEC3-C001-9950-9356-62894BB54A2B}"/>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b="45836"/>
          <a:stretch/>
        </p:blipFill>
        <p:spPr>
          <a:xfrm rot="20626105">
            <a:off x="-484978" y="225613"/>
            <a:ext cx="3481118" cy="1044089"/>
          </a:xfrm>
          <a:prstGeom prst="rect">
            <a:avLst/>
          </a:prstGeom>
        </p:spPr>
      </p:pic>
      <p:pic>
        <p:nvPicPr>
          <p:cNvPr id="26" name="Picture 2">
            <a:extLst>
              <a:ext uri="{FF2B5EF4-FFF2-40B4-BE49-F238E27FC236}">
                <a16:creationId xmlns:a16="http://schemas.microsoft.com/office/drawing/2014/main" id="{2BAF9EBF-5B53-2A05-004F-F0CBF5C7E50F}"/>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t="44206" b="1630"/>
          <a:stretch/>
        </p:blipFill>
        <p:spPr>
          <a:xfrm rot="614465">
            <a:off x="8493768" y="17159"/>
            <a:ext cx="3681998" cy="1169486"/>
          </a:xfrm>
          <a:prstGeom prst="rect">
            <a:avLst/>
          </a:prstGeom>
        </p:spPr>
      </p:pic>
      <p:sp>
        <p:nvSpPr>
          <p:cNvPr id="2" name="TextBox 1">
            <a:extLst>
              <a:ext uri="{FF2B5EF4-FFF2-40B4-BE49-F238E27FC236}">
                <a16:creationId xmlns:a16="http://schemas.microsoft.com/office/drawing/2014/main" id="{6868BDA9-D1D3-A2E2-977B-FBB929300934}"/>
              </a:ext>
            </a:extLst>
          </p:cNvPr>
          <p:cNvSpPr txBox="1"/>
          <p:nvPr/>
        </p:nvSpPr>
        <p:spPr>
          <a:xfrm>
            <a:off x="3667125" y="533400"/>
            <a:ext cx="4305300" cy="707886"/>
          </a:xfrm>
          <a:prstGeom prst="rect">
            <a:avLst/>
          </a:prstGeom>
          <a:noFill/>
        </p:spPr>
        <p:txBody>
          <a:bodyPr wrap="square" rtlCol="0">
            <a:spAutoFit/>
          </a:bodyPr>
          <a:lstStyle/>
          <a:p>
            <a:pPr algn="ctr"/>
            <a:r>
              <a:rPr lang="en-US" sz="4000" b="1" dirty="0" err="1">
                <a:ln w="22225">
                  <a:solidFill>
                    <a:schemeClr val="accent2"/>
                  </a:solidFill>
                  <a:prstDash val="solid"/>
                </a:ln>
                <a:solidFill>
                  <a:srgbClr val="FF0000"/>
                </a:solidFill>
              </a:rPr>
              <a:t>Yêu</a:t>
            </a:r>
            <a:r>
              <a:rPr lang="en-US" sz="4000" b="1" dirty="0">
                <a:ln w="22225">
                  <a:solidFill>
                    <a:schemeClr val="accent2"/>
                  </a:solidFill>
                  <a:prstDash val="solid"/>
                </a:ln>
                <a:solidFill>
                  <a:srgbClr val="FF0000"/>
                </a:solidFill>
              </a:rPr>
              <a:t> </a:t>
            </a:r>
            <a:r>
              <a:rPr lang="en-US" sz="4000" b="1" dirty="0" err="1">
                <a:ln w="22225">
                  <a:solidFill>
                    <a:schemeClr val="accent2"/>
                  </a:solidFill>
                  <a:prstDash val="solid"/>
                </a:ln>
                <a:solidFill>
                  <a:srgbClr val="FF0000"/>
                </a:solidFill>
              </a:rPr>
              <a:t>cầu</a:t>
            </a:r>
            <a:r>
              <a:rPr lang="en-US" sz="4000" b="1" dirty="0">
                <a:ln w="22225">
                  <a:solidFill>
                    <a:schemeClr val="accent2"/>
                  </a:solidFill>
                  <a:prstDash val="solid"/>
                </a:ln>
                <a:solidFill>
                  <a:srgbClr val="FF0000"/>
                </a:solidFill>
              </a:rPr>
              <a:t> </a:t>
            </a:r>
            <a:r>
              <a:rPr lang="en-US" sz="4000" b="1" dirty="0" err="1">
                <a:ln w="22225">
                  <a:solidFill>
                    <a:schemeClr val="accent2"/>
                  </a:solidFill>
                  <a:prstDash val="solid"/>
                </a:ln>
                <a:solidFill>
                  <a:srgbClr val="FF0000"/>
                </a:solidFill>
              </a:rPr>
              <a:t>cần</a:t>
            </a:r>
            <a:r>
              <a:rPr lang="en-US" sz="4000" b="1" dirty="0">
                <a:ln w="22225">
                  <a:solidFill>
                    <a:schemeClr val="accent2"/>
                  </a:solidFill>
                  <a:prstDash val="solid"/>
                </a:ln>
                <a:solidFill>
                  <a:srgbClr val="FF0000"/>
                </a:solidFill>
              </a:rPr>
              <a:t> </a:t>
            </a:r>
            <a:r>
              <a:rPr lang="en-US" sz="4000" b="1" dirty="0" err="1">
                <a:ln w="22225">
                  <a:solidFill>
                    <a:schemeClr val="accent2"/>
                  </a:solidFill>
                  <a:prstDash val="solid"/>
                </a:ln>
                <a:solidFill>
                  <a:srgbClr val="FF0000"/>
                </a:solidFill>
              </a:rPr>
              <a:t>đạt</a:t>
            </a:r>
            <a:endParaRPr lang="en-US" sz="4000" b="1" dirty="0">
              <a:ln w="22225">
                <a:solidFill>
                  <a:schemeClr val="accent2"/>
                </a:solidFill>
                <a:prstDash val="solid"/>
              </a:ln>
              <a:solidFill>
                <a:srgbClr val="FF0000"/>
              </a:solidFill>
            </a:endParaRPr>
          </a:p>
        </p:txBody>
      </p:sp>
    </p:spTree>
    <p:extLst>
      <p:ext uri="{BB962C8B-B14F-4D97-AF65-F5344CB8AC3E}">
        <p14:creationId xmlns:p14="http://schemas.microsoft.com/office/powerpoint/2010/main" val="203954099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EBA4430-EFC9-7098-8A66-FD630836BB3C}"/>
              </a:ext>
            </a:extLst>
          </p:cNvPr>
          <p:cNvGrpSpPr/>
          <p:nvPr/>
        </p:nvGrpSpPr>
        <p:grpSpPr>
          <a:xfrm>
            <a:off x="0" y="0"/>
            <a:ext cx="12192000" cy="6858000"/>
            <a:chOff x="0" y="0"/>
            <a:chExt cx="12192000" cy="6858000"/>
          </a:xfrm>
        </p:grpSpPr>
        <p:pic>
          <p:nvPicPr>
            <p:cNvPr id="14" name="Picture 13">
              <a:extLst>
                <a:ext uri="{FF2B5EF4-FFF2-40B4-BE49-F238E27FC236}">
                  <a16:creationId xmlns:a16="http://schemas.microsoft.com/office/drawing/2014/main" id="{9266A26F-ABEC-BF8E-4863-4743AFC1ED97}"/>
                </a:ext>
              </a:extLst>
            </p:cNvPr>
            <p:cNvPicPr>
              <a:picLocks noChangeAspect="1"/>
            </p:cNvPicPr>
            <p:nvPr/>
          </p:nvPicPr>
          <p:blipFill>
            <a:blip r:embed="rId2"/>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27DD8F0F-AF34-868F-B3D1-3144FD97374E}"/>
                </a:ext>
              </a:extLst>
            </p:cNvPr>
            <p:cNvPicPr>
              <a:picLocks noChangeAspect="1"/>
            </p:cNvPicPr>
            <p:nvPr/>
          </p:nvPicPr>
          <p:blipFill>
            <a:blip r:embed="rId3"/>
            <a:stretch>
              <a:fillRect/>
            </a:stretch>
          </p:blipFill>
          <p:spPr>
            <a:xfrm>
              <a:off x="132807" y="314960"/>
              <a:ext cx="7029993" cy="4998721"/>
            </a:xfrm>
            <a:prstGeom prst="rect">
              <a:avLst/>
            </a:prstGeom>
          </p:spPr>
        </p:pic>
      </p:grpSp>
      <p:pic>
        <p:nvPicPr>
          <p:cNvPr id="8" name="Picture 7">
            <a:extLst>
              <a:ext uri="{FF2B5EF4-FFF2-40B4-BE49-F238E27FC236}">
                <a16:creationId xmlns:a16="http://schemas.microsoft.com/office/drawing/2014/main" id="{C1B53CD5-5BCC-5966-A1D8-1C0CF09D4CA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000240" y="-30480"/>
            <a:ext cx="5222240" cy="1971040"/>
          </a:xfrm>
          <a:prstGeom prst="rect">
            <a:avLst/>
          </a:prstGeom>
        </p:spPr>
      </p:pic>
      <p:pic>
        <p:nvPicPr>
          <p:cNvPr id="12" name="Picture 11">
            <a:extLst>
              <a:ext uri="{FF2B5EF4-FFF2-40B4-BE49-F238E27FC236}">
                <a16:creationId xmlns:a16="http://schemas.microsoft.com/office/drawing/2014/main" id="{6C93513E-4E68-3E4E-27BE-22DBC0E50D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418042" y="873761"/>
            <a:ext cx="3185683" cy="3662174"/>
          </a:xfrm>
          <a:prstGeom prst="rect">
            <a:avLst/>
          </a:prstGeom>
        </p:spPr>
      </p:pic>
      <p:pic>
        <p:nvPicPr>
          <p:cNvPr id="10" name="Picture 9">
            <a:extLst>
              <a:ext uri="{FF2B5EF4-FFF2-40B4-BE49-F238E27FC236}">
                <a16:creationId xmlns:a16="http://schemas.microsoft.com/office/drawing/2014/main" id="{FEF2F421-48D8-E4BB-5C77-3AEC34AC0D97}"/>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l="-483" t="1732" r="42822" b="-1732"/>
          <a:stretch/>
        </p:blipFill>
        <p:spPr>
          <a:xfrm>
            <a:off x="-256522" y="5392785"/>
            <a:ext cx="7029993" cy="2024016"/>
          </a:xfrm>
          <a:prstGeom prst="rect">
            <a:avLst/>
          </a:prstGeom>
        </p:spPr>
      </p:pic>
      <p:pic>
        <p:nvPicPr>
          <p:cNvPr id="5" name="Picture 4">
            <a:extLst>
              <a:ext uri="{FF2B5EF4-FFF2-40B4-BE49-F238E27FC236}">
                <a16:creationId xmlns:a16="http://schemas.microsoft.com/office/drawing/2014/main" id="{0DEFB6FF-19E3-66AF-A3C7-2F918C16BDC7}"/>
              </a:ext>
            </a:extLst>
          </p:cNvPr>
          <p:cNvPicPr>
            <a:picLocks noChangeAspect="1"/>
          </p:cNvPicPr>
          <p:nvPr/>
        </p:nvPicPr>
        <p:blipFill>
          <a:blip r:embed="rId9"/>
          <a:stretch>
            <a:fillRect/>
          </a:stretch>
        </p:blipFill>
        <p:spPr>
          <a:xfrm>
            <a:off x="1373384" y="986089"/>
            <a:ext cx="4694327" cy="3176291"/>
          </a:xfrm>
          <a:prstGeom prst="rect">
            <a:avLst/>
          </a:prstGeom>
        </p:spPr>
      </p:pic>
    </p:spTree>
    <p:extLst>
      <p:ext uri="{BB962C8B-B14F-4D97-AF65-F5344CB8AC3E}">
        <p14:creationId xmlns:p14="http://schemas.microsoft.com/office/powerpoint/2010/main" val="10846308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750"/>
                                  </p:stCondLst>
                                  <p:childTnLst>
                                    <p:animMotion origin="layout" path="M 0.04531 -0.01666 L -0.18477 -0.03426 L -0.33893 -0.01805 L -0.43555 0.03959 L -0.31224 0.23959 L -0.4306 0.30348 " pathEditMode="relative" rAng="0" ptsTypes="AAAAAA">
                                      <p:cBhvr>
                                        <p:cTn id="11" dur="2000" fill="hold"/>
                                        <p:tgtEl>
                                          <p:spTgt spid="12"/>
                                        </p:tgtEl>
                                        <p:attrNameLst>
                                          <p:attrName>ppt_x</p:attrName>
                                          <p:attrName>ppt_y</p:attrName>
                                        </p:attrNameLst>
                                      </p:cBhvr>
                                      <p:rCtr x="-24049" y="15116"/>
                                    </p:animMotion>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EBA4430-EFC9-7098-8A66-FD630836BB3C}"/>
              </a:ext>
            </a:extLst>
          </p:cNvPr>
          <p:cNvGrpSpPr/>
          <p:nvPr/>
        </p:nvGrpSpPr>
        <p:grpSpPr>
          <a:xfrm>
            <a:off x="0" y="0"/>
            <a:ext cx="12192000" cy="6858000"/>
            <a:chOff x="0" y="0"/>
            <a:chExt cx="12192000" cy="6858000"/>
          </a:xfrm>
        </p:grpSpPr>
        <p:pic>
          <p:nvPicPr>
            <p:cNvPr id="14" name="Picture 13">
              <a:extLst>
                <a:ext uri="{FF2B5EF4-FFF2-40B4-BE49-F238E27FC236}">
                  <a16:creationId xmlns:a16="http://schemas.microsoft.com/office/drawing/2014/main" id="{9266A26F-ABEC-BF8E-4863-4743AFC1ED97}"/>
                </a:ext>
              </a:extLst>
            </p:cNvPr>
            <p:cNvPicPr>
              <a:picLocks noChangeAspect="1"/>
            </p:cNvPicPr>
            <p:nvPr/>
          </p:nvPicPr>
          <p:blipFill>
            <a:blip r:embed="rId2"/>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27DD8F0F-AF34-868F-B3D1-3144FD97374E}"/>
                </a:ext>
              </a:extLst>
            </p:cNvPr>
            <p:cNvPicPr>
              <a:picLocks noChangeAspect="1"/>
            </p:cNvPicPr>
            <p:nvPr/>
          </p:nvPicPr>
          <p:blipFill>
            <a:blip r:embed="rId3"/>
            <a:stretch>
              <a:fillRect/>
            </a:stretch>
          </p:blipFill>
          <p:spPr>
            <a:xfrm>
              <a:off x="132807" y="314960"/>
              <a:ext cx="7029993" cy="4998721"/>
            </a:xfrm>
            <a:prstGeom prst="rect">
              <a:avLst/>
            </a:prstGeom>
          </p:spPr>
        </p:pic>
      </p:grpSp>
      <p:pic>
        <p:nvPicPr>
          <p:cNvPr id="8" name="Picture 7">
            <a:extLst>
              <a:ext uri="{FF2B5EF4-FFF2-40B4-BE49-F238E27FC236}">
                <a16:creationId xmlns:a16="http://schemas.microsoft.com/office/drawing/2014/main" id="{C1B53CD5-5BCC-5966-A1D8-1C0CF09D4CA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000240" y="-30480"/>
            <a:ext cx="5222240" cy="1971040"/>
          </a:xfrm>
          <a:prstGeom prst="rect">
            <a:avLst/>
          </a:prstGeom>
        </p:spPr>
      </p:pic>
      <p:pic>
        <p:nvPicPr>
          <p:cNvPr id="12" name="Picture 11">
            <a:extLst>
              <a:ext uri="{FF2B5EF4-FFF2-40B4-BE49-F238E27FC236}">
                <a16:creationId xmlns:a16="http://schemas.microsoft.com/office/drawing/2014/main" id="{6C93513E-4E68-3E4E-27BE-22DBC0E50D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418042" y="873761"/>
            <a:ext cx="3185683" cy="3662174"/>
          </a:xfrm>
          <a:prstGeom prst="rect">
            <a:avLst/>
          </a:prstGeom>
        </p:spPr>
      </p:pic>
      <p:pic>
        <p:nvPicPr>
          <p:cNvPr id="10" name="Picture 9">
            <a:extLst>
              <a:ext uri="{FF2B5EF4-FFF2-40B4-BE49-F238E27FC236}">
                <a16:creationId xmlns:a16="http://schemas.microsoft.com/office/drawing/2014/main" id="{15D1ECC9-8B2C-D039-DB87-115096E4295E}"/>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l="-483" t="1732" r="42822" b="-1732"/>
          <a:stretch/>
        </p:blipFill>
        <p:spPr>
          <a:xfrm>
            <a:off x="-256522" y="5392785"/>
            <a:ext cx="7029993" cy="2024016"/>
          </a:xfrm>
          <a:prstGeom prst="rect">
            <a:avLst/>
          </a:prstGeom>
        </p:spPr>
      </p:pic>
      <p:pic>
        <p:nvPicPr>
          <p:cNvPr id="2" name="Picture 1">
            <a:extLst>
              <a:ext uri="{FF2B5EF4-FFF2-40B4-BE49-F238E27FC236}">
                <a16:creationId xmlns:a16="http://schemas.microsoft.com/office/drawing/2014/main" id="{5CEEAFFC-413C-6696-FA10-EF8A5F38FD8C}"/>
              </a:ext>
            </a:extLst>
          </p:cNvPr>
          <p:cNvPicPr>
            <a:picLocks noChangeAspect="1"/>
          </p:cNvPicPr>
          <p:nvPr/>
        </p:nvPicPr>
        <p:blipFill>
          <a:blip r:embed="rId9"/>
          <a:stretch>
            <a:fillRect/>
          </a:stretch>
        </p:blipFill>
        <p:spPr>
          <a:xfrm>
            <a:off x="965690" y="1551776"/>
            <a:ext cx="5986791" cy="1249788"/>
          </a:xfrm>
          <a:prstGeom prst="rect">
            <a:avLst/>
          </a:prstGeom>
        </p:spPr>
      </p:pic>
    </p:spTree>
    <p:extLst>
      <p:ext uri="{BB962C8B-B14F-4D97-AF65-F5344CB8AC3E}">
        <p14:creationId xmlns:p14="http://schemas.microsoft.com/office/powerpoint/2010/main" val="25005256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750"/>
                                  </p:stCondLst>
                                  <p:childTnLst>
                                    <p:animMotion origin="layout" path="M 0.04531 -0.01666 L -0.18477 -0.03426 L -0.33893 -0.01805 L -0.43555 0.03959 L -0.31224 0.23959 L -0.4306 0.30348 " pathEditMode="relative" rAng="0" ptsTypes="AAAAAA">
                                      <p:cBhvr>
                                        <p:cTn id="11" dur="2000" fill="hold"/>
                                        <p:tgtEl>
                                          <p:spTgt spid="12"/>
                                        </p:tgtEl>
                                        <p:attrNameLst>
                                          <p:attrName>ppt_x</p:attrName>
                                          <p:attrName>ppt_y</p:attrName>
                                        </p:attrNameLst>
                                      </p:cBhvr>
                                      <p:rCtr x="-24049" y="15116"/>
                                    </p:animMotion>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9187E9-FE49-376D-A81C-57A7E9247D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Rectangle: Rounded Corners 1">
            <a:extLst>
              <a:ext uri="{FF2B5EF4-FFF2-40B4-BE49-F238E27FC236}">
                <a16:creationId xmlns:a16="http://schemas.microsoft.com/office/drawing/2014/main" id="{FB7FC4A1-3E01-04C0-2597-537DE14EB70D}"/>
              </a:ext>
            </a:extLst>
          </p:cNvPr>
          <p:cNvSpPr/>
          <p:nvPr/>
        </p:nvSpPr>
        <p:spPr>
          <a:xfrm>
            <a:off x="392754" y="340056"/>
            <a:ext cx="11272504" cy="6115207"/>
          </a:xfrm>
          <a:prstGeom prst="roundRect">
            <a:avLst/>
          </a:prstGeom>
          <a:solidFill>
            <a:schemeClr val="bg1">
              <a:alpha val="94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a:extLst>
              <a:ext uri="{FF2B5EF4-FFF2-40B4-BE49-F238E27FC236}">
                <a16:creationId xmlns:a16="http://schemas.microsoft.com/office/drawing/2014/main" id="{231E429A-75E8-B672-3E92-9F1E278491C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487017" y="2270699"/>
            <a:ext cx="11179303" cy="2838013"/>
          </a:xfrm>
          <a:prstGeom prst="rect">
            <a:avLst/>
          </a:prstGeom>
        </p:spPr>
      </p:pic>
      <p:pic>
        <p:nvPicPr>
          <p:cNvPr id="29" name="Picture 28">
            <a:extLst>
              <a:ext uri="{FF2B5EF4-FFF2-40B4-BE49-F238E27FC236}">
                <a16:creationId xmlns:a16="http://schemas.microsoft.com/office/drawing/2014/main" id="{E8160B17-D8B0-F7CD-3E90-94BF830A1815}"/>
              </a:ext>
            </a:extLst>
          </p:cNvPr>
          <p:cNvPicPr>
            <a:picLocks noChangeAspect="1"/>
          </p:cNvPicPr>
          <p:nvPr/>
        </p:nvPicPr>
        <p:blipFill>
          <a:blip r:embed="rId5"/>
          <a:stretch>
            <a:fillRect/>
          </a:stretch>
        </p:blipFill>
        <p:spPr>
          <a:xfrm>
            <a:off x="1046093" y="507516"/>
            <a:ext cx="1714500" cy="600075"/>
          </a:xfrm>
          <a:prstGeom prst="rect">
            <a:avLst/>
          </a:prstGeom>
        </p:spPr>
      </p:pic>
      <p:sp>
        <p:nvSpPr>
          <p:cNvPr id="30" name="Speech Bubble: Rectangle with Corners Rounded 29">
            <a:extLst>
              <a:ext uri="{FF2B5EF4-FFF2-40B4-BE49-F238E27FC236}">
                <a16:creationId xmlns:a16="http://schemas.microsoft.com/office/drawing/2014/main" id="{3ABE9479-333B-D76B-18BE-070FEC266331}"/>
              </a:ext>
            </a:extLst>
          </p:cNvPr>
          <p:cNvSpPr/>
          <p:nvPr/>
        </p:nvSpPr>
        <p:spPr>
          <a:xfrm>
            <a:off x="288235" y="1520687"/>
            <a:ext cx="2825612" cy="878785"/>
          </a:xfrm>
          <a:prstGeom prst="wedgeRoundRectCallout">
            <a:avLst>
              <a:gd name="adj1" fmla="val 24212"/>
              <a:gd name="adj2" fmla="val 68607"/>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Đội</a:t>
            </a:r>
            <a:r>
              <a:rPr lang="en-US" sz="2400" b="1" dirty="0"/>
              <a:t> 1 </a:t>
            </a:r>
            <a:r>
              <a:rPr lang="en-US" sz="2400" b="1" dirty="0" err="1"/>
              <a:t>trồng</a:t>
            </a:r>
            <a:r>
              <a:rPr lang="en-US" sz="2400" b="1" dirty="0"/>
              <a:t> </a:t>
            </a:r>
            <a:r>
              <a:rPr lang="en-US" sz="2400" b="1" dirty="0" err="1"/>
              <a:t>được</a:t>
            </a:r>
            <a:r>
              <a:rPr lang="en-US" sz="2400" b="1" dirty="0"/>
              <a:t> </a:t>
            </a:r>
          </a:p>
          <a:p>
            <a:pPr algn="ctr"/>
            <a:r>
              <a:rPr lang="en-US" sz="2400" b="1" dirty="0"/>
              <a:t>12 415 </a:t>
            </a:r>
            <a:r>
              <a:rPr lang="en-US" sz="2400" b="1" dirty="0" err="1"/>
              <a:t>cây</a:t>
            </a:r>
            <a:endParaRPr lang="en-US" sz="2400" b="1" dirty="0"/>
          </a:p>
        </p:txBody>
      </p:sp>
      <p:sp>
        <p:nvSpPr>
          <p:cNvPr id="31" name="Speech Bubble: Rectangle with Corners Rounded 30">
            <a:extLst>
              <a:ext uri="{FF2B5EF4-FFF2-40B4-BE49-F238E27FC236}">
                <a16:creationId xmlns:a16="http://schemas.microsoft.com/office/drawing/2014/main" id="{F797268A-ECCC-F5B1-0843-51BF95666253}"/>
              </a:ext>
            </a:extLst>
          </p:cNvPr>
          <p:cNvSpPr/>
          <p:nvPr/>
        </p:nvSpPr>
        <p:spPr>
          <a:xfrm>
            <a:off x="3906078" y="834887"/>
            <a:ext cx="3021495" cy="1306167"/>
          </a:xfrm>
          <a:prstGeom prst="wedgeRoundRectCallout">
            <a:avLst>
              <a:gd name="adj1" fmla="val -31051"/>
              <a:gd name="adj2" fmla="val 7878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Đội</a:t>
            </a:r>
            <a:r>
              <a:rPr lang="en-US" sz="2400" b="1" dirty="0"/>
              <a:t> 2 </a:t>
            </a:r>
            <a:r>
              <a:rPr lang="en-US" sz="2400" b="1" dirty="0" err="1"/>
              <a:t>trồng</a:t>
            </a:r>
            <a:r>
              <a:rPr lang="en-US" sz="2400" b="1" dirty="0"/>
              <a:t> </a:t>
            </a:r>
            <a:r>
              <a:rPr lang="en-US" sz="2400" b="1" dirty="0" err="1"/>
              <a:t>gấp</a:t>
            </a:r>
            <a:r>
              <a:rPr lang="en-US" sz="2400" b="1" dirty="0"/>
              <a:t> 3 </a:t>
            </a:r>
            <a:r>
              <a:rPr lang="en-US" sz="2400" b="1" dirty="0" err="1"/>
              <a:t>lần</a:t>
            </a:r>
            <a:r>
              <a:rPr lang="en-US" sz="2400" b="1" dirty="0"/>
              <a:t> </a:t>
            </a:r>
            <a:r>
              <a:rPr lang="en-US" sz="2400" b="1" dirty="0" err="1"/>
              <a:t>đội</a:t>
            </a:r>
            <a:r>
              <a:rPr lang="en-US" sz="2400" b="1" dirty="0"/>
              <a:t> 1 </a:t>
            </a:r>
            <a:r>
              <a:rPr lang="en-US" sz="2400" b="1" dirty="0" err="1"/>
              <a:t>thì</a:t>
            </a:r>
            <a:r>
              <a:rPr lang="en-US" sz="2400" b="1" dirty="0"/>
              <a:t> </a:t>
            </a:r>
            <a:r>
              <a:rPr lang="en-US" sz="2400" b="1" dirty="0" err="1"/>
              <a:t>được</a:t>
            </a:r>
            <a:r>
              <a:rPr lang="en-US" sz="2400" b="1" dirty="0"/>
              <a:t> bao </a:t>
            </a:r>
            <a:r>
              <a:rPr lang="en-US" sz="2400" b="1" dirty="0" err="1"/>
              <a:t>nhiêu</a:t>
            </a:r>
            <a:r>
              <a:rPr lang="en-US" sz="2400" b="1" dirty="0"/>
              <a:t> </a:t>
            </a:r>
            <a:r>
              <a:rPr lang="en-US" sz="2400" b="1" dirty="0" err="1"/>
              <a:t>cây</a:t>
            </a:r>
            <a:r>
              <a:rPr lang="en-US" sz="2400" b="1" dirty="0"/>
              <a:t>?</a:t>
            </a:r>
          </a:p>
        </p:txBody>
      </p:sp>
      <p:sp>
        <p:nvSpPr>
          <p:cNvPr id="128" name="Speech Bubble: Rectangle with Corners Rounded 127">
            <a:extLst>
              <a:ext uri="{FF2B5EF4-FFF2-40B4-BE49-F238E27FC236}">
                <a16:creationId xmlns:a16="http://schemas.microsoft.com/office/drawing/2014/main" id="{243A3D05-D789-E672-710F-D0F5F9EB90AF}"/>
              </a:ext>
            </a:extLst>
          </p:cNvPr>
          <p:cNvSpPr/>
          <p:nvPr/>
        </p:nvSpPr>
        <p:spPr>
          <a:xfrm>
            <a:off x="8030818" y="1023730"/>
            <a:ext cx="3528391" cy="1306167"/>
          </a:xfrm>
          <a:prstGeom prst="wedgeRoundRectCallout">
            <a:avLst>
              <a:gd name="adj1" fmla="val -31051"/>
              <a:gd name="adj2" fmla="val 7878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Cách</a:t>
            </a:r>
            <a:r>
              <a:rPr lang="en-US" sz="2400" b="1" dirty="0"/>
              <a:t> </a:t>
            </a:r>
            <a:r>
              <a:rPr lang="en-US" sz="2400" b="1" dirty="0" err="1"/>
              <a:t>nhân</a:t>
            </a:r>
            <a:r>
              <a:rPr lang="en-US" sz="2400" b="1" dirty="0"/>
              <a:t> </a:t>
            </a:r>
            <a:r>
              <a:rPr lang="en-US" sz="2400" b="1" dirty="0" err="1"/>
              <a:t>tương</a:t>
            </a:r>
            <a:r>
              <a:rPr lang="en-US" sz="2400" b="1" dirty="0"/>
              <a:t> </a:t>
            </a:r>
            <a:r>
              <a:rPr lang="en-US" sz="2400" b="1" dirty="0" err="1"/>
              <a:t>tự</a:t>
            </a:r>
            <a:r>
              <a:rPr lang="en-US" sz="2400" b="1" dirty="0"/>
              <a:t> </a:t>
            </a:r>
            <a:r>
              <a:rPr lang="en-US" sz="2400" b="1" dirty="0" err="1"/>
              <a:t>như</a:t>
            </a:r>
            <a:r>
              <a:rPr lang="en-US" sz="2400" b="1" dirty="0"/>
              <a:t> </a:t>
            </a:r>
            <a:r>
              <a:rPr lang="en-US" sz="2400" b="1" dirty="0" err="1"/>
              <a:t>nhân</a:t>
            </a:r>
            <a:r>
              <a:rPr lang="en-US" sz="2400" b="1" dirty="0"/>
              <a:t> </a:t>
            </a:r>
            <a:r>
              <a:rPr lang="en-US" sz="2400" b="1" dirty="0" err="1"/>
              <a:t>số</a:t>
            </a:r>
            <a:r>
              <a:rPr lang="en-US" sz="2400" b="1" dirty="0"/>
              <a:t> </a:t>
            </a:r>
            <a:r>
              <a:rPr lang="en-US" sz="2400" b="1" dirty="0" err="1"/>
              <a:t>có</a:t>
            </a:r>
            <a:r>
              <a:rPr lang="en-US" sz="2400" b="1" dirty="0"/>
              <a:t> </a:t>
            </a:r>
            <a:r>
              <a:rPr lang="en-US" sz="2400" b="1" dirty="0" err="1"/>
              <a:t>bốn</a:t>
            </a:r>
            <a:r>
              <a:rPr lang="en-US" sz="2400" b="1" dirty="0"/>
              <a:t> </a:t>
            </a:r>
            <a:r>
              <a:rPr lang="en-US" sz="2400" b="1" dirty="0" err="1"/>
              <a:t>chữ</a:t>
            </a:r>
            <a:r>
              <a:rPr lang="en-US" sz="2400" b="1" dirty="0"/>
              <a:t> </a:t>
            </a:r>
            <a:r>
              <a:rPr lang="en-US" sz="2400" b="1" dirty="0" err="1"/>
              <a:t>số</a:t>
            </a:r>
            <a:r>
              <a:rPr lang="en-US" sz="2400" b="1" dirty="0"/>
              <a:t> </a:t>
            </a:r>
            <a:r>
              <a:rPr lang="en-US" sz="2400" b="1" dirty="0" err="1"/>
              <a:t>với</a:t>
            </a:r>
            <a:r>
              <a:rPr lang="en-US" sz="2400" b="1" dirty="0"/>
              <a:t> </a:t>
            </a:r>
            <a:r>
              <a:rPr lang="en-US" sz="2400" b="1" dirty="0" err="1"/>
              <a:t>số</a:t>
            </a:r>
            <a:r>
              <a:rPr lang="en-US" sz="2400" b="1" dirty="0"/>
              <a:t> </a:t>
            </a:r>
            <a:r>
              <a:rPr lang="en-US" sz="2400" b="1" dirty="0" err="1"/>
              <a:t>có</a:t>
            </a:r>
            <a:r>
              <a:rPr lang="en-US" sz="2400" b="1" dirty="0"/>
              <a:t> </a:t>
            </a:r>
            <a:r>
              <a:rPr lang="en-US" sz="2400" b="1" dirty="0" err="1"/>
              <a:t>một</a:t>
            </a:r>
            <a:r>
              <a:rPr lang="en-US" sz="2400" b="1" dirty="0"/>
              <a:t> </a:t>
            </a:r>
            <a:r>
              <a:rPr lang="en-US" sz="2400" b="1" dirty="0" err="1"/>
              <a:t>chữ</a:t>
            </a:r>
            <a:r>
              <a:rPr lang="en-US" sz="2400" b="1" dirty="0"/>
              <a:t> </a:t>
            </a:r>
            <a:r>
              <a:rPr lang="en-US" sz="2400" b="1" dirty="0" err="1"/>
              <a:t>số</a:t>
            </a:r>
            <a:endParaRPr lang="en-US" sz="2400" b="1" dirty="0"/>
          </a:p>
        </p:txBody>
      </p:sp>
      <p:sp>
        <p:nvSpPr>
          <p:cNvPr id="129" name="Rectangle: Rounded Corners 128">
            <a:extLst>
              <a:ext uri="{FF2B5EF4-FFF2-40B4-BE49-F238E27FC236}">
                <a16:creationId xmlns:a16="http://schemas.microsoft.com/office/drawing/2014/main" id="{7159CBAE-D2D8-3398-1E7E-98C9283E4304}"/>
              </a:ext>
            </a:extLst>
          </p:cNvPr>
          <p:cNvSpPr/>
          <p:nvPr/>
        </p:nvSpPr>
        <p:spPr>
          <a:xfrm>
            <a:off x="4495597" y="5267325"/>
            <a:ext cx="3248228" cy="1035232"/>
          </a:xfrm>
          <a:prstGeom prst="roundRect">
            <a:avLst/>
          </a:prstGeom>
          <a:solidFill>
            <a:srgbClr val="FFCCFF"/>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12 415 x 3 = ?</a:t>
            </a:r>
          </a:p>
        </p:txBody>
      </p:sp>
    </p:spTree>
    <p:extLst>
      <p:ext uri="{BB962C8B-B14F-4D97-AF65-F5344CB8AC3E}">
        <p14:creationId xmlns:p14="http://schemas.microsoft.com/office/powerpoint/2010/main" val="16248691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8"/>
                                        </p:tgtEl>
                                        <p:attrNameLst>
                                          <p:attrName>style.visibility</p:attrName>
                                        </p:attrNameLst>
                                      </p:cBhvr>
                                      <p:to>
                                        <p:strVal val="visible"/>
                                      </p:to>
                                    </p:set>
                                    <p:animEffect transition="in" filter="wipe(down)">
                                      <p:cBhvr>
                                        <p:cTn id="22" dur="500"/>
                                        <p:tgtEl>
                                          <p:spTgt spid="12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barn(inVertical)">
                                      <p:cBhvr>
                                        <p:cTn id="2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128" grpId="0" animBg="1"/>
      <p:bldP spid="1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9187E9-FE49-376D-A81C-57A7E9247D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Rectangle: Rounded Corners 1">
            <a:extLst>
              <a:ext uri="{FF2B5EF4-FFF2-40B4-BE49-F238E27FC236}">
                <a16:creationId xmlns:a16="http://schemas.microsoft.com/office/drawing/2014/main" id="{FB7FC4A1-3E01-04C0-2597-537DE14EB70D}"/>
              </a:ext>
            </a:extLst>
          </p:cNvPr>
          <p:cNvSpPr/>
          <p:nvPr/>
        </p:nvSpPr>
        <p:spPr>
          <a:xfrm>
            <a:off x="264160" y="340056"/>
            <a:ext cx="11529692" cy="6115207"/>
          </a:xfrm>
          <a:prstGeom prst="roundRect">
            <a:avLst/>
          </a:prstGeom>
          <a:solidFill>
            <a:schemeClr val="bg1">
              <a:alpha val="94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Rectangle: Rounded Corners 2">
            <a:extLst>
              <a:ext uri="{FF2B5EF4-FFF2-40B4-BE49-F238E27FC236}">
                <a16:creationId xmlns:a16="http://schemas.microsoft.com/office/drawing/2014/main" id="{DF270969-D43E-9CF9-F673-4B1936C07C14}"/>
              </a:ext>
            </a:extLst>
          </p:cNvPr>
          <p:cNvSpPr/>
          <p:nvPr/>
        </p:nvSpPr>
        <p:spPr>
          <a:xfrm>
            <a:off x="1773554" y="844549"/>
            <a:ext cx="9808846" cy="3317875"/>
          </a:xfrm>
          <a:prstGeom prst="roundRect">
            <a:avLst/>
          </a:prstGeom>
          <a:solidFill>
            <a:srgbClr val="FFFFFF"/>
          </a:solidFill>
          <a:ln w="57150">
            <a:solidFill>
              <a:srgbClr val="EB799F"/>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000" b="1" dirty="0"/>
          </a:p>
        </p:txBody>
      </p:sp>
      <p:grpSp>
        <p:nvGrpSpPr>
          <p:cNvPr id="5" name="Group 4">
            <a:extLst>
              <a:ext uri="{FF2B5EF4-FFF2-40B4-BE49-F238E27FC236}">
                <a16:creationId xmlns:a16="http://schemas.microsoft.com/office/drawing/2014/main" id="{579614E2-1E59-BCDE-6913-C37FFA276852}"/>
              </a:ext>
            </a:extLst>
          </p:cNvPr>
          <p:cNvGrpSpPr/>
          <p:nvPr/>
        </p:nvGrpSpPr>
        <p:grpSpPr>
          <a:xfrm>
            <a:off x="1828800" y="1029480"/>
            <a:ext cx="2347594" cy="1158092"/>
            <a:chOff x="3609016" y="4496580"/>
            <a:chExt cx="1751710" cy="1158092"/>
          </a:xfrm>
        </p:grpSpPr>
        <p:sp>
          <p:nvSpPr>
            <p:cNvPr id="12" name="TextBox 11">
              <a:extLst>
                <a:ext uri="{FF2B5EF4-FFF2-40B4-BE49-F238E27FC236}">
                  <a16:creationId xmlns:a16="http://schemas.microsoft.com/office/drawing/2014/main" id="{4FAFBFFA-896E-3701-C0DE-E3843B740F31}"/>
                </a:ext>
              </a:extLst>
            </p:cNvPr>
            <p:cNvSpPr txBox="1"/>
            <p:nvPr/>
          </p:nvSpPr>
          <p:spPr>
            <a:xfrm>
              <a:off x="3943349" y="4496580"/>
              <a:ext cx="1165306" cy="646331"/>
            </a:xfrm>
            <a:prstGeom prst="rect">
              <a:avLst/>
            </a:prstGeom>
            <a:noFill/>
          </p:spPr>
          <p:txBody>
            <a:bodyPr wrap="square" rtlCol="0">
              <a:spAutoFit/>
            </a:bodyPr>
            <a:lstStyle/>
            <a:p>
              <a:r>
                <a:rPr lang="en-US" sz="3600" b="1" dirty="0">
                  <a:solidFill>
                    <a:srgbClr val="002060"/>
                  </a:solidFill>
                </a:rPr>
                <a:t>12 415</a:t>
              </a:r>
            </a:p>
          </p:txBody>
        </p:sp>
        <p:sp>
          <p:nvSpPr>
            <p:cNvPr id="13" name="TextBox 12">
              <a:extLst>
                <a:ext uri="{FF2B5EF4-FFF2-40B4-BE49-F238E27FC236}">
                  <a16:creationId xmlns:a16="http://schemas.microsoft.com/office/drawing/2014/main" id="{CA7CFAA7-F8EE-5775-293D-24E56CEC54C0}"/>
                </a:ext>
              </a:extLst>
            </p:cNvPr>
            <p:cNvSpPr txBox="1"/>
            <p:nvPr/>
          </p:nvSpPr>
          <p:spPr>
            <a:xfrm>
              <a:off x="4695246" y="5008341"/>
              <a:ext cx="665480" cy="646331"/>
            </a:xfrm>
            <a:prstGeom prst="rect">
              <a:avLst/>
            </a:prstGeom>
            <a:noFill/>
          </p:spPr>
          <p:txBody>
            <a:bodyPr wrap="square" rtlCol="0">
              <a:spAutoFit/>
            </a:bodyPr>
            <a:lstStyle/>
            <a:p>
              <a:r>
                <a:rPr lang="en-US" sz="3600" b="1" dirty="0">
                  <a:solidFill>
                    <a:srgbClr val="002060"/>
                  </a:solidFill>
                </a:rPr>
                <a:t>3</a:t>
              </a:r>
            </a:p>
          </p:txBody>
        </p:sp>
        <p:cxnSp>
          <p:nvCxnSpPr>
            <p:cNvPr id="14" name="Straight Connector 13">
              <a:extLst>
                <a:ext uri="{FF2B5EF4-FFF2-40B4-BE49-F238E27FC236}">
                  <a16:creationId xmlns:a16="http://schemas.microsoft.com/office/drawing/2014/main" id="{1FBFCAC7-7B77-A1F2-46F2-82B4BACEE643}"/>
                </a:ext>
              </a:extLst>
            </p:cNvPr>
            <p:cNvCxnSpPr>
              <a:cxnSpLocks/>
            </p:cNvCxnSpPr>
            <p:nvPr/>
          </p:nvCxnSpPr>
          <p:spPr>
            <a:xfrm>
              <a:off x="3952240" y="5593375"/>
              <a:ext cx="1078235" cy="0"/>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02242135-BE8D-6C12-9505-929757D20CF4}"/>
                </a:ext>
              </a:extLst>
            </p:cNvPr>
            <p:cNvSpPr txBox="1"/>
            <p:nvPr/>
          </p:nvSpPr>
          <p:spPr>
            <a:xfrm>
              <a:off x="3609016" y="4830800"/>
              <a:ext cx="330200" cy="646331"/>
            </a:xfrm>
            <a:prstGeom prst="rect">
              <a:avLst/>
            </a:prstGeom>
            <a:noFill/>
          </p:spPr>
          <p:txBody>
            <a:bodyPr wrap="square" rtlCol="0">
              <a:spAutoFit/>
            </a:bodyPr>
            <a:lstStyle/>
            <a:p>
              <a:r>
                <a:rPr lang="en-US" sz="3600" b="1" dirty="0">
                  <a:solidFill>
                    <a:srgbClr val="002060"/>
                  </a:solidFill>
                </a:rPr>
                <a:t>x</a:t>
              </a:r>
            </a:p>
          </p:txBody>
        </p:sp>
      </p:grpSp>
      <p:sp>
        <p:nvSpPr>
          <p:cNvPr id="19" name="TextBox 18">
            <a:extLst>
              <a:ext uri="{FF2B5EF4-FFF2-40B4-BE49-F238E27FC236}">
                <a16:creationId xmlns:a16="http://schemas.microsoft.com/office/drawing/2014/main" id="{01C80C3F-252F-4AC5-B45E-C8146684D719}"/>
              </a:ext>
            </a:extLst>
          </p:cNvPr>
          <p:cNvSpPr txBox="1"/>
          <p:nvPr/>
        </p:nvSpPr>
        <p:spPr>
          <a:xfrm>
            <a:off x="4310379" y="932560"/>
            <a:ext cx="6548121" cy="584775"/>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rPr>
              <a:t>3 </a:t>
            </a:r>
            <a:r>
              <a:rPr lang="en-US" sz="3200" b="1" dirty="0" err="1">
                <a:solidFill>
                  <a:srgbClr val="002060"/>
                </a:solidFill>
              </a:rPr>
              <a:t>nhân</a:t>
            </a:r>
            <a:r>
              <a:rPr lang="en-US" sz="3200" b="1" dirty="0">
                <a:solidFill>
                  <a:srgbClr val="002060"/>
                </a:solidFill>
              </a:rPr>
              <a:t> 5 </a:t>
            </a:r>
            <a:r>
              <a:rPr lang="en-US" sz="3200" b="1" dirty="0" err="1">
                <a:solidFill>
                  <a:srgbClr val="002060"/>
                </a:solidFill>
              </a:rPr>
              <a:t>bằng</a:t>
            </a:r>
            <a:r>
              <a:rPr lang="en-US" sz="3200" b="1" dirty="0">
                <a:solidFill>
                  <a:srgbClr val="002060"/>
                </a:solidFill>
              </a:rPr>
              <a:t> 15, </a:t>
            </a:r>
            <a:r>
              <a:rPr lang="en-US" sz="3200" b="1" dirty="0" err="1">
                <a:solidFill>
                  <a:srgbClr val="002060"/>
                </a:solidFill>
              </a:rPr>
              <a:t>viết</a:t>
            </a:r>
            <a:r>
              <a:rPr lang="en-US" sz="3200" b="1" dirty="0">
                <a:solidFill>
                  <a:srgbClr val="002060"/>
                </a:solidFill>
              </a:rPr>
              <a:t> 5 </a:t>
            </a:r>
            <a:r>
              <a:rPr lang="en-US" sz="3200" b="1" dirty="0" err="1">
                <a:solidFill>
                  <a:srgbClr val="002060"/>
                </a:solidFill>
              </a:rPr>
              <a:t>nhớ</a:t>
            </a:r>
            <a:r>
              <a:rPr lang="en-US" sz="3200" b="1" dirty="0">
                <a:solidFill>
                  <a:srgbClr val="002060"/>
                </a:solidFill>
              </a:rPr>
              <a:t> 1</a:t>
            </a:r>
          </a:p>
        </p:txBody>
      </p:sp>
      <p:sp>
        <p:nvSpPr>
          <p:cNvPr id="20" name="TextBox 19">
            <a:extLst>
              <a:ext uri="{FF2B5EF4-FFF2-40B4-BE49-F238E27FC236}">
                <a16:creationId xmlns:a16="http://schemas.microsoft.com/office/drawing/2014/main" id="{F5AD3051-56F5-1C5A-F3E9-3C4E2C114363}"/>
              </a:ext>
            </a:extLst>
          </p:cNvPr>
          <p:cNvSpPr txBox="1"/>
          <p:nvPr/>
        </p:nvSpPr>
        <p:spPr>
          <a:xfrm>
            <a:off x="3293110" y="2085156"/>
            <a:ext cx="365760" cy="646331"/>
          </a:xfrm>
          <a:prstGeom prst="rect">
            <a:avLst/>
          </a:prstGeom>
          <a:noFill/>
        </p:spPr>
        <p:txBody>
          <a:bodyPr wrap="square" rtlCol="0">
            <a:spAutoFit/>
          </a:bodyPr>
          <a:lstStyle/>
          <a:p>
            <a:r>
              <a:rPr lang="en-US" sz="3600" b="1" dirty="0">
                <a:solidFill>
                  <a:srgbClr val="002060"/>
                </a:solidFill>
              </a:rPr>
              <a:t>5</a:t>
            </a:r>
          </a:p>
        </p:txBody>
      </p:sp>
      <p:sp>
        <p:nvSpPr>
          <p:cNvPr id="22" name="TextBox 21">
            <a:extLst>
              <a:ext uri="{FF2B5EF4-FFF2-40B4-BE49-F238E27FC236}">
                <a16:creationId xmlns:a16="http://schemas.microsoft.com/office/drawing/2014/main" id="{623BEEA4-445E-DF6A-8771-40AD3CD6733F}"/>
              </a:ext>
            </a:extLst>
          </p:cNvPr>
          <p:cNvSpPr txBox="1"/>
          <p:nvPr/>
        </p:nvSpPr>
        <p:spPr>
          <a:xfrm>
            <a:off x="4310379" y="1485900"/>
            <a:ext cx="7424421" cy="584775"/>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rPr>
              <a:t>3 </a:t>
            </a:r>
            <a:r>
              <a:rPr lang="en-US" sz="3200" b="1" dirty="0" err="1">
                <a:solidFill>
                  <a:srgbClr val="002060"/>
                </a:solidFill>
              </a:rPr>
              <a:t>nhân</a:t>
            </a:r>
            <a:r>
              <a:rPr lang="en-US" sz="3200" b="1" dirty="0">
                <a:solidFill>
                  <a:srgbClr val="002060"/>
                </a:solidFill>
              </a:rPr>
              <a:t> 1 </a:t>
            </a:r>
            <a:r>
              <a:rPr lang="en-US" sz="3200" b="1" dirty="0" err="1">
                <a:solidFill>
                  <a:srgbClr val="002060"/>
                </a:solidFill>
              </a:rPr>
              <a:t>bằng</a:t>
            </a:r>
            <a:r>
              <a:rPr lang="en-US" sz="3200" b="1" dirty="0">
                <a:solidFill>
                  <a:srgbClr val="002060"/>
                </a:solidFill>
              </a:rPr>
              <a:t> 3; </a:t>
            </a:r>
            <a:r>
              <a:rPr lang="en-US" sz="3200" b="1" dirty="0" err="1">
                <a:solidFill>
                  <a:srgbClr val="002060"/>
                </a:solidFill>
              </a:rPr>
              <a:t>thêm</a:t>
            </a:r>
            <a:r>
              <a:rPr lang="en-US" sz="3200" b="1" dirty="0">
                <a:solidFill>
                  <a:srgbClr val="002060"/>
                </a:solidFill>
              </a:rPr>
              <a:t> 1 </a:t>
            </a:r>
            <a:r>
              <a:rPr lang="en-US" sz="3200" b="1" dirty="0" err="1">
                <a:solidFill>
                  <a:srgbClr val="002060"/>
                </a:solidFill>
              </a:rPr>
              <a:t>bằng</a:t>
            </a:r>
            <a:r>
              <a:rPr lang="en-US" sz="3200" b="1" dirty="0">
                <a:solidFill>
                  <a:srgbClr val="002060"/>
                </a:solidFill>
              </a:rPr>
              <a:t> 4 </a:t>
            </a:r>
            <a:r>
              <a:rPr lang="en-US" sz="3200" b="1" dirty="0" err="1">
                <a:solidFill>
                  <a:srgbClr val="002060"/>
                </a:solidFill>
              </a:rPr>
              <a:t>viết</a:t>
            </a:r>
            <a:r>
              <a:rPr lang="en-US" sz="3200" b="1" dirty="0">
                <a:solidFill>
                  <a:srgbClr val="002060"/>
                </a:solidFill>
              </a:rPr>
              <a:t> 4</a:t>
            </a:r>
          </a:p>
        </p:txBody>
      </p:sp>
      <p:sp>
        <p:nvSpPr>
          <p:cNvPr id="23" name="TextBox 22">
            <a:extLst>
              <a:ext uri="{FF2B5EF4-FFF2-40B4-BE49-F238E27FC236}">
                <a16:creationId xmlns:a16="http://schemas.microsoft.com/office/drawing/2014/main" id="{9F21AC1C-8916-EB44-E492-FAF0B688BD0C}"/>
              </a:ext>
            </a:extLst>
          </p:cNvPr>
          <p:cNvSpPr txBox="1"/>
          <p:nvPr/>
        </p:nvSpPr>
        <p:spPr>
          <a:xfrm>
            <a:off x="3021965" y="2085156"/>
            <a:ext cx="365760" cy="646331"/>
          </a:xfrm>
          <a:prstGeom prst="rect">
            <a:avLst/>
          </a:prstGeom>
          <a:noFill/>
        </p:spPr>
        <p:txBody>
          <a:bodyPr wrap="square" rtlCol="0">
            <a:spAutoFit/>
          </a:bodyPr>
          <a:lstStyle/>
          <a:p>
            <a:r>
              <a:rPr lang="en-US" sz="3600" b="1" dirty="0">
                <a:solidFill>
                  <a:srgbClr val="002060"/>
                </a:solidFill>
              </a:rPr>
              <a:t>4</a:t>
            </a:r>
          </a:p>
        </p:txBody>
      </p:sp>
      <p:sp>
        <p:nvSpPr>
          <p:cNvPr id="24" name="TextBox 23">
            <a:extLst>
              <a:ext uri="{FF2B5EF4-FFF2-40B4-BE49-F238E27FC236}">
                <a16:creationId xmlns:a16="http://schemas.microsoft.com/office/drawing/2014/main" id="{E3210A9E-BA28-98C0-4788-1AF5AB62EB5A}"/>
              </a:ext>
            </a:extLst>
          </p:cNvPr>
          <p:cNvSpPr txBox="1"/>
          <p:nvPr/>
        </p:nvSpPr>
        <p:spPr>
          <a:xfrm>
            <a:off x="4291329" y="2066925"/>
            <a:ext cx="7176771" cy="584775"/>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rPr>
              <a:t>3 </a:t>
            </a:r>
            <a:r>
              <a:rPr lang="en-US" sz="3200" b="1" dirty="0" err="1">
                <a:solidFill>
                  <a:srgbClr val="002060"/>
                </a:solidFill>
              </a:rPr>
              <a:t>nhân</a:t>
            </a:r>
            <a:r>
              <a:rPr lang="en-US" sz="3200" b="1" dirty="0">
                <a:solidFill>
                  <a:srgbClr val="002060"/>
                </a:solidFill>
              </a:rPr>
              <a:t> 4 </a:t>
            </a:r>
            <a:r>
              <a:rPr lang="en-US" sz="3200" b="1" dirty="0" err="1">
                <a:solidFill>
                  <a:srgbClr val="002060"/>
                </a:solidFill>
              </a:rPr>
              <a:t>bằng</a:t>
            </a:r>
            <a:r>
              <a:rPr lang="en-US" sz="3200" b="1" dirty="0">
                <a:solidFill>
                  <a:srgbClr val="002060"/>
                </a:solidFill>
              </a:rPr>
              <a:t> 12, </a:t>
            </a:r>
            <a:r>
              <a:rPr lang="en-US" sz="3200" b="1" dirty="0" err="1">
                <a:solidFill>
                  <a:srgbClr val="002060"/>
                </a:solidFill>
              </a:rPr>
              <a:t>viết</a:t>
            </a:r>
            <a:r>
              <a:rPr lang="en-US" sz="3200" b="1" dirty="0">
                <a:solidFill>
                  <a:srgbClr val="002060"/>
                </a:solidFill>
              </a:rPr>
              <a:t> 2 </a:t>
            </a:r>
            <a:r>
              <a:rPr lang="en-US" sz="3200" b="1" dirty="0" err="1">
                <a:solidFill>
                  <a:srgbClr val="002060"/>
                </a:solidFill>
              </a:rPr>
              <a:t>nhớ</a:t>
            </a:r>
            <a:r>
              <a:rPr lang="en-US" sz="3200" b="1" dirty="0">
                <a:solidFill>
                  <a:srgbClr val="002060"/>
                </a:solidFill>
              </a:rPr>
              <a:t> 1</a:t>
            </a:r>
          </a:p>
        </p:txBody>
      </p:sp>
      <p:sp>
        <p:nvSpPr>
          <p:cNvPr id="25" name="TextBox 24">
            <a:extLst>
              <a:ext uri="{FF2B5EF4-FFF2-40B4-BE49-F238E27FC236}">
                <a16:creationId xmlns:a16="http://schemas.microsoft.com/office/drawing/2014/main" id="{F23762AC-5ACA-1C23-6861-4EC22DA06E6F}"/>
              </a:ext>
            </a:extLst>
          </p:cNvPr>
          <p:cNvSpPr txBox="1"/>
          <p:nvPr/>
        </p:nvSpPr>
        <p:spPr>
          <a:xfrm>
            <a:off x="2774315" y="2094681"/>
            <a:ext cx="365760" cy="646331"/>
          </a:xfrm>
          <a:prstGeom prst="rect">
            <a:avLst/>
          </a:prstGeom>
          <a:noFill/>
        </p:spPr>
        <p:txBody>
          <a:bodyPr wrap="square" rtlCol="0">
            <a:spAutoFit/>
          </a:bodyPr>
          <a:lstStyle/>
          <a:p>
            <a:r>
              <a:rPr lang="en-US" sz="3600" b="1" dirty="0">
                <a:solidFill>
                  <a:srgbClr val="002060"/>
                </a:solidFill>
              </a:rPr>
              <a:t>2</a:t>
            </a:r>
          </a:p>
        </p:txBody>
      </p:sp>
      <p:sp>
        <p:nvSpPr>
          <p:cNvPr id="26" name="Rectangle: Rounded Corners 25">
            <a:extLst>
              <a:ext uri="{FF2B5EF4-FFF2-40B4-BE49-F238E27FC236}">
                <a16:creationId xmlns:a16="http://schemas.microsoft.com/office/drawing/2014/main" id="{F6E7DC13-7623-9C62-51CF-621441AC60DB}"/>
              </a:ext>
            </a:extLst>
          </p:cNvPr>
          <p:cNvSpPr/>
          <p:nvPr/>
        </p:nvSpPr>
        <p:spPr>
          <a:xfrm>
            <a:off x="4360544" y="4503316"/>
            <a:ext cx="4688205" cy="611609"/>
          </a:xfrm>
          <a:prstGeom prst="roundRect">
            <a:avLst/>
          </a:prstGeom>
          <a:ln w="57150">
            <a:solidFill>
              <a:srgbClr val="EB799F"/>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FF0000"/>
                </a:solidFill>
              </a:rPr>
              <a:t>12 415 x 3 = 37 245</a:t>
            </a:r>
          </a:p>
        </p:txBody>
      </p:sp>
      <p:sp>
        <p:nvSpPr>
          <p:cNvPr id="27" name="TextBox 26">
            <a:extLst>
              <a:ext uri="{FF2B5EF4-FFF2-40B4-BE49-F238E27FC236}">
                <a16:creationId xmlns:a16="http://schemas.microsoft.com/office/drawing/2014/main" id="{ECCDE159-EBE2-2E6A-2F2E-911C8CA12C9D}"/>
              </a:ext>
            </a:extLst>
          </p:cNvPr>
          <p:cNvSpPr txBox="1"/>
          <p:nvPr/>
        </p:nvSpPr>
        <p:spPr>
          <a:xfrm>
            <a:off x="4300855" y="2650460"/>
            <a:ext cx="7233920" cy="584775"/>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rPr>
              <a:t>3 </a:t>
            </a:r>
            <a:r>
              <a:rPr lang="en-US" sz="3200" b="1" dirty="0" err="1">
                <a:solidFill>
                  <a:srgbClr val="002060"/>
                </a:solidFill>
              </a:rPr>
              <a:t>nhân</a:t>
            </a:r>
            <a:r>
              <a:rPr lang="en-US" sz="3200" b="1" dirty="0">
                <a:solidFill>
                  <a:srgbClr val="002060"/>
                </a:solidFill>
              </a:rPr>
              <a:t> 2 </a:t>
            </a:r>
            <a:r>
              <a:rPr lang="en-US" sz="3200" b="1" dirty="0" err="1">
                <a:solidFill>
                  <a:srgbClr val="002060"/>
                </a:solidFill>
              </a:rPr>
              <a:t>bằng</a:t>
            </a:r>
            <a:r>
              <a:rPr lang="en-US" sz="3200" b="1" dirty="0">
                <a:solidFill>
                  <a:srgbClr val="002060"/>
                </a:solidFill>
              </a:rPr>
              <a:t> 6, </a:t>
            </a:r>
            <a:r>
              <a:rPr lang="en-US" sz="3200" b="1" dirty="0" err="1">
                <a:solidFill>
                  <a:srgbClr val="002060"/>
                </a:solidFill>
              </a:rPr>
              <a:t>thêm</a:t>
            </a:r>
            <a:r>
              <a:rPr lang="en-US" sz="3200" b="1" dirty="0">
                <a:solidFill>
                  <a:srgbClr val="002060"/>
                </a:solidFill>
              </a:rPr>
              <a:t> 1 </a:t>
            </a:r>
            <a:r>
              <a:rPr lang="en-US" sz="3200" b="1" dirty="0" err="1">
                <a:solidFill>
                  <a:srgbClr val="002060"/>
                </a:solidFill>
              </a:rPr>
              <a:t>bằng</a:t>
            </a:r>
            <a:r>
              <a:rPr lang="en-US" sz="3200" b="1" dirty="0">
                <a:solidFill>
                  <a:srgbClr val="002060"/>
                </a:solidFill>
              </a:rPr>
              <a:t> 7, </a:t>
            </a:r>
            <a:r>
              <a:rPr lang="en-US" sz="3200" b="1" dirty="0" err="1">
                <a:solidFill>
                  <a:srgbClr val="002060"/>
                </a:solidFill>
              </a:rPr>
              <a:t>viết</a:t>
            </a:r>
            <a:r>
              <a:rPr lang="en-US" sz="3200" b="1" dirty="0">
                <a:solidFill>
                  <a:srgbClr val="002060"/>
                </a:solidFill>
              </a:rPr>
              <a:t> 7</a:t>
            </a:r>
          </a:p>
        </p:txBody>
      </p:sp>
      <p:sp>
        <p:nvSpPr>
          <p:cNvPr id="28" name="TextBox 27">
            <a:extLst>
              <a:ext uri="{FF2B5EF4-FFF2-40B4-BE49-F238E27FC236}">
                <a16:creationId xmlns:a16="http://schemas.microsoft.com/office/drawing/2014/main" id="{D132333A-08D8-FA14-5856-6139778926AA}"/>
              </a:ext>
            </a:extLst>
          </p:cNvPr>
          <p:cNvSpPr txBox="1"/>
          <p:nvPr/>
        </p:nvSpPr>
        <p:spPr>
          <a:xfrm>
            <a:off x="2469515" y="2094681"/>
            <a:ext cx="365760" cy="646331"/>
          </a:xfrm>
          <a:prstGeom prst="rect">
            <a:avLst/>
          </a:prstGeom>
          <a:noFill/>
        </p:spPr>
        <p:txBody>
          <a:bodyPr wrap="square" rtlCol="0">
            <a:spAutoFit/>
          </a:bodyPr>
          <a:lstStyle/>
          <a:p>
            <a:r>
              <a:rPr lang="en-US" sz="3600" b="1" dirty="0">
                <a:solidFill>
                  <a:srgbClr val="002060"/>
                </a:solidFill>
              </a:rPr>
              <a:t>7</a:t>
            </a:r>
          </a:p>
        </p:txBody>
      </p:sp>
      <p:sp>
        <p:nvSpPr>
          <p:cNvPr id="29" name="TextBox 28">
            <a:extLst>
              <a:ext uri="{FF2B5EF4-FFF2-40B4-BE49-F238E27FC236}">
                <a16:creationId xmlns:a16="http://schemas.microsoft.com/office/drawing/2014/main" id="{844C6C84-8D37-269D-CD55-D3C77C7800D5}"/>
              </a:ext>
            </a:extLst>
          </p:cNvPr>
          <p:cNvSpPr txBox="1"/>
          <p:nvPr/>
        </p:nvSpPr>
        <p:spPr>
          <a:xfrm>
            <a:off x="4377055" y="3269585"/>
            <a:ext cx="5443220" cy="584775"/>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rPr>
              <a:t>3 </a:t>
            </a:r>
            <a:r>
              <a:rPr lang="en-US" sz="3200" b="1" dirty="0" err="1">
                <a:solidFill>
                  <a:srgbClr val="002060"/>
                </a:solidFill>
              </a:rPr>
              <a:t>nhân</a:t>
            </a:r>
            <a:r>
              <a:rPr lang="en-US" sz="3200" b="1" dirty="0">
                <a:solidFill>
                  <a:srgbClr val="002060"/>
                </a:solidFill>
              </a:rPr>
              <a:t> 1 </a:t>
            </a:r>
            <a:r>
              <a:rPr lang="en-US" sz="3200" b="1" dirty="0" err="1">
                <a:solidFill>
                  <a:srgbClr val="002060"/>
                </a:solidFill>
              </a:rPr>
              <a:t>bằng</a:t>
            </a:r>
            <a:r>
              <a:rPr lang="en-US" sz="3200" b="1" dirty="0">
                <a:solidFill>
                  <a:srgbClr val="002060"/>
                </a:solidFill>
              </a:rPr>
              <a:t> 3, </a:t>
            </a:r>
            <a:r>
              <a:rPr lang="en-US" sz="3200" b="1" dirty="0" err="1">
                <a:solidFill>
                  <a:srgbClr val="002060"/>
                </a:solidFill>
              </a:rPr>
              <a:t>viết</a:t>
            </a:r>
            <a:r>
              <a:rPr lang="en-US" sz="3200" b="1" dirty="0">
                <a:solidFill>
                  <a:srgbClr val="002060"/>
                </a:solidFill>
              </a:rPr>
              <a:t> 3</a:t>
            </a:r>
          </a:p>
        </p:txBody>
      </p:sp>
      <p:sp>
        <p:nvSpPr>
          <p:cNvPr id="31" name="TextBox 30">
            <a:extLst>
              <a:ext uri="{FF2B5EF4-FFF2-40B4-BE49-F238E27FC236}">
                <a16:creationId xmlns:a16="http://schemas.microsoft.com/office/drawing/2014/main" id="{6B0E4614-1C52-8193-C8C2-716770301C0B}"/>
              </a:ext>
            </a:extLst>
          </p:cNvPr>
          <p:cNvSpPr txBox="1"/>
          <p:nvPr/>
        </p:nvSpPr>
        <p:spPr>
          <a:xfrm>
            <a:off x="2231390" y="2085156"/>
            <a:ext cx="365760" cy="646331"/>
          </a:xfrm>
          <a:prstGeom prst="rect">
            <a:avLst/>
          </a:prstGeom>
          <a:noFill/>
        </p:spPr>
        <p:txBody>
          <a:bodyPr wrap="square" rtlCol="0">
            <a:spAutoFit/>
          </a:bodyPr>
          <a:lstStyle/>
          <a:p>
            <a:r>
              <a:rPr lang="en-US" sz="3600" b="1" dirty="0">
                <a:solidFill>
                  <a:srgbClr val="002060"/>
                </a:solidFill>
              </a:rPr>
              <a:t>3</a:t>
            </a:r>
          </a:p>
        </p:txBody>
      </p:sp>
    </p:spTree>
    <p:extLst>
      <p:ext uri="{BB962C8B-B14F-4D97-AF65-F5344CB8AC3E}">
        <p14:creationId xmlns:p14="http://schemas.microsoft.com/office/powerpoint/2010/main" val="3437515418"/>
      </p:ext>
    </p:extLst>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barn(inVertical)">
                                      <p:cBhvr>
                                        <p:cTn id="17" dur="500"/>
                                        <p:tgtEl>
                                          <p:spTgt spid="19">
                                            <p:txEl>
                                              <p:pRg st="0" end="0"/>
                                            </p:txEl>
                                          </p:spTgt>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barn(inVertical)">
                                      <p:cBhvr>
                                        <p:cTn id="28" dur="500"/>
                                        <p:tgtEl>
                                          <p:spTgt spid="22">
                                            <p:txEl>
                                              <p:pRg st="0" end="0"/>
                                            </p:txEl>
                                          </p:spTgt>
                                        </p:tgtEl>
                                      </p:cBhvr>
                                    </p:animEffect>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4">
                                            <p:txEl>
                                              <p:pRg st="0" end="0"/>
                                            </p:txEl>
                                          </p:spTgt>
                                        </p:tgtEl>
                                        <p:attrNameLst>
                                          <p:attrName>style.visibility</p:attrName>
                                        </p:attrNameLst>
                                      </p:cBhvr>
                                      <p:to>
                                        <p:strVal val="visible"/>
                                      </p:to>
                                    </p:set>
                                    <p:animEffect transition="in" filter="barn(inVertical)">
                                      <p:cBhvr>
                                        <p:cTn id="39" dur="500"/>
                                        <p:tgtEl>
                                          <p:spTgt spid="24">
                                            <p:txEl>
                                              <p:pRg st="0" end="0"/>
                                            </p:txEl>
                                          </p:spTgt>
                                        </p:tgtEl>
                                      </p:cBhvr>
                                    </p:animEffect>
                                  </p:childTnLst>
                                </p:cTn>
                              </p:par>
                            </p:childTnLst>
                          </p:cTn>
                        </p:par>
                        <p:par>
                          <p:cTn id="40" fill="hold">
                            <p:stCondLst>
                              <p:cond delay="500"/>
                            </p:stCondLst>
                            <p:childTnLst>
                              <p:par>
                                <p:cTn id="41" presetID="42"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7">
                                            <p:txEl>
                                              <p:pRg st="0" end="0"/>
                                            </p:txEl>
                                          </p:spTgt>
                                        </p:tgtEl>
                                        <p:attrNameLst>
                                          <p:attrName>style.visibility</p:attrName>
                                        </p:attrNameLst>
                                      </p:cBhvr>
                                      <p:to>
                                        <p:strVal val="visible"/>
                                      </p:to>
                                    </p:set>
                                    <p:animEffect transition="in" filter="barn(inVertical)">
                                      <p:cBhvr>
                                        <p:cTn id="50" dur="500"/>
                                        <p:tgtEl>
                                          <p:spTgt spid="27">
                                            <p:txEl>
                                              <p:pRg st="0" end="0"/>
                                            </p:txEl>
                                          </p:spTgt>
                                        </p:tgtEl>
                                      </p:cBhvr>
                                    </p:animEffect>
                                  </p:childTnLst>
                                </p:cTn>
                              </p:par>
                            </p:childTnLst>
                          </p:cTn>
                        </p:par>
                        <p:par>
                          <p:cTn id="51" fill="hold">
                            <p:stCondLst>
                              <p:cond delay="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9">
                                            <p:txEl>
                                              <p:pRg st="0" end="0"/>
                                            </p:txEl>
                                          </p:spTgt>
                                        </p:tgtEl>
                                        <p:attrNameLst>
                                          <p:attrName>style.visibility</p:attrName>
                                        </p:attrNameLst>
                                      </p:cBhvr>
                                      <p:to>
                                        <p:strVal val="visible"/>
                                      </p:to>
                                    </p:set>
                                    <p:animEffect transition="in" filter="barn(inVertical)">
                                      <p:cBhvr>
                                        <p:cTn id="61" dur="500"/>
                                        <p:tgtEl>
                                          <p:spTgt spid="29">
                                            <p:txEl>
                                              <p:pRg st="0" end="0"/>
                                            </p:txEl>
                                          </p:spTgt>
                                        </p:tgtEl>
                                      </p:cBhvr>
                                    </p:animEffect>
                                  </p:childTnLst>
                                </p:cTn>
                              </p:par>
                            </p:childTnLst>
                          </p:cTn>
                        </p:par>
                        <p:par>
                          <p:cTn id="62" fill="hold">
                            <p:stCondLst>
                              <p:cond delay="5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down)">
                                      <p:cBhvr>
                                        <p:cTn id="7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p:bldP spid="23" grpId="0"/>
      <p:bldP spid="25" grpId="0"/>
      <p:bldP spid="26" grpId="0" animBg="1"/>
      <p:bldP spid="28"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p:cNvSpPr/>
          <p:nvPr/>
        </p:nvSpPr>
        <p:spPr>
          <a:xfrm>
            <a:off x="911225" y="1347539"/>
            <a:ext cx="10650539" cy="3995988"/>
          </a:xfrm>
          <a:prstGeom prst="roundRect">
            <a:avLst>
              <a:gd name="adj" fmla="val 5504"/>
            </a:avLst>
          </a:prstGeom>
          <a:solidFill>
            <a:srgbClr val="B3E5F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1219170">
              <a:buClr>
                <a:srgbClr val="000000"/>
              </a:buClr>
              <a:defRPr/>
            </a:pPr>
            <a:endParaRPr lang="zh-CN" altLang="en-US" sz="1467" kern="0" noProof="1">
              <a:solidFill>
                <a:srgbClr val="FFFFFF"/>
              </a:solidFill>
              <a:latin typeface="Calibri" panose="020F0502020204030204" pitchFamily="34" charset="0"/>
              <a:ea typeface="宋体" panose="02010600030101010101" pitchFamily="2" charset="-122"/>
              <a:cs typeface="Calibri" panose="020F0502020204030204" pitchFamily="34" charset="0"/>
              <a:sym typeface="Arial"/>
            </a:endParaRPr>
          </a:p>
        </p:txBody>
      </p:sp>
      <p:pic>
        <p:nvPicPr>
          <p:cNvPr id="5" name="图片 4"/>
          <p:cNvPicPr>
            <a:picLocks noChangeAspect="1"/>
          </p:cNvPicPr>
          <p:nvPr/>
        </p:nvPicPr>
        <p:blipFill>
          <a:blip r:embed="rId3"/>
          <a:stretch>
            <a:fillRect/>
          </a:stretch>
        </p:blipFill>
        <p:spPr>
          <a:xfrm>
            <a:off x="297867" y="3345533"/>
            <a:ext cx="2273300" cy="3444875"/>
          </a:xfrm>
          <a:prstGeom prst="rect">
            <a:avLst/>
          </a:prstGeom>
          <a:effectLst>
            <a:outerShdw blurRad="50800" dist="38100" dir="10800000" algn="r" rotWithShape="0">
              <a:prstClr val="black">
                <a:alpha val="40000"/>
              </a:prstClr>
            </a:outerShdw>
          </a:effectLst>
        </p:spPr>
      </p:pic>
      <p:pic>
        <p:nvPicPr>
          <p:cNvPr id="2" name="图片 1"/>
          <p:cNvPicPr>
            <a:picLocks noChangeAspect="1"/>
          </p:cNvPicPr>
          <p:nvPr/>
        </p:nvPicPr>
        <p:blipFill>
          <a:blip r:embed="rId4"/>
          <a:stretch>
            <a:fillRect/>
          </a:stretch>
        </p:blipFill>
        <p:spPr>
          <a:xfrm>
            <a:off x="4501502" y="-301792"/>
            <a:ext cx="5602287" cy="1395413"/>
          </a:xfrm>
          <a:prstGeom prst="rect">
            <a:avLst/>
          </a:prstGeom>
          <a:effectLst>
            <a:outerShdw blurRad="50800" dist="38100" dir="10800000" algn="r" rotWithShape="0">
              <a:prstClr val="black">
                <a:alpha val="40000"/>
              </a:prstClr>
            </a:outerShdw>
          </a:effectLst>
        </p:spPr>
      </p:pic>
      <p:sp>
        <p:nvSpPr>
          <p:cNvPr id="12" name="TextBox 45"/>
          <p:cNvSpPr txBox="1">
            <a:spLocks noChangeArrowheads="1"/>
          </p:cNvSpPr>
          <p:nvPr/>
        </p:nvSpPr>
        <p:spPr bwMode="auto">
          <a:xfrm>
            <a:off x="2173082" y="1440491"/>
            <a:ext cx="968554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1219170">
              <a:buClr>
                <a:srgbClr val="000000"/>
              </a:buClr>
            </a:pPr>
            <a:r>
              <a:rPr lang="vi-VN" altLang="en-US" sz="3600" b="1" kern="0" dirty="0">
                <a:solidFill>
                  <a:srgbClr val="FF0000"/>
                </a:solidFill>
                <a:latin typeface="Calibri" panose="020F0502020204030204" pitchFamily="34" charset="0"/>
                <a:cs typeface="Calibri" panose="020F0502020204030204" pitchFamily="34" charset="0"/>
                <a:sym typeface="Arial"/>
              </a:rPr>
              <a:t>Bướ</a:t>
            </a:r>
            <a:r>
              <a:rPr lang="en-US" altLang="en-US" sz="3600" b="1" kern="0" dirty="0">
                <a:solidFill>
                  <a:srgbClr val="FF0000"/>
                </a:solidFill>
                <a:latin typeface="Calibri" panose="020F0502020204030204" pitchFamily="34" charset="0"/>
                <a:cs typeface="Calibri" panose="020F0502020204030204" pitchFamily="34" charset="0"/>
                <a:sym typeface="Arial"/>
              </a:rPr>
              <a:t>c 1: ĐẶT TÍNH</a:t>
            </a:r>
          </a:p>
          <a:p>
            <a:pPr marL="571486" indent="-571486" defTabSz="1219170">
              <a:buClr>
                <a:srgbClr val="000000"/>
              </a:buClr>
              <a:buFontTx/>
              <a:buChar char="-"/>
            </a:pPr>
            <a:r>
              <a:rPr lang="en-US" altLang="en-US" sz="3600" b="1" kern="0" dirty="0" err="1">
                <a:solidFill>
                  <a:srgbClr val="000000"/>
                </a:solidFill>
                <a:latin typeface="Calibri" panose="020F0502020204030204" pitchFamily="34" charset="0"/>
                <a:cs typeface="Calibri" panose="020F0502020204030204" pitchFamily="34" charset="0"/>
                <a:sym typeface="Arial"/>
              </a:rPr>
              <a:t>Thừa</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số</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thứ</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nhất</a:t>
            </a:r>
            <a:r>
              <a:rPr lang="en-US" altLang="en-US" sz="3600" b="1" kern="0" dirty="0">
                <a:solidFill>
                  <a:srgbClr val="000000"/>
                </a:solidFill>
                <a:latin typeface="Calibri" panose="020F0502020204030204" pitchFamily="34" charset="0"/>
                <a:cs typeface="Calibri" panose="020F0502020204030204" pitchFamily="34" charset="0"/>
                <a:sym typeface="Arial"/>
              </a:rPr>
              <a:t> ta </a:t>
            </a:r>
            <a:r>
              <a:rPr lang="en-US" altLang="en-US" sz="3600" b="1" kern="0" dirty="0" err="1">
                <a:solidFill>
                  <a:srgbClr val="000000"/>
                </a:solidFill>
                <a:latin typeface="Calibri" panose="020F0502020204030204" pitchFamily="34" charset="0"/>
                <a:cs typeface="Calibri" panose="020F0502020204030204" pitchFamily="34" charset="0"/>
                <a:sym typeface="Arial"/>
              </a:rPr>
              <a:t>đặt</a:t>
            </a:r>
            <a:r>
              <a:rPr lang="en-US" altLang="en-US" sz="3600" b="1" kern="0" dirty="0">
                <a:solidFill>
                  <a:srgbClr val="000000"/>
                </a:solidFill>
                <a:latin typeface="Calibri" panose="020F0502020204030204" pitchFamily="34" charset="0"/>
                <a:cs typeface="Calibri" panose="020F0502020204030204" pitchFamily="34" charset="0"/>
                <a:sym typeface="Arial"/>
              </a:rPr>
              <a:t> ở </a:t>
            </a:r>
            <a:r>
              <a:rPr lang="en-US" altLang="en-US" sz="3600" b="1" kern="0" dirty="0" err="1">
                <a:solidFill>
                  <a:srgbClr val="000000"/>
                </a:solidFill>
                <a:latin typeface="Calibri" panose="020F0502020204030204" pitchFamily="34" charset="0"/>
                <a:cs typeface="Calibri" panose="020F0502020204030204" pitchFamily="34" charset="0"/>
                <a:sym typeface="Arial"/>
              </a:rPr>
              <a:t>hàng</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trên</a:t>
            </a:r>
            <a:endParaRPr lang="en-US" altLang="en-US" sz="3600" b="1" kern="0" dirty="0">
              <a:solidFill>
                <a:srgbClr val="000000"/>
              </a:solidFill>
              <a:latin typeface="Calibri" panose="020F0502020204030204" pitchFamily="34" charset="0"/>
              <a:cs typeface="Calibri" panose="020F0502020204030204" pitchFamily="34" charset="0"/>
              <a:sym typeface="Arial"/>
            </a:endParaRPr>
          </a:p>
          <a:p>
            <a:pPr marL="571486" indent="-571486" defTabSz="1219170">
              <a:buClr>
                <a:srgbClr val="000000"/>
              </a:buClr>
              <a:buFontTx/>
              <a:buChar char="-"/>
            </a:pPr>
            <a:r>
              <a:rPr lang="en-US" altLang="en-US" sz="3600" b="1" kern="0" dirty="0" err="1">
                <a:solidFill>
                  <a:srgbClr val="000000"/>
                </a:solidFill>
                <a:latin typeface="Calibri" panose="020F0502020204030204" pitchFamily="34" charset="0"/>
                <a:cs typeface="Calibri" panose="020F0502020204030204" pitchFamily="34" charset="0"/>
                <a:sym typeface="Arial"/>
              </a:rPr>
              <a:t>Thừa</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số</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thứ</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hai</a:t>
            </a:r>
            <a:r>
              <a:rPr lang="en-US" altLang="en-US" sz="3600" b="1" kern="0" dirty="0">
                <a:solidFill>
                  <a:srgbClr val="000000"/>
                </a:solidFill>
                <a:latin typeface="Calibri" panose="020F0502020204030204" pitchFamily="34" charset="0"/>
                <a:cs typeface="Calibri" panose="020F0502020204030204" pitchFamily="34" charset="0"/>
                <a:sym typeface="Arial"/>
              </a:rPr>
              <a:t> ta </a:t>
            </a:r>
            <a:r>
              <a:rPr lang="en-US" altLang="en-US" sz="3600" b="1" kern="0" dirty="0" err="1">
                <a:solidFill>
                  <a:srgbClr val="000000"/>
                </a:solidFill>
                <a:latin typeface="Calibri" panose="020F0502020204030204" pitchFamily="34" charset="0"/>
                <a:cs typeface="Calibri" panose="020F0502020204030204" pitchFamily="34" charset="0"/>
                <a:sym typeface="Arial"/>
              </a:rPr>
              <a:t>đặt</a:t>
            </a:r>
            <a:r>
              <a:rPr lang="en-US" altLang="en-US" sz="3600" b="1" kern="0" dirty="0">
                <a:solidFill>
                  <a:srgbClr val="000000"/>
                </a:solidFill>
                <a:latin typeface="Calibri" panose="020F0502020204030204" pitchFamily="34" charset="0"/>
                <a:cs typeface="Calibri" panose="020F0502020204030204" pitchFamily="34" charset="0"/>
                <a:sym typeface="Arial"/>
              </a:rPr>
              <a:t> ở </a:t>
            </a:r>
            <a:r>
              <a:rPr lang="en-US" altLang="en-US" sz="3600" b="1" kern="0" dirty="0" err="1">
                <a:solidFill>
                  <a:srgbClr val="000000"/>
                </a:solidFill>
                <a:latin typeface="Calibri" panose="020F0502020204030204" pitchFamily="34" charset="0"/>
                <a:cs typeface="Calibri" panose="020F0502020204030204" pitchFamily="34" charset="0"/>
                <a:sym typeface="Arial"/>
              </a:rPr>
              <a:t>hàng</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dưới</a:t>
            </a:r>
            <a:endParaRPr lang="en-US" altLang="en-US" sz="3600" b="1" kern="0" dirty="0">
              <a:solidFill>
                <a:srgbClr val="000000"/>
              </a:solidFill>
              <a:latin typeface="Calibri" panose="020F0502020204030204" pitchFamily="34" charset="0"/>
              <a:cs typeface="Calibri" panose="020F0502020204030204" pitchFamily="34" charset="0"/>
              <a:sym typeface="Arial"/>
            </a:endParaRPr>
          </a:p>
          <a:p>
            <a:pPr marL="571486" indent="-571486" defTabSz="1219170">
              <a:buClr>
                <a:srgbClr val="000000"/>
              </a:buClr>
              <a:buFontTx/>
              <a:buChar char="-"/>
            </a:pPr>
            <a:r>
              <a:rPr lang="en-US" altLang="en-US" sz="3600" b="1" kern="0" dirty="0" err="1">
                <a:solidFill>
                  <a:srgbClr val="000000"/>
                </a:solidFill>
                <a:latin typeface="Calibri" panose="020F0502020204030204" pitchFamily="34" charset="0"/>
                <a:cs typeface="Calibri" panose="020F0502020204030204" pitchFamily="34" charset="0"/>
                <a:sym typeface="Arial"/>
              </a:rPr>
              <a:t>Dấu</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nhân</a:t>
            </a:r>
            <a:r>
              <a:rPr lang="en-US" altLang="en-US" sz="3600" b="1" kern="0" dirty="0">
                <a:solidFill>
                  <a:srgbClr val="000000"/>
                </a:solidFill>
                <a:latin typeface="Calibri" panose="020F0502020204030204" pitchFamily="34" charset="0"/>
                <a:cs typeface="Calibri" panose="020F0502020204030204" pitchFamily="34" charset="0"/>
                <a:sym typeface="Arial"/>
              </a:rPr>
              <a:t> ở </a:t>
            </a:r>
            <a:r>
              <a:rPr lang="en-US" altLang="en-US" sz="3600" b="1" kern="0" dirty="0" err="1">
                <a:solidFill>
                  <a:srgbClr val="000000"/>
                </a:solidFill>
                <a:latin typeface="Calibri" panose="020F0502020204030204" pitchFamily="34" charset="0"/>
                <a:cs typeface="Calibri" panose="020F0502020204030204" pitchFamily="34" charset="0"/>
                <a:sym typeface="Arial"/>
              </a:rPr>
              <a:t>giữa</a:t>
            </a:r>
            <a:r>
              <a:rPr lang="en-US" altLang="en-US" sz="3600" b="1" kern="0" dirty="0">
                <a:solidFill>
                  <a:srgbClr val="000000"/>
                </a:solidFill>
                <a:latin typeface="Calibri" panose="020F0502020204030204" pitchFamily="34" charset="0"/>
                <a:cs typeface="Calibri" panose="020F0502020204030204" pitchFamily="34" charset="0"/>
                <a:sym typeface="Arial"/>
              </a:rPr>
              <a:t> 2 </a:t>
            </a:r>
            <a:r>
              <a:rPr lang="en-US" altLang="en-US" sz="3600" b="1" kern="0" dirty="0" err="1">
                <a:solidFill>
                  <a:srgbClr val="000000"/>
                </a:solidFill>
                <a:latin typeface="Calibri" panose="020F0502020204030204" pitchFamily="34" charset="0"/>
                <a:cs typeface="Calibri" panose="020F0502020204030204" pitchFamily="34" charset="0"/>
                <a:sym typeface="Arial"/>
              </a:rPr>
              <a:t>số</a:t>
            </a:r>
            <a:endParaRPr lang="en-US" altLang="en-US" sz="3600" b="1" kern="0" dirty="0">
              <a:solidFill>
                <a:srgbClr val="000000"/>
              </a:solidFill>
              <a:latin typeface="Calibri" panose="020F0502020204030204" pitchFamily="34" charset="0"/>
              <a:cs typeface="Calibri" panose="020F0502020204030204" pitchFamily="34" charset="0"/>
              <a:sym typeface="Arial"/>
            </a:endParaRPr>
          </a:p>
          <a:p>
            <a:pPr marL="571486" indent="-571486" defTabSz="1219170">
              <a:buClr>
                <a:srgbClr val="000000"/>
              </a:buClr>
              <a:buFontTx/>
              <a:buChar char="-"/>
            </a:pPr>
            <a:r>
              <a:rPr lang="en-US" altLang="en-US" sz="3600" b="1" kern="0" dirty="0" err="1">
                <a:solidFill>
                  <a:srgbClr val="000000"/>
                </a:solidFill>
                <a:latin typeface="Calibri" panose="020F0502020204030204" pitchFamily="34" charset="0"/>
                <a:cs typeface="Calibri" panose="020F0502020204030204" pitchFamily="34" charset="0"/>
                <a:sym typeface="Arial"/>
              </a:rPr>
              <a:t>Đường</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kẻ</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ngang</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thay</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cho</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dấu</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bằng</a:t>
            </a:r>
            <a:endParaRPr lang="en-US" altLang="en-US" sz="3600" b="1" kern="0" dirty="0">
              <a:solidFill>
                <a:srgbClr val="000000"/>
              </a:solidFill>
              <a:latin typeface="Calibri" panose="020F0502020204030204" pitchFamily="34" charset="0"/>
              <a:cs typeface="Calibri" panose="020F0502020204030204" pitchFamily="34" charset="0"/>
              <a:sym typeface="Arial"/>
            </a:endParaRPr>
          </a:p>
          <a:p>
            <a:pPr marL="571486" indent="-571486" defTabSz="1219170">
              <a:buClr>
                <a:srgbClr val="000000"/>
              </a:buClr>
              <a:buFontTx/>
              <a:buChar char="-"/>
            </a:pPr>
            <a:r>
              <a:rPr lang="en-US" altLang="en-US" sz="3600" b="1" kern="0" dirty="0" err="1">
                <a:solidFill>
                  <a:srgbClr val="000000"/>
                </a:solidFill>
                <a:latin typeface="Calibri" panose="020F0502020204030204" pitchFamily="34" charset="0"/>
                <a:cs typeface="Calibri" panose="020F0502020204030204" pitchFamily="34" charset="0"/>
                <a:sym typeface="Arial"/>
              </a:rPr>
              <a:t>Lưu</a:t>
            </a:r>
            <a:r>
              <a:rPr lang="en-US" altLang="en-US" sz="3600" b="1" kern="0" dirty="0">
                <a:solidFill>
                  <a:srgbClr val="000000"/>
                </a:solidFill>
                <a:latin typeface="Calibri" panose="020F0502020204030204" pitchFamily="34" charset="0"/>
                <a:cs typeface="Calibri" panose="020F0502020204030204" pitchFamily="34" charset="0"/>
                <a:sym typeface="Arial"/>
              </a:rPr>
              <a:t> ý: </a:t>
            </a:r>
            <a:r>
              <a:rPr lang="en-US" altLang="en-US" sz="3600" b="1" kern="0" dirty="0" err="1">
                <a:solidFill>
                  <a:srgbClr val="000000"/>
                </a:solidFill>
                <a:latin typeface="Calibri" panose="020F0502020204030204" pitchFamily="34" charset="0"/>
                <a:cs typeface="Calibri" panose="020F0502020204030204" pitchFamily="34" charset="0"/>
                <a:sym typeface="Arial"/>
              </a:rPr>
              <a:t>Đặt</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các</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chữ</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số</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cùng</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hàng</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thẳng</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cột</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với</a:t>
            </a:r>
            <a:r>
              <a:rPr lang="en-US" altLang="en-US" sz="3600" b="1" kern="0" dirty="0">
                <a:solidFill>
                  <a:srgbClr val="000000"/>
                </a:solidFill>
                <a:latin typeface="Calibri" panose="020F0502020204030204" pitchFamily="34" charset="0"/>
                <a:cs typeface="Calibri" panose="020F0502020204030204" pitchFamily="34" charset="0"/>
                <a:sym typeface="Arial"/>
              </a:rPr>
              <a:t> </a:t>
            </a:r>
            <a:r>
              <a:rPr lang="en-US" altLang="en-US" sz="3600" b="1" kern="0" dirty="0" err="1">
                <a:solidFill>
                  <a:srgbClr val="000000"/>
                </a:solidFill>
                <a:latin typeface="Calibri" panose="020F0502020204030204" pitchFamily="34" charset="0"/>
                <a:cs typeface="Calibri" panose="020F0502020204030204" pitchFamily="34" charset="0"/>
                <a:sym typeface="Arial"/>
              </a:rPr>
              <a:t>nhau</a:t>
            </a:r>
            <a:r>
              <a:rPr lang="en-US" altLang="en-US" sz="3600" b="1" kern="0" dirty="0">
                <a:solidFill>
                  <a:srgbClr val="000000"/>
                </a:solidFill>
                <a:latin typeface="Calibri" panose="020F0502020204030204" pitchFamily="34" charset="0"/>
                <a:cs typeface="Calibri" panose="020F0502020204030204" pitchFamily="34" charset="0"/>
                <a:sym typeface="Arial"/>
              </a:rPr>
              <a:t>.</a:t>
            </a:r>
          </a:p>
        </p:txBody>
      </p:sp>
    </p:spTree>
    <p:extLst>
      <p:ext uri="{BB962C8B-B14F-4D97-AF65-F5344CB8AC3E}">
        <p14:creationId xmlns:p14="http://schemas.microsoft.com/office/powerpoint/2010/main" val="226132041"/>
      </p:ext>
    </p:extLst>
  </p:cSld>
  <p:clrMapOvr>
    <a:masterClrMapping/>
  </p:clrMapOvr>
  <p:transition spd="slow" advClick="0">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27"/>
          <p:cNvSpPr/>
          <p:nvPr/>
        </p:nvSpPr>
        <p:spPr>
          <a:xfrm>
            <a:off x="2293038" y="380869"/>
            <a:ext cx="7653607" cy="2009771"/>
          </a:xfrm>
          <a:prstGeom prst="roundRect">
            <a:avLst>
              <a:gd name="adj" fmla="val 13942"/>
            </a:avLst>
          </a:prstGeom>
          <a:solidFill>
            <a:srgbClr val="FED5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713" name="Google Shape;713;p27"/>
          <p:cNvSpPr/>
          <p:nvPr/>
        </p:nvSpPr>
        <p:spPr>
          <a:xfrm rot="5400000">
            <a:off x="5060562" y="-2578664"/>
            <a:ext cx="2121743" cy="7835024"/>
          </a:xfrm>
          <a:custGeom>
            <a:avLst/>
            <a:gdLst/>
            <a:ahLst/>
            <a:cxnLst/>
            <a:rect l="l" t="t" r="r" b="b"/>
            <a:pathLst>
              <a:path w="65863" h="92137" extrusionOk="0">
                <a:moveTo>
                  <a:pt x="32655" y="958"/>
                </a:moveTo>
                <a:cubicBezTo>
                  <a:pt x="32876" y="958"/>
                  <a:pt x="33088" y="1031"/>
                  <a:pt x="33295" y="1057"/>
                </a:cubicBezTo>
                <a:cubicBezTo>
                  <a:pt x="33541" y="1089"/>
                  <a:pt x="33787" y="1098"/>
                  <a:pt x="34032" y="1098"/>
                </a:cubicBezTo>
                <a:cubicBezTo>
                  <a:pt x="34416" y="1098"/>
                  <a:pt x="34798" y="1075"/>
                  <a:pt x="35181" y="1075"/>
                </a:cubicBezTo>
                <a:cubicBezTo>
                  <a:pt x="35282" y="1075"/>
                  <a:pt x="35382" y="1076"/>
                  <a:pt x="35483" y="1080"/>
                </a:cubicBezTo>
                <a:cubicBezTo>
                  <a:pt x="36600" y="1124"/>
                  <a:pt x="37718" y="1205"/>
                  <a:pt x="38846" y="1205"/>
                </a:cubicBezTo>
                <a:cubicBezTo>
                  <a:pt x="38948" y="1205"/>
                  <a:pt x="39051" y="1204"/>
                  <a:pt x="39154" y="1203"/>
                </a:cubicBezTo>
                <a:cubicBezTo>
                  <a:pt x="39316" y="1200"/>
                  <a:pt x="39478" y="1199"/>
                  <a:pt x="39640" y="1199"/>
                </a:cubicBezTo>
                <a:cubicBezTo>
                  <a:pt x="40163" y="1199"/>
                  <a:pt x="40690" y="1209"/>
                  <a:pt x="41214" y="1209"/>
                </a:cubicBezTo>
                <a:cubicBezTo>
                  <a:pt x="41389" y="1209"/>
                  <a:pt x="41563" y="1208"/>
                  <a:pt x="41737" y="1205"/>
                </a:cubicBezTo>
                <a:cubicBezTo>
                  <a:pt x="43184" y="1181"/>
                  <a:pt x="44631" y="1214"/>
                  <a:pt x="46082" y="1138"/>
                </a:cubicBezTo>
                <a:cubicBezTo>
                  <a:pt x="46292" y="1127"/>
                  <a:pt x="46515" y="1117"/>
                  <a:pt x="46745" y="1117"/>
                </a:cubicBezTo>
                <a:cubicBezTo>
                  <a:pt x="47157" y="1117"/>
                  <a:pt x="47590" y="1150"/>
                  <a:pt x="48013" y="1271"/>
                </a:cubicBezTo>
                <a:cubicBezTo>
                  <a:pt x="48120" y="1301"/>
                  <a:pt x="48239" y="1312"/>
                  <a:pt x="48364" y="1312"/>
                </a:cubicBezTo>
                <a:cubicBezTo>
                  <a:pt x="48626" y="1312"/>
                  <a:pt x="48920" y="1267"/>
                  <a:pt x="49209" y="1267"/>
                </a:cubicBezTo>
                <a:cubicBezTo>
                  <a:pt x="49338" y="1267"/>
                  <a:pt x="49467" y="1276"/>
                  <a:pt x="49591" y="1302"/>
                </a:cubicBezTo>
                <a:cubicBezTo>
                  <a:pt x="50530" y="1496"/>
                  <a:pt x="51515" y="1491"/>
                  <a:pt x="52473" y="1673"/>
                </a:cubicBezTo>
                <a:cubicBezTo>
                  <a:pt x="53312" y="1833"/>
                  <a:pt x="54174" y="2005"/>
                  <a:pt x="55071" y="2055"/>
                </a:cubicBezTo>
                <a:cubicBezTo>
                  <a:pt x="55996" y="2105"/>
                  <a:pt x="57003" y="2182"/>
                  <a:pt x="57756" y="2558"/>
                </a:cubicBezTo>
                <a:cubicBezTo>
                  <a:pt x="58384" y="2871"/>
                  <a:pt x="59141" y="3103"/>
                  <a:pt x="59576" y="3639"/>
                </a:cubicBezTo>
                <a:cubicBezTo>
                  <a:pt x="59971" y="4129"/>
                  <a:pt x="60415" y="4606"/>
                  <a:pt x="60854" y="5080"/>
                </a:cubicBezTo>
                <a:cubicBezTo>
                  <a:pt x="61245" y="5503"/>
                  <a:pt x="61151" y="6036"/>
                  <a:pt x="61508" y="6454"/>
                </a:cubicBezTo>
                <a:cubicBezTo>
                  <a:pt x="62068" y="7112"/>
                  <a:pt x="61698" y="7875"/>
                  <a:pt x="62034" y="8581"/>
                </a:cubicBezTo>
                <a:cubicBezTo>
                  <a:pt x="62249" y="9032"/>
                  <a:pt x="62370" y="9574"/>
                  <a:pt x="62414" y="10101"/>
                </a:cubicBezTo>
                <a:cubicBezTo>
                  <a:pt x="62453" y="10557"/>
                  <a:pt x="62056" y="11096"/>
                  <a:pt x="62658" y="11510"/>
                </a:cubicBezTo>
                <a:cubicBezTo>
                  <a:pt x="62117" y="11790"/>
                  <a:pt x="62966" y="12221"/>
                  <a:pt x="62447" y="12503"/>
                </a:cubicBezTo>
                <a:cubicBezTo>
                  <a:pt x="62680" y="12709"/>
                  <a:pt x="62670" y="13063"/>
                  <a:pt x="62640" y="13195"/>
                </a:cubicBezTo>
                <a:cubicBezTo>
                  <a:pt x="62518" y="13722"/>
                  <a:pt x="62847" y="14206"/>
                  <a:pt x="62772" y="14700"/>
                </a:cubicBezTo>
                <a:cubicBezTo>
                  <a:pt x="62725" y="15011"/>
                  <a:pt x="62536" y="15293"/>
                  <a:pt x="63002" y="15517"/>
                </a:cubicBezTo>
                <a:cubicBezTo>
                  <a:pt x="63039" y="15535"/>
                  <a:pt x="63042" y="15651"/>
                  <a:pt x="63001" y="15682"/>
                </a:cubicBezTo>
                <a:cubicBezTo>
                  <a:pt x="62350" y="16164"/>
                  <a:pt x="62915" y="16662"/>
                  <a:pt x="62973" y="17150"/>
                </a:cubicBezTo>
                <a:cubicBezTo>
                  <a:pt x="62993" y="17314"/>
                  <a:pt x="62866" y="17459"/>
                  <a:pt x="62916" y="17609"/>
                </a:cubicBezTo>
                <a:cubicBezTo>
                  <a:pt x="63066" y="18065"/>
                  <a:pt x="63249" y="18516"/>
                  <a:pt x="63059" y="18990"/>
                </a:cubicBezTo>
                <a:cubicBezTo>
                  <a:pt x="63053" y="19003"/>
                  <a:pt x="63049" y="19027"/>
                  <a:pt x="63060" y="19035"/>
                </a:cubicBezTo>
                <a:cubicBezTo>
                  <a:pt x="63657" y="19486"/>
                  <a:pt x="63122" y="19997"/>
                  <a:pt x="63210" y="20479"/>
                </a:cubicBezTo>
                <a:cubicBezTo>
                  <a:pt x="63304" y="20990"/>
                  <a:pt x="63261" y="21515"/>
                  <a:pt x="63354" y="22028"/>
                </a:cubicBezTo>
                <a:cubicBezTo>
                  <a:pt x="63476" y="22692"/>
                  <a:pt x="63329" y="23349"/>
                  <a:pt x="63335" y="24008"/>
                </a:cubicBezTo>
                <a:cubicBezTo>
                  <a:pt x="63336" y="24054"/>
                  <a:pt x="63309" y="24116"/>
                  <a:pt x="63341" y="24146"/>
                </a:cubicBezTo>
                <a:cubicBezTo>
                  <a:pt x="63453" y="24254"/>
                  <a:pt x="63661" y="24339"/>
                  <a:pt x="63690" y="24453"/>
                </a:cubicBezTo>
                <a:cubicBezTo>
                  <a:pt x="63706" y="24515"/>
                  <a:pt x="63665" y="24531"/>
                  <a:pt x="63606" y="24531"/>
                </a:cubicBezTo>
                <a:cubicBezTo>
                  <a:pt x="63543" y="24531"/>
                  <a:pt x="63458" y="24512"/>
                  <a:pt x="63403" y="24512"/>
                </a:cubicBezTo>
                <a:cubicBezTo>
                  <a:pt x="63355" y="24512"/>
                  <a:pt x="63329" y="24526"/>
                  <a:pt x="63358" y="24580"/>
                </a:cubicBezTo>
                <a:cubicBezTo>
                  <a:pt x="63503" y="24853"/>
                  <a:pt x="63283" y="25127"/>
                  <a:pt x="63451" y="25383"/>
                </a:cubicBezTo>
                <a:cubicBezTo>
                  <a:pt x="63486" y="25438"/>
                  <a:pt x="63592" y="25509"/>
                  <a:pt x="63572" y="25537"/>
                </a:cubicBezTo>
                <a:cubicBezTo>
                  <a:pt x="63042" y="26277"/>
                  <a:pt x="63784" y="27642"/>
                  <a:pt x="63906" y="28448"/>
                </a:cubicBezTo>
                <a:cubicBezTo>
                  <a:pt x="64142" y="29996"/>
                  <a:pt x="63916" y="31704"/>
                  <a:pt x="63889" y="33267"/>
                </a:cubicBezTo>
                <a:lnTo>
                  <a:pt x="63800" y="38581"/>
                </a:lnTo>
                <a:cubicBezTo>
                  <a:pt x="63721" y="43326"/>
                  <a:pt x="63859" y="48070"/>
                  <a:pt x="64043" y="52811"/>
                </a:cubicBezTo>
                <a:cubicBezTo>
                  <a:pt x="64124" y="54881"/>
                  <a:pt x="64556" y="57249"/>
                  <a:pt x="64144" y="59284"/>
                </a:cubicBezTo>
                <a:cubicBezTo>
                  <a:pt x="63810" y="60940"/>
                  <a:pt x="63747" y="62392"/>
                  <a:pt x="64016" y="64094"/>
                </a:cubicBezTo>
                <a:cubicBezTo>
                  <a:pt x="64119" y="64740"/>
                  <a:pt x="64056" y="65376"/>
                  <a:pt x="64042" y="66017"/>
                </a:cubicBezTo>
                <a:cubicBezTo>
                  <a:pt x="64017" y="67125"/>
                  <a:pt x="63949" y="68232"/>
                  <a:pt x="64071" y="69340"/>
                </a:cubicBezTo>
                <a:cubicBezTo>
                  <a:pt x="64111" y="69698"/>
                  <a:pt x="64043" y="70083"/>
                  <a:pt x="64138" y="70430"/>
                </a:cubicBezTo>
                <a:cubicBezTo>
                  <a:pt x="64251" y="70844"/>
                  <a:pt x="64082" y="71272"/>
                  <a:pt x="64315" y="71666"/>
                </a:cubicBezTo>
                <a:cubicBezTo>
                  <a:pt x="64381" y="71777"/>
                  <a:pt x="64323" y="71840"/>
                  <a:pt x="64255" y="71918"/>
                </a:cubicBezTo>
                <a:cubicBezTo>
                  <a:pt x="64163" y="72028"/>
                  <a:pt x="63961" y="72144"/>
                  <a:pt x="64347" y="72192"/>
                </a:cubicBezTo>
                <a:cubicBezTo>
                  <a:pt x="64498" y="72210"/>
                  <a:pt x="64491" y="72385"/>
                  <a:pt x="64392" y="72420"/>
                </a:cubicBezTo>
                <a:cubicBezTo>
                  <a:pt x="63835" y="72622"/>
                  <a:pt x="64430" y="72904"/>
                  <a:pt x="64273" y="73126"/>
                </a:cubicBezTo>
                <a:cubicBezTo>
                  <a:pt x="64711" y="73201"/>
                  <a:pt x="64495" y="73539"/>
                  <a:pt x="64469" y="73605"/>
                </a:cubicBezTo>
                <a:cubicBezTo>
                  <a:pt x="64220" y="74268"/>
                  <a:pt x="64502" y="74929"/>
                  <a:pt x="64414" y="75582"/>
                </a:cubicBezTo>
                <a:cubicBezTo>
                  <a:pt x="64316" y="76315"/>
                  <a:pt x="64414" y="77044"/>
                  <a:pt x="64408" y="77773"/>
                </a:cubicBezTo>
                <a:cubicBezTo>
                  <a:pt x="64403" y="78602"/>
                  <a:pt x="64133" y="79435"/>
                  <a:pt x="64202" y="80257"/>
                </a:cubicBezTo>
                <a:cubicBezTo>
                  <a:pt x="64246" y="80787"/>
                  <a:pt x="63725" y="81316"/>
                  <a:pt x="64211" y="81834"/>
                </a:cubicBezTo>
                <a:cubicBezTo>
                  <a:pt x="63755" y="82253"/>
                  <a:pt x="64183" y="82741"/>
                  <a:pt x="63993" y="83199"/>
                </a:cubicBezTo>
                <a:cubicBezTo>
                  <a:pt x="63757" y="83765"/>
                  <a:pt x="63810" y="84375"/>
                  <a:pt x="63626" y="84961"/>
                </a:cubicBezTo>
                <a:cubicBezTo>
                  <a:pt x="63419" y="85621"/>
                  <a:pt x="63028" y="86225"/>
                  <a:pt x="62746" y="86857"/>
                </a:cubicBezTo>
                <a:cubicBezTo>
                  <a:pt x="62492" y="87421"/>
                  <a:pt x="61939" y="87757"/>
                  <a:pt x="61445" y="88140"/>
                </a:cubicBezTo>
                <a:cubicBezTo>
                  <a:pt x="61118" y="88395"/>
                  <a:pt x="60645" y="88593"/>
                  <a:pt x="60297" y="88825"/>
                </a:cubicBezTo>
                <a:cubicBezTo>
                  <a:pt x="59842" y="89129"/>
                  <a:pt x="59284" y="89243"/>
                  <a:pt x="58799" y="89468"/>
                </a:cubicBezTo>
                <a:cubicBezTo>
                  <a:pt x="58255" y="89719"/>
                  <a:pt x="57595" y="89907"/>
                  <a:pt x="56948" y="89907"/>
                </a:cubicBezTo>
                <a:cubicBezTo>
                  <a:pt x="56916" y="89907"/>
                  <a:pt x="56885" y="89907"/>
                  <a:pt x="56854" y="89906"/>
                </a:cubicBezTo>
                <a:cubicBezTo>
                  <a:pt x="56819" y="89905"/>
                  <a:pt x="56786" y="89905"/>
                  <a:pt x="56752" y="89905"/>
                </a:cubicBezTo>
                <a:cubicBezTo>
                  <a:pt x="56068" y="89905"/>
                  <a:pt x="55484" y="90111"/>
                  <a:pt x="54873" y="90232"/>
                </a:cubicBezTo>
                <a:cubicBezTo>
                  <a:pt x="54158" y="90375"/>
                  <a:pt x="53430" y="90423"/>
                  <a:pt x="52756" y="90530"/>
                </a:cubicBezTo>
                <a:cubicBezTo>
                  <a:pt x="52676" y="90515"/>
                  <a:pt x="52599" y="90509"/>
                  <a:pt x="52523" y="90509"/>
                </a:cubicBezTo>
                <a:cubicBezTo>
                  <a:pt x="52130" y="90509"/>
                  <a:pt x="51787" y="90679"/>
                  <a:pt x="51408" y="90679"/>
                </a:cubicBezTo>
                <a:cubicBezTo>
                  <a:pt x="51349" y="90679"/>
                  <a:pt x="51289" y="90675"/>
                  <a:pt x="51227" y="90666"/>
                </a:cubicBezTo>
                <a:cubicBezTo>
                  <a:pt x="51189" y="90660"/>
                  <a:pt x="51150" y="90657"/>
                  <a:pt x="51112" y="90657"/>
                </a:cubicBezTo>
                <a:cubicBezTo>
                  <a:pt x="50862" y="90657"/>
                  <a:pt x="50604" y="90767"/>
                  <a:pt x="50346" y="90767"/>
                </a:cubicBezTo>
                <a:cubicBezTo>
                  <a:pt x="50213" y="90767"/>
                  <a:pt x="50080" y="90738"/>
                  <a:pt x="49949" y="90650"/>
                </a:cubicBezTo>
                <a:cubicBezTo>
                  <a:pt x="49941" y="90645"/>
                  <a:pt x="49928" y="90643"/>
                  <a:pt x="49912" y="90643"/>
                </a:cubicBezTo>
                <a:cubicBezTo>
                  <a:pt x="49871" y="90643"/>
                  <a:pt x="49809" y="90657"/>
                  <a:pt x="49768" y="90671"/>
                </a:cubicBezTo>
                <a:cubicBezTo>
                  <a:pt x="49115" y="90882"/>
                  <a:pt x="48411" y="90854"/>
                  <a:pt x="47721" y="90904"/>
                </a:cubicBezTo>
                <a:cubicBezTo>
                  <a:pt x="46789" y="90971"/>
                  <a:pt x="45858" y="91038"/>
                  <a:pt x="44922" y="91038"/>
                </a:cubicBezTo>
                <a:cubicBezTo>
                  <a:pt x="44859" y="91038"/>
                  <a:pt x="44797" y="91038"/>
                  <a:pt x="44734" y="91037"/>
                </a:cubicBezTo>
                <a:cubicBezTo>
                  <a:pt x="43996" y="91028"/>
                  <a:pt x="43259" y="91010"/>
                  <a:pt x="42522" y="90981"/>
                </a:cubicBezTo>
                <a:cubicBezTo>
                  <a:pt x="42502" y="90980"/>
                  <a:pt x="42482" y="90980"/>
                  <a:pt x="42462" y="90980"/>
                </a:cubicBezTo>
                <a:cubicBezTo>
                  <a:pt x="42163" y="90980"/>
                  <a:pt x="41892" y="91070"/>
                  <a:pt x="41579" y="91070"/>
                </a:cubicBezTo>
                <a:cubicBezTo>
                  <a:pt x="41558" y="91070"/>
                  <a:pt x="41537" y="91070"/>
                  <a:pt x="41516" y="91069"/>
                </a:cubicBezTo>
                <a:cubicBezTo>
                  <a:pt x="40903" y="91043"/>
                  <a:pt x="40291" y="91021"/>
                  <a:pt x="39677" y="90982"/>
                </a:cubicBezTo>
                <a:cubicBezTo>
                  <a:pt x="39367" y="90964"/>
                  <a:pt x="39057" y="90955"/>
                  <a:pt x="38746" y="90955"/>
                </a:cubicBezTo>
                <a:cubicBezTo>
                  <a:pt x="38391" y="90955"/>
                  <a:pt x="38036" y="90967"/>
                  <a:pt x="37681" y="90991"/>
                </a:cubicBezTo>
                <a:cubicBezTo>
                  <a:pt x="37594" y="90996"/>
                  <a:pt x="37508" y="90998"/>
                  <a:pt x="37421" y="90998"/>
                </a:cubicBezTo>
                <a:cubicBezTo>
                  <a:pt x="36901" y="90998"/>
                  <a:pt x="36384" y="90916"/>
                  <a:pt x="35854" y="90916"/>
                </a:cubicBezTo>
                <a:cubicBezTo>
                  <a:pt x="35845" y="90916"/>
                  <a:pt x="35835" y="90916"/>
                  <a:pt x="35825" y="90916"/>
                </a:cubicBezTo>
                <a:cubicBezTo>
                  <a:pt x="35368" y="90919"/>
                  <a:pt x="34912" y="91001"/>
                  <a:pt x="34458" y="91001"/>
                </a:cubicBezTo>
                <a:cubicBezTo>
                  <a:pt x="34294" y="91001"/>
                  <a:pt x="34131" y="90990"/>
                  <a:pt x="33968" y="90961"/>
                </a:cubicBezTo>
                <a:cubicBezTo>
                  <a:pt x="33866" y="90943"/>
                  <a:pt x="33764" y="90936"/>
                  <a:pt x="33663" y="90936"/>
                </a:cubicBezTo>
                <a:cubicBezTo>
                  <a:pt x="33307" y="90936"/>
                  <a:pt x="32958" y="91024"/>
                  <a:pt x="32623" y="91024"/>
                </a:cubicBezTo>
                <a:cubicBezTo>
                  <a:pt x="32548" y="91024"/>
                  <a:pt x="32473" y="91020"/>
                  <a:pt x="32399" y="91009"/>
                </a:cubicBezTo>
                <a:cubicBezTo>
                  <a:pt x="31991" y="90948"/>
                  <a:pt x="31579" y="90937"/>
                  <a:pt x="31167" y="90937"/>
                </a:cubicBezTo>
                <a:cubicBezTo>
                  <a:pt x="30952" y="90937"/>
                  <a:pt x="30738" y="90940"/>
                  <a:pt x="30523" y="90940"/>
                </a:cubicBezTo>
                <a:cubicBezTo>
                  <a:pt x="30019" y="90940"/>
                  <a:pt x="29515" y="90925"/>
                  <a:pt x="29013" y="90821"/>
                </a:cubicBezTo>
                <a:cubicBezTo>
                  <a:pt x="28881" y="90794"/>
                  <a:pt x="28738" y="90784"/>
                  <a:pt x="28588" y="90784"/>
                </a:cubicBezTo>
                <a:cubicBezTo>
                  <a:pt x="28232" y="90784"/>
                  <a:pt x="27837" y="90838"/>
                  <a:pt x="27466" y="90838"/>
                </a:cubicBezTo>
                <a:cubicBezTo>
                  <a:pt x="27428" y="90838"/>
                  <a:pt x="27391" y="90838"/>
                  <a:pt x="27355" y="90837"/>
                </a:cubicBezTo>
                <a:cubicBezTo>
                  <a:pt x="27297" y="90835"/>
                  <a:pt x="27239" y="90834"/>
                  <a:pt x="27181" y="90834"/>
                </a:cubicBezTo>
                <a:cubicBezTo>
                  <a:pt x="26649" y="90834"/>
                  <a:pt x="26109" y="90902"/>
                  <a:pt x="25590" y="90902"/>
                </a:cubicBezTo>
                <a:cubicBezTo>
                  <a:pt x="25392" y="90902"/>
                  <a:pt x="25197" y="90892"/>
                  <a:pt x="25006" y="90865"/>
                </a:cubicBezTo>
                <a:cubicBezTo>
                  <a:pt x="24719" y="90824"/>
                  <a:pt x="24435" y="90809"/>
                  <a:pt x="24154" y="90809"/>
                </a:cubicBezTo>
                <a:cubicBezTo>
                  <a:pt x="23500" y="90809"/>
                  <a:pt x="22860" y="90887"/>
                  <a:pt x="22213" y="90887"/>
                </a:cubicBezTo>
                <a:cubicBezTo>
                  <a:pt x="22142" y="90887"/>
                  <a:pt x="22071" y="90886"/>
                  <a:pt x="21999" y="90884"/>
                </a:cubicBezTo>
                <a:cubicBezTo>
                  <a:pt x="21765" y="90878"/>
                  <a:pt x="21529" y="90835"/>
                  <a:pt x="21302" y="90789"/>
                </a:cubicBezTo>
                <a:cubicBezTo>
                  <a:pt x="21026" y="90731"/>
                  <a:pt x="20759" y="90681"/>
                  <a:pt x="20480" y="90681"/>
                </a:cubicBezTo>
                <a:cubicBezTo>
                  <a:pt x="20318" y="90681"/>
                  <a:pt x="20152" y="90698"/>
                  <a:pt x="19977" y="90740"/>
                </a:cubicBezTo>
                <a:cubicBezTo>
                  <a:pt x="19864" y="90768"/>
                  <a:pt x="19749" y="90779"/>
                  <a:pt x="19632" y="90779"/>
                </a:cubicBezTo>
                <a:cubicBezTo>
                  <a:pt x="19276" y="90779"/>
                  <a:pt x="18907" y="90677"/>
                  <a:pt x="18547" y="90657"/>
                </a:cubicBezTo>
                <a:cubicBezTo>
                  <a:pt x="17422" y="90596"/>
                  <a:pt x="16304" y="90463"/>
                  <a:pt x="15172" y="90412"/>
                </a:cubicBezTo>
                <a:cubicBezTo>
                  <a:pt x="14790" y="90395"/>
                  <a:pt x="14392" y="90307"/>
                  <a:pt x="14009" y="90252"/>
                </a:cubicBezTo>
                <a:cubicBezTo>
                  <a:pt x="13672" y="90202"/>
                  <a:pt x="13367" y="90187"/>
                  <a:pt x="13031" y="90176"/>
                </a:cubicBezTo>
                <a:cubicBezTo>
                  <a:pt x="13025" y="90176"/>
                  <a:pt x="13020" y="90176"/>
                  <a:pt x="13014" y="90176"/>
                </a:cubicBezTo>
                <a:cubicBezTo>
                  <a:pt x="12929" y="90176"/>
                  <a:pt x="12823" y="90194"/>
                  <a:pt x="12716" y="90194"/>
                </a:cubicBezTo>
                <a:cubicBezTo>
                  <a:pt x="12568" y="90194"/>
                  <a:pt x="12417" y="90160"/>
                  <a:pt x="12314" y="89998"/>
                </a:cubicBezTo>
                <a:cubicBezTo>
                  <a:pt x="12288" y="89956"/>
                  <a:pt x="12256" y="89940"/>
                  <a:pt x="12219" y="89940"/>
                </a:cubicBezTo>
                <a:cubicBezTo>
                  <a:pt x="12102" y="89940"/>
                  <a:pt x="11939" y="90105"/>
                  <a:pt x="11773" y="90105"/>
                </a:cubicBezTo>
                <a:cubicBezTo>
                  <a:pt x="11760" y="90105"/>
                  <a:pt x="11747" y="90104"/>
                  <a:pt x="11734" y="90102"/>
                </a:cubicBezTo>
                <a:cubicBezTo>
                  <a:pt x="11411" y="90047"/>
                  <a:pt x="11121" y="89937"/>
                  <a:pt x="10767" y="89935"/>
                </a:cubicBezTo>
                <a:cubicBezTo>
                  <a:pt x="9650" y="89929"/>
                  <a:pt x="8561" y="89702"/>
                  <a:pt x="7497" y="89524"/>
                </a:cubicBezTo>
                <a:cubicBezTo>
                  <a:pt x="6870" y="89419"/>
                  <a:pt x="6037" y="89333"/>
                  <a:pt x="5549" y="88860"/>
                </a:cubicBezTo>
                <a:cubicBezTo>
                  <a:pt x="5427" y="88741"/>
                  <a:pt x="5113" y="88733"/>
                  <a:pt x="4920" y="88640"/>
                </a:cubicBezTo>
                <a:cubicBezTo>
                  <a:pt x="3903" y="88148"/>
                  <a:pt x="3249" y="87423"/>
                  <a:pt x="2609" y="86705"/>
                </a:cubicBezTo>
                <a:cubicBezTo>
                  <a:pt x="1949" y="85966"/>
                  <a:pt x="1834" y="85088"/>
                  <a:pt x="1801" y="84254"/>
                </a:cubicBezTo>
                <a:cubicBezTo>
                  <a:pt x="1777" y="83655"/>
                  <a:pt x="1819" y="83027"/>
                  <a:pt x="1833" y="82421"/>
                </a:cubicBezTo>
                <a:cubicBezTo>
                  <a:pt x="1847" y="81905"/>
                  <a:pt x="1865" y="81379"/>
                  <a:pt x="1860" y="80859"/>
                </a:cubicBezTo>
                <a:cubicBezTo>
                  <a:pt x="1859" y="80638"/>
                  <a:pt x="1924" y="80426"/>
                  <a:pt x="1931" y="80207"/>
                </a:cubicBezTo>
                <a:cubicBezTo>
                  <a:pt x="1981" y="78749"/>
                  <a:pt x="1872" y="77282"/>
                  <a:pt x="2027" y="75836"/>
                </a:cubicBezTo>
                <a:cubicBezTo>
                  <a:pt x="2140" y="74784"/>
                  <a:pt x="2051" y="73736"/>
                  <a:pt x="2059" y="72695"/>
                </a:cubicBezTo>
                <a:cubicBezTo>
                  <a:pt x="2065" y="71754"/>
                  <a:pt x="2146" y="70790"/>
                  <a:pt x="1915" y="69831"/>
                </a:cubicBezTo>
                <a:cubicBezTo>
                  <a:pt x="1755" y="69166"/>
                  <a:pt x="1988" y="68455"/>
                  <a:pt x="1979" y="67764"/>
                </a:cubicBezTo>
                <a:cubicBezTo>
                  <a:pt x="1972" y="67294"/>
                  <a:pt x="1862" y="66825"/>
                  <a:pt x="1878" y="66348"/>
                </a:cubicBezTo>
                <a:cubicBezTo>
                  <a:pt x="1917" y="65189"/>
                  <a:pt x="2004" y="64028"/>
                  <a:pt x="1988" y="62872"/>
                </a:cubicBezTo>
                <a:cubicBezTo>
                  <a:pt x="1977" y="62051"/>
                  <a:pt x="2147" y="61240"/>
                  <a:pt x="2090" y="60416"/>
                </a:cubicBezTo>
                <a:cubicBezTo>
                  <a:pt x="2057" y="59949"/>
                  <a:pt x="2182" y="59458"/>
                  <a:pt x="2206" y="58979"/>
                </a:cubicBezTo>
                <a:cubicBezTo>
                  <a:pt x="2248" y="58086"/>
                  <a:pt x="2362" y="57195"/>
                  <a:pt x="2328" y="56295"/>
                </a:cubicBezTo>
                <a:cubicBezTo>
                  <a:pt x="2295" y="55389"/>
                  <a:pt x="2489" y="54480"/>
                  <a:pt x="2541" y="53571"/>
                </a:cubicBezTo>
                <a:cubicBezTo>
                  <a:pt x="2561" y="53231"/>
                  <a:pt x="2567" y="52876"/>
                  <a:pt x="2506" y="52546"/>
                </a:cubicBezTo>
                <a:cubicBezTo>
                  <a:pt x="2382" y="51873"/>
                  <a:pt x="2701" y="51214"/>
                  <a:pt x="2583" y="50569"/>
                </a:cubicBezTo>
                <a:cubicBezTo>
                  <a:pt x="2488" y="50056"/>
                  <a:pt x="2688" y="49554"/>
                  <a:pt x="2534" y="49061"/>
                </a:cubicBezTo>
                <a:cubicBezTo>
                  <a:pt x="2388" y="48592"/>
                  <a:pt x="2559" y="48134"/>
                  <a:pt x="2610" y="47682"/>
                </a:cubicBezTo>
                <a:cubicBezTo>
                  <a:pt x="2675" y="47121"/>
                  <a:pt x="2472" y="46573"/>
                  <a:pt x="2606" y="46017"/>
                </a:cubicBezTo>
                <a:cubicBezTo>
                  <a:pt x="2712" y="45584"/>
                  <a:pt x="2480" y="45129"/>
                  <a:pt x="2732" y="44700"/>
                </a:cubicBezTo>
                <a:cubicBezTo>
                  <a:pt x="2748" y="44673"/>
                  <a:pt x="2774" y="44643"/>
                  <a:pt x="2771" y="44616"/>
                </a:cubicBezTo>
                <a:cubicBezTo>
                  <a:pt x="2664" y="43393"/>
                  <a:pt x="2817" y="42163"/>
                  <a:pt x="2546" y="40942"/>
                </a:cubicBezTo>
                <a:cubicBezTo>
                  <a:pt x="2462" y="40564"/>
                  <a:pt x="2605" y="40163"/>
                  <a:pt x="2632" y="39771"/>
                </a:cubicBezTo>
                <a:cubicBezTo>
                  <a:pt x="2694" y="38867"/>
                  <a:pt x="2551" y="37969"/>
                  <a:pt x="2479" y="37068"/>
                </a:cubicBezTo>
                <a:cubicBezTo>
                  <a:pt x="2449" y="36694"/>
                  <a:pt x="2521" y="36289"/>
                  <a:pt x="2518" y="35905"/>
                </a:cubicBezTo>
                <a:cubicBezTo>
                  <a:pt x="2466" y="28064"/>
                  <a:pt x="2604" y="20188"/>
                  <a:pt x="2656" y="12334"/>
                </a:cubicBezTo>
                <a:cubicBezTo>
                  <a:pt x="2676" y="9586"/>
                  <a:pt x="3158" y="5621"/>
                  <a:pt x="5571" y="3826"/>
                </a:cubicBezTo>
                <a:cubicBezTo>
                  <a:pt x="6101" y="3430"/>
                  <a:pt x="6765" y="3094"/>
                  <a:pt x="7384" y="2911"/>
                </a:cubicBezTo>
                <a:cubicBezTo>
                  <a:pt x="8050" y="2715"/>
                  <a:pt x="8728" y="2386"/>
                  <a:pt x="9519" y="2386"/>
                </a:cubicBezTo>
                <a:cubicBezTo>
                  <a:pt x="9592" y="2386"/>
                  <a:pt x="9666" y="2389"/>
                  <a:pt x="9741" y="2395"/>
                </a:cubicBezTo>
                <a:cubicBezTo>
                  <a:pt x="9765" y="2396"/>
                  <a:pt x="9789" y="2397"/>
                  <a:pt x="9813" y="2397"/>
                </a:cubicBezTo>
                <a:cubicBezTo>
                  <a:pt x="10124" y="2397"/>
                  <a:pt x="10424" y="2246"/>
                  <a:pt x="10657" y="2166"/>
                </a:cubicBezTo>
                <a:cubicBezTo>
                  <a:pt x="11008" y="2047"/>
                  <a:pt x="11370" y="2027"/>
                  <a:pt x="11734" y="2027"/>
                </a:cubicBezTo>
                <a:cubicBezTo>
                  <a:pt x="11909" y="2027"/>
                  <a:pt x="12085" y="2032"/>
                  <a:pt x="12261" y="2032"/>
                </a:cubicBezTo>
                <a:cubicBezTo>
                  <a:pt x="12608" y="2032"/>
                  <a:pt x="12954" y="2014"/>
                  <a:pt x="13293" y="1910"/>
                </a:cubicBezTo>
                <a:cubicBezTo>
                  <a:pt x="13696" y="1786"/>
                  <a:pt x="14313" y="1828"/>
                  <a:pt x="14832" y="1797"/>
                </a:cubicBezTo>
                <a:cubicBezTo>
                  <a:pt x="14862" y="1796"/>
                  <a:pt x="14892" y="1795"/>
                  <a:pt x="14924" y="1795"/>
                </a:cubicBezTo>
                <a:cubicBezTo>
                  <a:pt x="14981" y="1795"/>
                  <a:pt x="15041" y="1797"/>
                  <a:pt x="15100" y="1797"/>
                </a:cubicBezTo>
                <a:cubicBezTo>
                  <a:pt x="15293" y="1797"/>
                  <a:pt x="15480" y="1776"/>
                  <a:pt x="15581" y="1596"/>
                </a:cubicBezTo>
                <a:cubicBezTo>
                  <a:pt x="15591" y="1577"/>
                  <a:pt x="15679" y="1560"/>
                  <a:pt x="15726" y="1560"/>
                </a:cubicBezTo>
                <a:cubicBezTo>
                  <a:pt x="15740" y="1560"/>
                  <a:pt x="15750" y="1562"/>
                  <a:pt x="15754" y="1565"/>
                </a:cubicBezTo>
                <a:cubicBezTo>
                  <a:pt x="15887" y="1692"/>
                  <a:pt x="16012" y="1736"/>
                  <a:pt x="16133" y="1736"/>
                </a:cubicBezTo>
                <a:cubicBezTo>
                  <a:pt x="16405" y="1736"/>
                  <a:pt x="16655" y="1511"/>
                  <a:pt x="16923" y="1498"/>
                </a:cubicBezTo>
                <a:cubicBezTo>
                  <a:pt x="17874" y="1453"/>
                  <a:pt x="18824" y="1476"/>
                  <a:pt x="19768" y="1463"/>
                </a:cubicBezTo>
                <a:cubicBezTo>
                  <a:pt x="19802" y="1462"/>
                  <a:pt x="19836" y="1462"/>
                  <a:pt x="19870" y="1462"/>
                </a:cubicBezTo>
                <a:cubicBezTo>
                  <a:pt x="20121" y="1462"/>
                  <a:pt x="20383" y="1474"/>
                  <a:pt x="20648" y="1474"/>
                </a:cubicBezTo>
                <a:cubicBezTo>
                  <a:pt x="21042" y="1474"/>
                  <a:pt x="21441" y="1447"/>
                  <a:pt x="21817" y="1313"/>
                </a:cubicBezTo>
                <a:cubicBezTo>
                  <a:pt x="21835" y="1306"/>
                  <a:pt x="21855" y="1303"/>
                  <a:pt x="21877" y="1303"/>
                </a:cubicBezTo>
                <a:cubicBezTo>
                  <a:pt x="22016" y="1303"/>
                  <a:pt x="22226" y="1415"/>
                  <a:pt x="22382" y="1415"/>
                </a:cubicBezTo>
                <a:cubicBezTo>
                  <a:pt x="22398" y="1415"/>
                  <a:pt x="22414" y="1414"/>
                  <a:pt x="22429" y="1411"/>
                </a:cubicBezTo>
                <a:cubicBezTo>
                  <a:pt x="23140" y="1280"/>
                  <a:pt x="23889" y="1325"/>
                  <a:pt x="24571" y="1217"/>
                </a:cubicBezTo>
                <a:cubicBezTo>
                  <a:pt x="25193" y="1120"/>
                  <a:pt x="25793" y="1057"/>
                  <a:pt x="26410" y="1057"/>
                </a:cubicBezTo>
                <a:cubicBezTo>
                  <a:pt x="26500" y="1057"/>
                  <a:pt x="26591" y="1058"/>
                  <a:pt x="26682" y="1061"/>
                </a:cubicBezTo>
                <a:cubicBezTo>
                  <a:pt x="27372" y="1081"/>
                  <a:pt x="28087" y="1173"/>
                  <a:pt x="28771" y="1173"/>
                </a:cubicBezTo>
                <a:cubicBezTo>
                  <a:pt x="29060" y="1173"/>
                  <a:pt x="29344" y="1157"/>
                  <a:pt x="29619" y="1111"/>
                </a:cubicBezTo>
                <a:cubicBezTo>
                  <a:pt x="29942" y="1057"/>
                  <a:pt x="30264" y="1044"/>
                  <a:pt x="30584" y="1044"/>
                </a:cubicBezTo>
                <a:cubicBezTo>
                  <a:pt x="30882" y="1044"/>
                  <a:pt x="31179" y="1055"/>
                  <a:pt x="31473" y="1055"/>
                </a:cubicBezTo>
                <a:cubicBezTo>
                  <a:pt x="31813" y="1055"/>
                  <a:pt x="32150" y="1040"/>
                  <a:pt x="32485" y="974"/>
                </a:cubicBezTo>
                <a:cubicBezTo>
                  <a:pt x="32542" y="963"/>
                  <a:pt x="32599" y="958"/>
                  <a:pt x="32655" y="958"/>
                </a:cubicBezTo>
                <a:close/>
                <a:moveTo>
                  <a:pt x="26311" y="0"/>
                </a:moveTo>
                <a:cubicBezTo>
                  <a:pt x="26126" y="0"/>
                  <a:pt x="25941" y="2"/>
                  <a:pt x="25756" y="5"/>
                </a:cubicBezTo>
                <a:cubicBezTo>
                  <a:pt x="25144" y="16"/>
                  <a:pt x="24554" y="79"/>
                  <a:pt x="23971" y="145"/>
                </a:cubicBezTo>
                <a:cubicBezTo>
                  <a:pt x="23151" y="236"/>
                  <a:pt x="22321" y="341"/>
                  <a:pt x="21503" y="341"/>
                </a:cubicBezTo>
                <a:cubicBezTo>
                  <a:pt x="21365" y="341"/>
                  <a:pt x="21229" y="338"/>
                  <a:pt x="21092" y="332"/>
                </a:cubicBezTo>
                <a:cubicBezTo>
                  <a:pt x="20741" y="315"/>
                  <a:pt x="20390" y="308"/>
                  <a:pt x="20040" y="308"/>
                </a:cubicBezTo>
                <a:cubicBezTo>
                  <a:pt x="18964" y="308"/>
                  <a:pt x="17895" y="374"/>
                  <a:pt x="16834" y="433"/>
                </a:cubicBezTo>
                <a:cubicBezTo>
                  <a:pt x="15614" y="500"/>
                  <a:pt x="14375" y="613"/>
                  <a:pt x="13160" y="802"/>
                </a:cubicBezTo>
                <a:cubicBezTo>
                  <a:pt x="11934" y="991"/>
                  <a:pt x="10679" y="1083"/>
                  <a:pt x="9437" y="1217"/>
                </a:cubicBezTo>
                <a:cubicBezTo>
                  <a:pt x="8824" y="1283"/>
                  <a:pt x="8308" y="1548"/>
                  <a:pt x="7750" y="1708"/>
                </a:cubicBezTo>
                <a:cubicBezTo>
                  <a:pt x="6983" y="1930"/>
                  <a:pt x="6194" y="2183"/>
                  <a:pt x="5519" y="2581"/>
                </a:cubicBezTo>
                <a:cubicBezTo>
                  <a:pt x="5062" y="2846"/>
                  <a:pt x="4649" y="3179"/>
                  <a:pt x="4292" y="3567"/>
                </a:cubicBezTo>
                <a:cubicBezTo>
                  <a:pt x="3846" y="4046"/>
                  <a:pt x="3310" y="4447"/>
                  <a:pt x="3035" y="5032"/>
                </a:cubicBezTo>
                <a:cubicBezTo>
                  <a:pt x="2752" y="5633"/>
                  <a:pt x="2403" y="6224"/>
                  <a:pt x="2137" y="6835"/>
                </a:cubicBezTo>
                <a:cubicBezTo>
                  <a:pt x="1927" y="7319"/>
                  <a:pt x="1529" y="7779"/>
                  <a:pt x="1458" y="8267"/>
                </a:cubicBezTo>
                <a:cubicBezTo>
                  <a:pt x="1146" y="10424"/>
                  <a:pt x="583" y="12307"/>
                  <a:pt x="807" y="14545"/>
                </a:cubicBezTo>
                <a:cubicBezTo>
                  <a:pt x="904" y="15511"/>
                  <a:pt x="1094" y="16467"/>
                  <a:pt x="1157" y="17435"/>
                </a:cubicBezTo>
                <a:cubicBezTo>
                  <a:pt x="1227" y="18547"/>
                  <a:pt x="1130" y="19660"/>
                  <a:pt x="1053" y="20772"/>
                </a:cubicBezTo>
                <a:cubicBezTo>
                  <a:pt x="835" y="23978"/>
                  <a:pt x="750" y="27269"/>
                  <a:pt x="870" y="30465"/>
                </a:cubicBezTo>
                <a:cubicBezTo>
                  <a:pt x="879" y="30699"/>
                  <a:pt x="888" y="30935"/>
                  <a:pt x="896" y="31169"/>
                </a:cubicBezTo>
                <a:cubicBezTo>
                  <a:pt x="1037" y="34971"/>
                  <a:pt x="1157" y="38774"/>
                  <a:pt x="1220" y="42579"/>
                </a:cubicBezTo>
                <a:cubicBezTo>
                  <a:pt x="1287" y="46793"/>
                  <a:pt x="1286" y="51007"/>
                  <a:pt x="1165" y="55219"/>
                </a:cubicBezTo>
                <a:cubicBezTo>
                  <a:pt x="1107" y="57370"/>
                  <a:pt x="1011" y="59519"/>
                  <a:pt x="883" y="61666"/>
                </a:cubicBezTo>
                <a:cubicBezTo>
                  <a:pt x="784" y="63295"/>
                  <a:pt x="0" y="66050"/>
                  <a:pt x="640" y="67564"/>
                </a:cubicBezTo>
                <a:cubicBezTo>
                  <a:pt x="652" y="67593"/>
                  <a:pt x="650" y="67627"/>
                  <a:pt x="633" y="67655"/>
                </a:cubicBezTo>
                <a:cubicBezTo>
                  <a:pt x="232" y="68291"/>
                  <a:pt x="729" y="68952"/>
                  <a:pt x="508" y="69620"/>
                </a:cubicBezTo>
                <a:cubicBezTo>
                  <a:pt x="380" y="70006"/>
                  <a:pt x="873" y="70464"/>
                  <a:pt x="537" y="70941"/>
                </a:cubicBezTo>
                <a:cubicBezTo>
                  <a:pt x="440" y="71078"/>
                  <a:pt x="399" y="71363"/>
                  <a:pt x="639" y="71579"/>
                </a:cubicBezTo>
                <a:cubicBezTo>
                  <a:pt x="816" y="71739"/>
                  <a:pt x="866" y="72036"/>
                  <a:pt x="735" y="72180"/>
                </a:cubicBezTo>
                <a:cubicBezTo>
                  <a:pt x="409" y="72539"/>
                  <a:pt x="782" y="72883"/>
                  <a:pt x="682" y="73241"/>
                </a:cubicBezTo>
                <a:cubicBezTo>
                  <a:pt x="629" y="73429"/>
                  <a:pt x="607" y="73708"/>
                  <a:pt x="715" y="73920"/>
                </a:cubicBezTo>
                <a:cubicBezTo>
                  <a:pt x="948" y="74376"/>
                  <a:pt x="741" y="74838"/>
                  <a:pt x="739" y="75287"/>
                </a:cubicBezTo>
                <a:cubicBezTo>
                  <a:pt x="737" y="75621"/>
                  <a:pt x="728" y="75979"/>
                  <a:pt x="675" y="76325"/>
                </a:cubicBezTo>
                <a:cubicBezTo>
                  <a:pt x="612" y="76747"/>
                  <a:pt x="716" y="77175"/>
                  <a:pt x="611" y="77602"/>
                </a:cubicBezTo>
                <a:cubicBezTo>
                  <a:pt x="520" y="77976"/>
                  <a:pt x="537" y="78359"/>
                  <a:pt x="548" y="78743"/>
                </a:cubicBezTo>
                <a:cubicBezTo>
                  <a:pt x="557" y="79052"/>
                  <a:pt x="820" y="79488"/>
                  <a:pt x="697" y="79599"/>
                </a:cubicBezTo>
                <a:cubicBezTo>
                  <a:pt x="180" y="80073"/>
                  <a:pt x="630" y="80578"/>
                  <a:pt x="465" y="81062"/>
                </a:cubicBezTo>
                <a:cubicBezTo>
                  <a:pt x="279" y="81613"/>
                  <a:pt x="533" y="82234"/>
                  <a:pt x="424" y="82834"/>
                </a:cubicBezTo>
                <a:cubicBezTo>
                  <a:pt x="384" y="83056"/>
                  <a:pt x="420" y="83327"/>
                  <a:pt x="424" y="83568"/>
                </a:cubicBezTo>
                <a:cubicBezTo>
                  <a:pt x="434" y="84061"/>
                  <a:pt x="620" y="84553"/>
                  <a:pt x="482" y="85046"/>
                </a:cubicBezTo>
                <a:cubicBezTo>
                  <a:pt x="393" y="85363"/>
                  <a:pt x="983" y="85648"/>
                  <a:pt x="553" y="85975"/>
                </a:cubicBezTo>
                <a:cubicBezTo>
                  <a:pt x="547" y="85980"/>
                  <a:pt x="563" y="86013"/>
                  <a:pt x="575" y="86015"/>
                </a:cubicBezTo>
                <a:cubicBezTo>
                  <a:pt x="1215" y="86146"/>
                  <a:pt x="813" y="86505"/>
                  <a:pt x="879" y="86758"/>
                </a:cubicBezTo>
                <a:cubicBezTo>
                  <a:pt x="892" y="86804"/>
                  <a:pt x="838" y="86842"/>
                  <a:pt x="923" y="86897"/>
                </a:cubicBezTo>
                <a:cubicBezTo>
                  <a:pt x="1657" y="87376"/>
                  <a:pt x="1801" y="88137"/>
                  <a:pt x="2689" y="88599"/>
                </a:cubicBezTo>
                <a:cubicBezTo>
                  <a:pt x="3293" y="88913"/>
                  <a:pt x="3730" y="89385"/>
                  <a:pt x="4443" y="89701"/>
                </a:cubicBezTo>
                <a:cubicBezTo>
                  <a:pt x="5278" y="90071"/>
                  <a:pt x="6017" y="90506"/>
                  <a:pt x="7036" y="90533"/>
                </a:cubicBezTo>
                <a:cubicBezTo>
                  <a:pt x="7421" y="90542"/>
                  <a:pt x="7697" y="90760"/>
                  <a:pt x="8086" y="90760"/>
                </a:cubicBezTo>
                <a:cubicBezTo>
                  <a:pt x="8091" y="90760"/>
                  <a:pt x="8096" y="90760"/>
                  <a:pt x="8102" y="90760"/>
                </a:cubicBezTo>
                <a:cubicBezTo>
                  <a:pt x="8140" y="90759"/>
                  <a:pt x="8179" y="90759"/>
                  <a:pt x="8217" y="90759"/>
                </a:cubicBezTo>
                <a:cubicBezTo>
                  <a:pt x="9211" y="90759"/>
                  <a:pt x="10184" y="90952"/>
                  <a:pt x="11140" y="91083"/>
                </a:cubicBezTo>
                <a:cubicBezTo>
                  <a:pt x="12296" y="91242"/>
                  <a:pt x="13475" y="91270"/>
                  <a:pt x="14629" y="91446"/>
                </a:cubicBezTo>
                <a:cubicBezTo>
                  <a:pt x="15002" y="91503"/>
                  <a:pt x="15459" y="91591"/>
                  <a:pt x="15927" y="91591"/>
                </a:cubicBezTo>
                <a:cubicBezTo>
                  <a:pt x="15987" y="91591"/>
                  <a:pt x="16048" y="91590"/>
                  <a:pt x="16109" y="91587"/>
                </a:cubicBezTo>
                <a:cubicBezTo>
                  <a:pt x="16300" y="91576"/>
                  <a:pt x="16531" y="91554"/>
                  <a:pt x="16762" y="91554"/>
                </a:cubicBezTo>
                <a:cubicBezTo>
                  <a:pt x="16985" y="91554"/>
                  <a:pt x="17206" y="91574"/>
                  <a:pt x="17389" y="91645"/>
                </a:cubicBezTo>
                <a:cubicBezTo>
                  <a:pt x="18001" y="91882"/>
                  <a:pt x="18664" y="91786"/>
                  <a:pt x="19282" y="91841"/>
                </a:cubicBezTo>
                <a:cubicBezTo>
                  <a:pt x="19940" y="91899"/>
                  <a:pt x="20615" y="91909"/>
                  <a:pt x="21290" y="91909"/>
                </a:cubicBezTo>
                <a:cubicBezTo>
                  <a:pt x="21549" y="91909"/>
                  <a:pt x="21807" y="91907"/>
                  <a:pt x="22064" y="91907"/>
                </a:cubicBezTo>
                <a:cubicBezTo>
                  <a:pt x="22083" y="91906"/>
                  <a:pt x="22102" y="91906"/>
                  <a:pt x="22122" y="91906"/>
                </a:cubicBezTo>
                <a:cubicBezTo>
                  <a:pt x="23159" y="91906"/>
                  <a:pt x="24199" y="91956"/>
                  <a:pt x="25238" y="91956"/>
                </a:cubicBezTo>
                <a:cubicBezTo>
                  <a:pt x="25534" y="91956"/>
                  <a:pt x="25829" y="91952"/>
                  <a:pt x="26125" y="91942"/>
                </a:cubicBezTo>
                <a:cubicBezTo>
                  <a:pt x="26361" y="91935"/>
                  <a:pt x="26597" y="91931"/>
                  <a:pt x="26833" y="91931"/>
                </a:cubicBezTo>
                <a:cubicBezTo>
                  <a:pt x="27459" y="91931"/>
                  <a:pt x="28084" y="91957"/>
                  <a:pt x="28708" y="92009"/>
                </a:cubicBezTo>
                <a:cubicBezTo>
                  <a:pt x="28795" y="92016"/>
                  <a:pt x="28880" y="92019"/>
                  <a:pt x="28965" y="92019"/>
                </a:cubicBezTo>
                <a:cubicBezTo>
                  <a:pt x="29306" y="92019"/>
                  <a:pt x="29632" y="91974"/>
                  <a:pt x="29957" y="91974"/>
                </a:cubicBezTo>
                <a:cubicBezTo>
                  <a:pt x="30021" y="91974"/>
                  <a:pt x="30085" y="91976"/>
                  <a:pt x="30149" y="91980"/>
                </a:cubicBezTo>
                <a:cubicBezTo>
                  <a:pt x="31349" y="92059"/>
                  <a:pt x="32551" y="92034"/>
                  <a:pt x="33751" y="92071"/>
                </a:cubicBezTo>
                <a:cubicBezTo>
                  <a:pt x="33966" y="92078"/>
                  <a:pt x="34181" y="92081"/>
                  <a:pt x="34396" y="92081"/>
                </a:cubicBezTo>
                <a:cubicBezTo>
                  <a:pt x="35189" y="92081"/>
                  <a:pt x="35982" y="92043"/>
                  <a:pt x="36778" y="92043"/>
                </a:cubicBezTo>
                <a:cubicBezTo>
                  <a:pt x="37003" y="92043"/>
                  <a:pt x="37229" y="92046"/>
                  <a:pt x="37455" y="92054"/>
                </a:cubicBezTo>
                <a:cubicBezTo>
                  <a:pt x="38476" y="92090"/>
                  <a:pt x="39501" y="92134"/>
                  <a:pt x="40519" y="92136"/>
                </a:cubicBezTo>
                <a:cubicBezTo>
                  <a:pt x="40562" y="92136"/>
                  <a:pt x="40604" y="92136"/>
                  <a:pt x="40646" y="92136"/>
                </a:cubicBezTo>
                <a:cubicBezTo>
                  <a:pt x="41870" y="92136"/>
                  <a:pt x="43102" y="92106"/>
                  <a:pt x="44322" y="92106"/>
                </a:cubicBezTo>
                <a:cubicBezTo>
                  <a:pt x="44441" y="92106"/>
                  <a:pt x="44559" y="92106"/>
                  <a:pt x="44678" y="92107"/>
                </a:cubicBezTo>
                <a:cubicBezTo>
                  <a:pt x="44730" y="92107"/>
                  <a:pt x="44782" y="92107"/>
                  <a:pt x="44834" y="92107"/>
                </a:cubicBezTo>
                <a:cubicBezTo>
                  <a:pt x="46801" y="92107"/>
                  <a:pt x="48734" y="91888"/>
                  <a:pt x="50687" y="91823"/>
                </a:cubicBezTo>
                <a:cubicBezTo>
                  <a:pt x="51662" y="91792"/>
                  <a:pt x="52651" y="91607"/>
                  <a:pt x="53627" y="91452"/>
                </a:cubicBezTo>
                <a:cubicBezTo>
                  <a:pt x="54431" y="91325"/>
                  <a:pt x="55270" y="91284"/>
                  <a:pt x="56063" y="91094"/>
                </a:cubicBezTo>
                <a:cubicBezTo>
                  <a:pt x="56951" y="90884"/>
                  <a:pt x="57922" y="90883"/>
                  <a:pt x="58750" y="90524"/>
                </a:cubicBezTo>
                <a:cubicBezTo>
                  <a:pt x="59220" y="90320"/>
                  <a:pt x="59759" y="90097"/>
                  <a:pt x="60203" y="89989"/>
                </a:cubicBezTo>
                <a:cubicBezTo>
                  <a:pt x="61157" y="89760"/>
                  <a:pt x="61624" y="89151"/>
                  <a:pt x="62433" y="88850"/>
                </a:cubicBezTo>
                <a:cubicBezTo>
                  <a:pt x="62703" y="88750"/>
                  <a:pt x="62825" y="88371"/>
                  <a:pt x="62883" y="88364"/>
                </a:cubicBezTo>
                <a:cubicBezTo>
                  <a:pt x="63631" y="88271"/>
                  <a:pt x="63607" y="87724"/>
                  <a:pt x="63856" y="87423"/>
                </a:cubicBezTo>
                <a:cubicBezTo>
                  <a:pt x="64651" y="86463"/>
                  <a:pt x="65066" y="85389"/>
                  <a:pt x="65162" y="84248"/>
                </a:cubicBezTo>
                <a:cubicBezTo>
                  <a:pt x="65242" y="83266"/>
                  <a:pt x="65580" y="82297"/>
                  <a:pt x="65420" y="81302"/>
                </a:cubicBezTo>
                <a:cubicBezTo>
                  <a:pt x="65416" y="81273"/>
                  <a:pt x="65390" y="81238"/>
                  <a:pt x="65405" y="81216"/>
                </a:cubicBezTo>
                <a:cubicBezTo>
                  <a:pt x="65787" y="80584"/>
                  <a:pt x="65519" y="79919"/>
                  <a:pt x="65601" y="79272"/>
                </a:cubicBezTo>
                <a:cubicBezTo>
                  <a:pt x="65715" y="78374"/>
                  <a:pt x="65748" y="77471"/>
                  <a:pt x="65833" y="76571"/>
                </a:cubicBezTo>
                <a:cubicBezTo>
                  <a:pt x="65863" y="76264"/>
                  <a:pt x="65566" y="76000"/>
                  <a:pt x="65644" y="75691"/>
                </a:cubicBezTo>
                <a:cubicBezTo>
                  <a:pt x="65832" y="74950"/>
                  <a:pt x="65827" y="74208"/>
                  <a:pt x="65743" y="73457"/>
                </a:cubicBezTo>
                <a:cubicBezTo>
                  <a:pt x="65634" y="72486"/>
                  <a:pt x="65616" y="71511"/>
                  <a:pt x="65560" y="70537"/>
                </a:cubicBezTo>
                <a:cubicBezTo>
                  <a:pt x="65502" y="69522"/>
                  <a:pt x="65361" y="68512"/>
                  <a:pt x="65386" y="67493"/>
                </a:cubicBezTo>
                <a:cubicBezTo>
                  <a:pt x="65402" y="66910"/>
                  <a:pt x="65345" y="66301"/>
                  <a:pt x="65446" y="65743"/>
                </a:cubicBezTo>
                <a:cubicBezTo>
                  <a:pt x="65617" y="64789"/>
                  <a:pt x="65293" y="63371"/>
                  <a:pt x="65301" y="62350"/>
                </a:cubicBezTo>
                <a:cubicBezTo>
                  <a:pt x="65311" y="60910"/>
                  <a:pt x="65314" y="59472"/>
                  <a:pt x="65313" y="58033"/>
                </a:cubicBezTo>
                <a:cubicBezTo>
                  <a:pt x="65311" y="55244"/>
                  <a:pt x="65292" y="52453"/>
                  <a:pt x="65279" y="49664"/>
                </a:cubicBezTo>
                <a:cubicBezTo>
                  <a:pt x="65251" y="44094"/>
                  <a:pt x="65241" y="38522"/>
                  <a:pt x="65416" y="32955"/>
                </a:cubicBezTo>
                <a:cubicBezTo>
                  <a:pt x="65445" y="32025"/>
                  <a:pt x="65173" y="31089"/>
                  <a:pt x="65242" y="30164"/>
                </a:cubicBezTo>
                <a:cubicBezTo>
                  <a:pt x="65320" y="29129"/>
                  <a:pt x="65146" y="28105"/>
                  <a:pt x="65141" y="27075"/>
                </a:cubicBezTo>
                <a:cubicBezTo>
                  <a:pt x="65136" y="26157"/>
                  <a:pt x="65013" y="25229"/>
                  <a:pt x="65070" y="24312"/>
                </a:cubicBezTo>
                <a:cubicBezTo>
                  <a:pt x="65125" y="23418"/>
                  <a:pt x="65047" y="22524"/>
                  <a:pt x="64987" y="21644"/>
                </a:cubicBezTo>
                <a:cubicBezTo>
                  <a:pt x="64897" y="20315"/>
                  <a:pt x="64837" y="18977"/>
                  <a:pt x="64577" y="17650"/>
                </a:cubicBezTo>
                <a:cubicBezTo>
                  <a:pt x="64313" y="16303"/>
                  <a:pt x="64327" y="14935"/>
                  <a:pt x="64205" y="13581"/>
                </a:cubicBezTo>
                <a:cubicBezTo>
                  <a:pt x="64142" y="12875"/>
                  <a:pt x="64064" y="12130"/>
                  <a:pt x="64119" y="11395"/>
                </a:cubicBezTo>
                <a:cubicBezTo>
                  <a:pt x="64186" y="10506"/>
                  <a:pt x="63911" y="9601"/>
                  <a:pt x="63746" y="8706"/>
                </a:cubicBezTo>
                <a:cubicBezTo>
                  <a:pt x="63696" y="8438"/>
                  <a:pt x="63490" y="8191"/>
                  <a:pt x="63493" y="7904"/>
                </a:cubicBezTo>
                <a:cubicBezTo>
                  <a:pt x="63508" y="6825"/>
                  <a:pt x="62961" y="5858"/>
                  <a:pt x="62383" y="4888"/>
                </a:cubicBezTo>
                <a:cubicBezTo>
                  <a:pt x="62262" y="4686"/>
                  <a:pt x="61942" y="4620"/>
                  <a:pt x="61919" y="4452"/>
                </a:cubicBezTo>
                <a:cubicBezTo>
                  <a:pt x="61834" y="3856"/>
                  <a:pt x="61046" y="3535"/>
                  <a:pt x="60864" y="2980"/>
                </a:cubicBezTo>
                <a:cubicBezTo>
                  <a:pt x="60839" y="2900"/>
                  <a:pt x="60646" y="2810"/>
                  <a:pt x="60464" y="2810"/>
                </a:cubicBezTo>
                <a:cubicBezTo>
                  <a:pt x="60453" y="2810"/>
                  <a:pt x="60443" y="2810"/>
                  <a:pt x="60433" y="2811"/>
                </a:cubicBezTo>
                <a:cubicBezTo>
                  <a:pt x="60411" y="2812"/>
                  <a:pt x="60390" y="2813"/>
                  <a:pt x="60370" y="2813"/>
                </a:cubicBezTo>
                <a:cubicBezTo>
                  <a:pt x="60252" y="2813"/>
                  <a:pt x="60161" y="2786"/>
                  <a:pt x="60139" y="2688"/>
                </a:cubicBezTo>
                <a:cubicBezTo>
                  <a:pt x="60019" y="2137"/>
                  <a:pt x="59207" y="2128"/>
                  <a:pt x="58772" y="1813"/>
                </a:cubicBezTo>
                <a:cubicBezTo>
                  <a:pt x="58066" y="1302"/>
                  <a:pt x="56971" y="1344"/>
                  <a:pt x="56018" y="1193"/>
                </a:cubicBezTo>
                <a:cubicBezTo>
                  <a:pt x="55670" y="1138"/>
                  <a:pt x="55316" y="1143"/>
                  <a:pt x="54974" y="1068"/>
                </a:cubicBezTo>
                <a:cubicBezTo>
                  <a:pt x="54355" y="935"/>
                  <a:pt x="53734" y="762"/>
                  <a:pt x="53099" y="718"/>
                </a:cubicBezTo>
                <a:cubicBezTo>
                  <a:pt x="52679" y="688"/>
                  <a:pt x="52268" y="605"/>
                  <a:pt x="51886" y="538"/>
                </a:cubicBezTo>
                <a:cubicBezTo>
                  <a:pt x="51026" y="386"/>
                  <a:pt x="50110" y="285"/>
                  <a:pt x="49287" y="256"/>
                </a:cubicBezTo>
                <a:cubicBezTo>
                  <a:pt x="48244" y="219"/>
                  <a:pt x="47199" y="109"/>
                  <a:pt x="46137" y="109"/>
                </a:cubicBezTo>
                <a:cubicBezTo>
                  <a:pt x="45906" y="109"/>
                  <a:pt x="45675" y="115"/>
                  <a:pt x="45442" y="127"/>
                </a:cubicBezTo>
                <a:cubicBezTo>
                  <a:pt x="44880" y="157"/>
                  <a:pt x="44310" y="159"/>
                  <a:pt x="43739" y="159"/>
                </a:cubicBezTo>
                <a:cubicBezTo>
                  <a:pt x="43623" y="159"/>
                  <a:pt x="43506" y="159"/>
                  <a:pt x="43390" y="159"/>
                </a:cubicBezTo>
                <a:cubicBezTo>
                  <a:pt x="42703" y="159"/>
                  <a:pt x="42016" y="163"/>
                  <a:pt x="41340" y="213"/>
                </a:cubicBezTo>
                <a:cubicBezTo>
                  <a:pt x="41162" y="227"/>
                  <a:pt x="40985" y="232"/>
                  <a:pt x="40808" y="232"/>
                </a:cubicBezTo>
                <a:cubicBezTo>
                  <a:pt x="40181" y="232"/>
                  <a:pt x="39557" y="167"/>
                  <a:pt x="38935" y="167"/>
                </a:cubicBezTo>
                <a:cubicBezTo>
                  <a:pt x="38565" y="167"/>
                  <a:pt x="38195" y="190"/>
                  <a:pt x="37827" y="263"/>
                </a:cubicBezTo>
                <a:cubicBezTo>
                  <a:pt x="37824" y="264"/>
                  <a:pt x="37820" y="264"/>
                  <a:pt x="37817" y="264"/>
                </a:cubicBezTo>
                <a:cubicBezTo>
                  <a:pt x="37785" y="264"/>
                  <a:pt x="37744" y="241"/>
                  <a:pt x="37710" y="241"/>
                </a:cubicBezTo>
                <a:cubicBezTo>
                  <a:pt x="37708" y="241"/>
                  <a:pt x="37705" y="241"/>
                  <a:pt x="37703" y="242"/>
                </a:cubicBezTo>
                <a:cubicBezTo>
                  <a:pt x="37669" y="245"/>
                  <a:pt x="37635" y="247"/>
                  <a:pt x="37601" y="247"/>
                </a:cubicBezTo>
                <a:cubicBezTo>
                  <a:pt x="37297" y="247"/>
                  <a:pt x="37019" y="107"/>
                  <a:pt x="36697" y="107"/>
                </a:cubicBezTo>
                <a:cubicBezTo>
                  <a:pt x="36588" y="107"/>
                  <a:pt x="36474" y="123"/>
                  <a:pt x="36353" y="166"/>
                </a:cubicBezTo>
                <a:cubicBezTo>
                  <a:pt x="36232" y="208"/>
                  <a:pt x="36052" y="223"/>
                  <a:pt x="35869" y="223"/>
                </a:cubicBezTo>
                <a:cubicBezTo>
                  <a:pt x="35674" y="223"/>
                  <a:pt x="35475" y="206"/>
                  <a:pt x="35341" y="183"/>
                </a:cubicBezTo>
                <a:cubicBezTo>
                  <a:pt x="34870" y="102"/>
                  <a:pt x="34401" y="85"/>
                  <a:pt x="33933" y="85"/>
                </a:cubicBezTo>
                <a:cubicBezTo>
                  <a:pt x="33588" y="85"/>
                  <a:pt x="33243" y="94"/>
                  <a:pt x="32899" y="94"/>
                </a:cubicBezTo>
                <a:cubicBezTo>
                  <a:pt x="32729" y="94"/>
                  <a:pt x="32559" y="92"/>
                  <a:pt x="32390" y="85"/>
                </a:cubicBezTo>
                <a:cubicBezTo>
                  <a:pt x="32300" y="82"/>
                  <a:pt x="32211" y="80"/>
                  <a:pt x="32121" y="80"/>
                </a:cubicBezTo>
                <a:cubicBezTo>
                  <a:pt x="31662" y="80"/>
                  <a:pt x="31201" y="118"/>
                  <a:pt x="30742" y="118"/>
                </a:cubicBezTo>
                <a:cubicBezTo>
                  <a:pt x="30724" y="118"/>
                  <a:pt x="30707" y="118"/>
                  <a:pt x="30690" y="118"/>
                </a:cubicBezTo>
                <a:cubicBezTo>
                  <a:pt x="30085" y="116"/>
                  <a:pt x="29480" y="86"/>
                  <a:pt x="28875" y="63"/>
                </a:cubicBezTo>
                <a:cubicBezTo>
                  <a:pt x="28020" y="30"/>
                  <a:pt x="27168" y="0"/>
                  <a:pt x="26311"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grpSp>
        <p:nvGrpSpPr>
          <p:cNvPr id="719" name="Google Shape;719;p27"/>
          <p:cNvGrpSpPr/>
          <p:nvPr/>
        </p:nvGrpSpPr>
        <p:grpSpPr>
          <a:xfrm>
            <a:off x="-168654" y="535428"/>
            <a:ext cx="1987315" cy="1281221"/>
            <a:chOff x="-75881" y="2283499"/>
            <a:chExt cx="772313" cy="497910"/>
          </a:xfrm>
        </p:grpSpPr>
        <p:sp>
          <p:nvSpPr>
            <p:cNvPr id="720" name="Google Shape;720;p27"/>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721" name="Google Shape;721;p27"/>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grpSp>
      <p:sp>
        <p:nvSpPr>
          <p:cNvPr id="3" name="Subtitle 2"/>
          <p:cNvSpPr>
            <a:spLocks noGrp="1"/>
          </p:cNvSpPr>
          <p:nvPr>
            <p:ph type="subTitle" idx="1"/>
          </p:nvPr>
        </p:nvSpPr>
        <p:spPr>
          <a:xfrm>
            <a:off x="2230385" y="677454"/>
            <a:ext cx="7648224" cy="1056800"/>
          </a:xfrm>
        </p:spPr>
        <p:txBody>
          <a:bodyPr/>
          <a:lstStyle/>
          <a:p>
            <a:r>
              <a:rPr lang="en-US" altLang="en-US" sz="4400" b="1" dirty="0" err="1">
                <a:solidFill>
                  <a:srgbClr val="0070C0"/>
                </a:solidFill>
                <a:latin typeface="Calibri" panose="020F0502020204030204" pitchFamily="34" charset="0"/>
                <a:cs typeface="Calibri" panose="020F0502020204030204" pitchFamily="34" charset="0"/>
              </a:rPr>
              <a:t>Bước</a:t>
            </a:r>
            <a:r>
              <a:rPr lang="en-US" altLang="en-US" sz="4400" b="1" dirty="0">
                <a:solidFill>
                  <a:srgbClr val="0070C0"/>
                </a:solidFill>
                <a:latin typeface="Calibri" panose="020F0502020204030204" pitchFamily="34" charset="0"/>
                <a:cs typeface="Calibri" panose="020F0502020204030204" pitchFamily="34" charset="0"/>
              </a:rPr>
              <a:t> 2: </a:t>
            </a:r>
            <a:r>
              <a:rPr lang="en-US" altLang="en-US" sz="4400" b="1" dirty="0" err="1">
                <a:solidFill>
                  <a:srgbClr val="0070C0"/>
                </a:solidFill>
                <a:latin typeface="Calibri" panose="020F0502020204030204" pitchFamily="34" charset="0"/>
                <a:cs typeface="Calibri" panose="020F0502020204030204" pitchFamily="34" charset="0"/>
              </a:rPr>
              <a:t>Tính</a:t>
            </a:r>
            <a:endParaRPr lang="en-US" altLang="en-US" sz="4400" b="1" dirty="0">
              <a:solidFill>
                <a:srgbClr val="FF0000"/>
              </a:solidFill>
              <a:latin typeface="Calibri" panose="020F0502020204030204" pitchFamily="34" charset="0"/>
              <a:cs typeface="Calibri" panose="020F0502020204030204" pitchFamily="34" charset="0"/>
            </a:endParaRPr>
          </a:p>
          <a:p>
            <a:endParaRPr lang="en-US" sz="4400" b="1" dirty="0">
              <a:solidFill>
                <a:srgbClr val="FF0000"/>
              </a:solidFill>
              <a:latin typeface="Calibri" panose="020F0502020204030204" pitchFamily="34" charset="0"/>
              <a:cs typeface="Calibri" panose="020F0502020204030204" pitchFamily="34" charset="0"/>
            </a:endParaRPr>
          </a:p>
        </p:txBody>
      </p:sp>
      <p:grpSp>
        <p:nvGrpSpPr>
          <p:cNvPr id="18" name="Google Shape;866;p31"/>
          <p:cNvGrpSpPr/>
          <p:nvPr/>
        </p:nvGrpSpPr>
        <p:grpSpPr>
          <a:xfrm>
            <a:off x="1509845" y="2546305"/>
            <a:ext cx="4899345" cy="4200592"/>
            <a:chOff x="816539" y="2025923"/>
            <a:chExt cx="2231184" cy="2324526"/>
          </a:xfrm>
        </p:grpSpPr>
        <p:sp>
          <p:nvSpPr>
            <p:cNvPr id="19" name="Google Shape;867;p31"/>
            <p:cNvSpPr/>
            <p:nvPr/>
          </p:nvSpPr>
          <p:spPr>
            <a:xfrm>
              <a:off x="816539" y="2025923"/>
              <a:ext cx="2231184" cy="2324526"/>
            </a:xfrm>
            <a:custGeom>
              <a:avLst/>
              <a:gdLst/>
              <a:ahLst/>
              <a:cxnLst/>
              <a:rect l="l" t="t" r="r" b="b"/>
              <a:pathLst>
                <a:path w="56030" h="81334" extrusionOk="0">
                  <a:moveTo>
                    <a:pt x="33260" y="1336"/>
                  </a:moveTo>
                  <a:cubicBezTo>
                    <a:pt x="33539" y="1336"/>
                    <a:pt x="33817" y="1370"/>
                    <a:pt x="34076" y="1387"/>
                  </a:cubicBezTo>
                  <a:cubicBezTo>
                    <a:pt x="34442" y="1411"/>
                    <a:pt x="34814" y="1418"/>
                    <a:pt x="35183" y="1418"/>
                  </a:cubicBezTo>
                  <a:cubicBezTo>
                    <a:pt x="35544" y="1418"/>
                    <a:pt x="35901" y="1411"/>
                    <a:pt x="36248" y="1409"/>
                  </a:cubicBezTo>
                  <a:cubicBezTo>
                    <a:pt x="36252" y="1409"/>
                    <a:pt x="36255" y="1409"/>
                    <a:pt x="36258" y="1409"/>
                  </a:cubicBezTo>
                  <a:cubicBezTo>
                    <a:pt x="36642" y="1409"/>
                    <a:pt x="37019" y="1563"/>
                    <a:pt x="37424" y="1563"/>
                  </a:cubicBezTo>
                  <a:cubicBezTo>
                    <a:pt x="37593" y="1563"/>
                    <a:pt x="37768" y="1536"/>
                    <a:pt x="37950" y="1460"/>
                  </a:cubicBezTo>
                  <a:cubicBezTo>
                    <a:pt x="38099" y="1398"/>
                    <a:pt x="38283" y="1367"/>
                    <a:pt x="38479" y="1367"/>
                  </a:cubicBezTo>
                  <a:cubicBezTo>
                    <a:pt x="38804" y="1367"/>
                    <a:pt x="39162" y="1454"/>
                    <a:pt x="39449" y="1632"/>
                  </a:cubicBezTo>
                  <a:cubicBezTo>
                    <a:pt x="39511" y="1671"/>
                    <a:pt x="39567" y="1684"/>
                    <a:pt x="39622" y="1684"/>
                  </a:cubicBezTo>
                  <a:cubicBezTo>
                    <a:pt x="39751" y="1684"/>
                    <a:pt x="39866" y="1608"/>
                    <a:pt x="39999" y="1608"/>
                  </a:cubicBezTo>
                  <a:cubicBezTo>
                    <a:pt x="40013" y="1608"/>
                    <a:pt x="40027" y="1609"/>
                    <a:pt x="40041" y="1610"/>
                  </a:cubicBezTo>
                  <a:cubicBezTo>
                    <a:pt x="41406" y="1781"/>
                    <a:pt x="42770" y="1956"/>
                    <a:pt x="44123" y="2195"/>
                  </a:cubicBezTo>
                  <a:cubicBezTo>
                    <a:pt x="44885" y="2330"/>
                    <a:pt x="45647" y="2473"/>
                    <a:pt x="46409" y="2603"/>
                  </a:cubicBezTo>
                  <a:cubicBezTo>
                    <a:pt x="47120" y="2725"/>
                    <a:pt x="47905" y="2785"/>
                    <a:pt x="48484" y="3303"/>
                  </a:cubicBezTo>
                  <a:cubicBezTo>
                    <a:pt x="48751" y="3541"/>
                    <a:pt x="49171" y="3490"/>
                    <a:pt x="49483" y="3737"/>
                  </a:cubicBezTo>
                  <a:cubicBezTo>
                    <a:pt x="50081" y="4210"/>
                    <a:pt x="50396" y="4821"/>
                    <a:pt x="50790" y="5416"/>
                  </a:cubicBezTo>
                  <a:cubicBezTo>
                    <a:pt x="51012" y="5750"/>
                    <a:pt x="51030" y="6218"/>
                    <a:pt x="51476" y="6445"/>
                  </a:cubicBezTo>
                  <a:cubicBezTo>
                    <a:pt x="51593" y="6505"/>
                    <a:pt x="51531" y="6690"/>
                    <a:pt x="51541" y="6821"/>
                  </a:cubicBezTo>
                  <a:cubicBezTo>
                    <a:pt x="51569" y="7195"/>
                    <a:pt x="51588" y="7555"/>
                    <a:pt x="51778" y="7924"/>
                  </a:cubicBezTo>
                  <a:cubicBezTo>
                    <a:pt x="51972" y="8300"/>
                    <a:pt x="51771" y="8758"/>
                    <a:pt x="51889" y="9199"/>
                  </a:cubicBezTo>
                  <a:cubicBezTo>
                    <a:pt x="52021" y="9696"/>
                    <a:pt x="52105" y="10221"/>
                    <a:pt x="52166" y="10743"/>
                  </a:cubicBezTo>
                  <a:cubicBezTo>
                    <a:pt x="52256" y="11520"/>
                    <a:pt x="52309" y="12297"/>
                    <a:pt x="52381" y="13074"/>
                  </a:cubicBezTo>
                  <a:cubicBezTo>
                    <a:pt x="52432" y="13630"/>
                    <a:pt x="52491" y="14190"/>
                    <a:pt x="52540" y="14742"/>
                  </a:cubicBezTo>
                  <a:cubicBezTo>
                    <a:pt x="52585" y="15263"/>
                    <a:pt x="52581" y="15798"/>
                    <a:pt x="52618" y="16329"/>
                  </a:cubicBezTo>
                  <a:cubicBezTo>
                    <a:pt x="52633" y="16551"/>
                    <a:pt x="52401" y="16651"/>
                    <a:pt x="52176" y="16651"/>
                  </a:cubicBezTo>
                  <a:cubicBezTo>
                    <a:pt x="52129" y="16651"/>
                    <a:pt x="52082" y="16646"/>
                    <a:pt x="52038" y="16638"/>
                  </a:cubicBezTo>
                  <a:cubicBezTo>
                    <a:pt x="51774" y="16586"/>
                    <a:pt x="51512" y="16568"/>
                    <a:pt x="51250" y="16568"/>
                  </a:cubicBezTo>
                  <a:cubicBezTo>
                    <a:pt x="50637" y="16568"/>
                    <a:pt x="50026" y="16667"/>
                    <a:pt x="49413" y="16667"/>
                  </a:cubicBezTo>
                  <a:cubicBezTo>
                    <a:pt x="49315" y="16667"/>
                    <a:pt x="49217" y="16664"/>
                    <a:pt x="49119" y="16659"/>
                  </a:cubicBezTo>
                  <a:cubicBezTo>
                    <a:pt x="49042" y="16654"/>
                    <a:pt x="48943" y="16635"/>
                    <a:pt x="48847" y="16635"/>
                  </a:cubicBezTo>
                  <a:cubicBezTo>
                    <a:pt x="48699" y="16635"/>
                    <a:pt x="48559" y="16680"/>
                    <a:pt x="48517" y="16893"/>
                  </a:cubicBezTo>
                  <a:cubicBezTo>
                    <a:pt x="48511" y="16918"/>
                    <a:pt x="48452" y="16955"/>
                    <a:pt x="48425" y="16955"/>
                  </a:cubicBezTo>
                  <a:cubicBezTo>
                    <a:pt x="48422" y="16955"/>
                    <a:pt x="48420" y="16955"/>
                    <a:pt x="48418" y="16954"/>
                  </a:cubicBezTo>
                  <a:cubicBezTo>
                    <a:pt x="48197" y="16876"/>
                    <a:pt x="47979" y="16846"/>
                    <a:pt x="47762" y="16846"/>
                  </a:cubicBezTo>
                  <a:cubicBezTo>
                    <a:pt x="47095" y="16846"/>
                    <a:pt x="46445" y="17131"/>
                    <a:pt x="45778" y="17162"/>
                  </a:cubicBezTo>
                  <a:cubicBezTo>
                    <a:pt x="44389" y="17225"/>
                    <a:pt x="42988" y="17165"/>
                    <a:pt x="41595" y="17309"/>
                  </a:cubicBezTo>
                  <a:cubicBezTo>
                    <a:pt x="41142" y="17356"/>
                    <a:pt x="40684" y="17371"/>
                    <a:pt x="40225" y="17371"/>
                  </a:cubicBezTo>
                  <a:cubicBezTo>
                    <a:pt x="39458" y="17371"/>
                    <a:pt x="38686" y="17330"/>
                    <a:pt x="37919" y="17330"/>
                  </a:cubicBezTo>
                  <a:cubicBezTo>
                    <a:pt x="37912" y="17330"/>
                    <a:pt x="37905" y="17330"/>
                    <a:pt x="37898" y="17330"/>
                  </a:cubicBezTo>
                  <a:cubicBezTo>
                    <a:pt x="37461" y="17330"/>
                    <a:pt x="37025" y="17351"/>
                    <a:pt x="36589" y="17352"/>
                  </a:cubicBezTo>
                  <a:cubicBezTo>
                    <a:pt x="36558" y="17352"/>
                    <a:pt x="36527" y="17352"/>
                    <a:pt x="36495" y="17352"/>
                  </a:cubicBezTo>
                  <a:cubicBezTo>
                    <a:pt x="35771" y="17352"/>
                    <a:pt x="35047" y="17344"/>
                    <a:pt x="34323" y="17344"/>
                  </a:cubicBezTo>
                  <a:cubicBezTo>
                    <a:pt x="33940" y="17344"/>
                    <a:pt x="33557" y="17346"/>
                    <a:pt x="33174" y="17353"/>
                  </a:cubicBezTo>
                  <a:cubicBezTo>
                    <a:pt x="32847" y="17360"/>
                    <a:pt x="32520" y="17362"/>
                    <a:pt x="32193" y="17362"/>
                  </a:cubicBezTo>
                  <a:cubicBezTo>
                    <a:pt x="31767" y="17362"/>
                    <a:pt x="31340" y="17359"/>
                    <a:pt x="30915" y="17359"/>
                  </a:cubicBezTo>
                  <a:cubicBezTo>
                    <a:pt x="30386" y="17359"/>
                    <a:pt x="29859" y="17364"/>
                    <a:pt x="29334" y="17385"/>
                  </a:cubicBezTo>
                  <a:cubicBezTo>
                    <a:pt x="28763" y="17409"/>
                    <a:pt x="28193" y="17416"/>
                    <a:pt x="27622" y="17416"/>
                  </a:cubicBezTo>
                  <a:cubicBezTo>
                    <a:pt x="26980" y="17416"/>
                    <a:pt x="26338" y="17407"/>
                    <a:pt x="25696" y="17407"/>
                  </a:cubicBezTo>
                  <a:cubicBezTo>
                    <a:pt x="24935" y="17407"/>
                    <a:pt x="24175" y="17419"/>
                    <a:pt x="23414" y="17468"/>
                  </a:cubicBezTo>
                  <a:cubicBezTo>
                    <a:pt x="22490" y="17528"/>
                    <a:pt x="21548" y="17571"/>
                    <a:pt x="20641" y="17658"/>
                  </a:cubicBezTo>
                  <a:cubicBezTo>
                    <a:pt x="19529" y="17765"/>
                    <a:pt x="18414" y="17819"/>
                    <a:pt x="17298" y="17819"/>
                  </a:cubicBezTo>
                  <a:cubicBezTo>
                    <a:pt x="17123" y="17819"/>
                    <a:pt x="16948" y="17818"/>
                    <a:pt x="16773" y="17815"/>
                  </a:cubicBezTo>
                  <a:cubicBezTo>
                    <a:pt x="15443" y="17794"/>
                    <a:pt x="14109" y="17701"/>
                    <a:pt x="12781" y="17701"/>
                  </a:cubicBezTo>
                  <a:cubicBezTo>
                    <a:pt x="12411" y="17701"/>
                    <a:pt x="12041" y="17708"/>
                    <a:pt x="11672" y="17726"/>
                  </a:cubicBezTo>
                  <a:cubicBezTo>
                    <a:pt x="10711" y="17772"/>
                    <a:pt x="9751" y="17802"/>
                    <a:pt x="8791" y="17802"/>
                  </a:cubicBezTo>
                  <a:cubicBezTo>
                    <a:pt x="8616" y="17802"/>
                    <a:pt x="8440" y="17801"/>
                    <a:pt x="8265" y="17799"/>
                  </a:cubicBezTo>
                  <a:cubicBezTo>
                    <a:pt x="7532" y="17792"/>
                    <a:pt x="6796" y="17677"/>
                    <a:pt x="6068" y="17677"/>
                  </a:cubicBezTo>
                  <a:cubicBezTo>
                    <a:pt x="5945" y="17677"/>
                    <a:pt x="5823" y="17680"/>
                    <a:pt x="5700" y="17688"/>
                  </a:cubicBezTo>
                  <a:cubicBezTo>
                    <a:pt x="5591" y="17695"/>
                    <a:pt x="5480" y="17698"/>
                    <a:pt x="5370" y="17698"/>
                  </a:cubicBezTo>
                  <a:cubicBezTo>
                    <a:pt x="4898" y="17698"/>
                    <a:pt x="4422" y="17647"/>
                    <a:pt x="3949" y="17647"/>
                  </a:cubicBezTo>
                  <a:cubicBezTo>
                    <a:pt x="3497" y="17647"/>
                    <a:pt x="3048" y="17693"/>
                    <a:pt x="2609" y="17874"/>
                  </a:cubicBezTo>
                  <a:cubicBezTo>
                    <a:pt x="2568" y="17891"/>
                    <a:pt x="2510" y="17902"/>
                    <a:pt x="2454" y="17902"/>
                  </a:cubicBezTo>
                  <a:cubicBezTo>
                    <a:pt x="2349" y="17902"/>
                    <a:pt x="2251" y="17862"/>
                    <a:pt x="2270" y="17741"/>
                  </a:cubicBezTo>
                  <a:cubicBezTo>
                    <a:pt x="2309" y="17489"/>
                    <a:pt x="2122" y="17195"/>
                    <a:pt x="2169" y="17082"/>
                  </a:cubicBezTo>
                  <a:cubicBezTo>
                    <a:pt x="2457" y="16370"/>
                    <a:pt x="2382" y="15627"/>
                    <a:pt x="2476" y="14904"/>
                  </a:cubicBezTo>
                  <a:cubicBezTo>
                    <a:pt x="2530" y="14496"/>
                    <a:pt x="3015" y="14120"/>
                    <a:pt x="2677" y="13702"/>
                  </a:cubicBezTo>
                  <a:cubicBezTo>
                    <a:pt x="2463" y="13437"/>
                    <a:pt x="2680" y="13108"/>
                    <a:pt x="2634" y="13042"/>
                  </a:cubicBezTo>
                  <a:cubicBezTo>
                    <a:pt x="2321" y="12594"/>
                    <a:pt x="3155" y="12197"/>
                    <a:pt x="2648" y="11777"/>
                  </a:cubicBezTo>
                  <a:cubicBezTo>
                    <a:pt x="2432" y="11598"/>
                    <a:pt x="2873" y="11604"/>
                    <a:pt x="2843" y="11335"/>
                  </a:cubicBezTo>
                  <a:cubicBezTo>
                    <a:pt x="2782" y="10801"/>
                    <a:pt x="2868" y="10238"/>
                    <a:pt x="2951" y="9684"/>
                  </a:cubicBezTo>
                  <a:cubicBezTo>
                    <a:pt x="3058" y="8966"/>
                    <a:pt x="3045" y="8228"/>
                    <a:pt x="3216" y="7507"/>
                  </a:cubicBezTo>
                  <a:cubicBezTo>
                    <a:pt x="3313" y="7102"/>
                    <a:pt x="3723" y="6837"/>
                    <a:pt x="3723" y="6389"/>
                  </a:cubicBezTo>
                  <a:cubicBezTo>
                    <a:pt x="3723" y="5842"/>
                    <a:pt x="4105" y="5400"/>
                    <a:pt x="4303" y="4916"/>
                  </a:cubicBezTo>
                  <a:cubicBezTo>
                    <a:pt x="4695" y="3955"/>
                    <a:pt x="5709" y="3783"/>
                    <a:pt x="6433" y="3277"/>
                  </a:cubicBezTo>
                  <a:cubicBezTo>
                    <a:pt x="6906" y="2948"/>
                    <a:pt x="7630" y="2927"/>
                    <a:pt x="8157" y="2579"/>
                  </a:cubicBezTo>
                  <a:cubicBezTo>
                    <a:pt x="8173" y="2569"/>
                    <a:pt x="8193" y="2565"/>
                    <a:pt x="8216" y="2565"/>
                  </a:cubicBezTo>
                  <a:cubicBezTo>
                    <a:pt x="8297" y="2565"/>
                    <a:pt x="8415" y="2614"/>
                    <a:pt x="8499" y="2628"/>
                  </a:cubicBezTo>
                  <a:cubicBezTo>
                    <a:pt x="8855" y="2583"/>
                    <a:pt x="9186" y="2651"/>
                    <a:pt x="9459" y="2287"/>
                  </a:cubicBezTo>
                  <a:cubicBezTo>
                    <a:pt x="9569" y="2142"/>
                    <a:pt x="9881" y="2088"/>
                    <a:pt x="10194" y="2088"/>
                  </a:cubicBezTo>
                  <a:cubicBezTo>
                    <a:pt x="10283" y="2088"/>
                    <a:pt x="10372" y="2092"/>
                    <a:pt x="10457" y="2100"/>
                  </a:cubicBezTo>
                  <a:cubicBezTo>
                    <a:pt x="10563" y="2110"/>
                    <a:pt x="10668" y="2115"/>
                    <a:pt x="10774" y="2115"/>
                  </a:cubicBezTo>
                  <a:cubicBezTo>
                    <a:pt x="11375" y="2115"/>
                    <a:pt x="11966" y="1966"/>
                    <a:pt x="12561" y="1868"/>
                  </a:cubicBezTo>
                  <a:cubicBezTo>
                    <a:pt x="12825" y="1825"/>
                    <a:pt x="13096" y="1813"/>
                    <a:pt x="13369" y="1813"/>
                  </a:cubicBezTo>
                  <a:cubicBezTo>
                    <a:pt x="13687" y="1813"/>
                    <a:pt x="14009" y="1829"/>
                    <a:pt x="14327" y="1829"/>
                  </a:cubicBezTo>
                  <a:cubicBezTo>
                    <a:pt x="14444" y="1829"/>
                    <a:pt x="14563" y="1841"/>
                    <a:pt x="14678" y="1841"/>
                  </a:cubicBezTo>
                  <a:cubicBezTo>
                    <a:pt x="14864" y="1841"/>
                    <a:pt x="15043" y="1811"/>
                    <a:pt x="15197" y="1656"/>
                  </a:cubicBezTo>
                  <a:cubicBezTo>
                    <a:pt x="15249" y="1603"/>
                    <a:pt x="15302" y="1583"/>
                    <a:pt x="15358" y="1583"/>
                  </a:cubicBezTo>
                  <a:cubicBezTo>
                    <a:pt x="15432" y="1583"/>
                    <a:pt x="15510" y="1619"/>
                    <a:pt x="15592" y="1664"/>
                  </a:cubicBezTo>
                  <a:cubicBezTo>
                    <a:pt x="15777" y="1765"/>
                    <a:pt x="15960" y="1800"/>
                    <a:pt x="16144" y="1800"/>
                  </a:cubicBezTo>
                  <a:cubicBezTo>
                    <a:pt x="16386" y="1800"/>
                    <a:pt x="16632" y="1739"/>
                    <a:pt x="16892" y="1682"/>
                  </a:cubicBezTo>
                  <a:cubicBezTo>
                    <a:pt x="17145" y="1628"/>
                    <a:pt x="17422" y="1418"/>
                    <a:pt x="17701" y="1418"/>
                  </a:cubicBezTo>
                  <a:cubicBezTo>
                    <a:pt x="17852" y="1418"/>
                    <a:pt x="18003" y="1480"/>
                    <a:pt x="18151" y="1660"/>
                  </a:cubicBezTo>
                  <a:cubicBezTo>
                    <a:pt x="18307" y="1555"/>
                    <a:pt x="18475" y="1536"/>
                    <a:pt x="18646" y="1536"/>
                  </a:cubicBezTo>
                  <a:cubicBezTo>
                    <a:pt x="18738" y="1536"/>
                    <a:pt x="18830" y="1542"/>
                    <a:pt x="18922" y="1542"/>
                  </a:cubicBezTo>
                  <a:cubicBezTo>
                    <a:pt x="18981" y="1542"/>
                    <a:pt x="19039" y="1539"/>
                    <a:pt x="19096" y="1532"/>
                  </a:cubicBezTo>
                  <a:cubicBezTo>
                    <a:pt x="19202" y="1520"/>
                    <a:pt x="19287" y="1481"/>
                    <a:pt x="19377" y="1481"/>
                  </a:cubicBezTo>
                  <a:cubicBezTo>
                    <a:pt x="19437" y="1481"/>
                    <a:pt x="19499" y="1499"/>
                    <a:pt x="19571" y="1554"/>
                  </a:cubicBezTo>
                  <a:cubicBezTo>
                    <a:pt x="19647" y="1614"/>
                    <a:pt x="19740" y="1638"/>
                    <a:pt x="19832" y="1638"/>
                  </a:cubicBezTo>
                  <a:cubicBezTo>
                    <a:pt x="19960" y="1638"/>
                    <a:pt x="20084" y="1591"/>
                    <a:pt x="20155" y="1527"/>
                  </a:cubicBezTo>
                  <a:cubicBezTo>
                    <a:pt x="20223" y="1465"/>
                    <a:pt x="20280" y="1445"/>
                    <a:pt x="20331" y="1445"/>
                  </a:cubicBezTo>
                  <a:cubicBezTo>
                    <a:pt x="20423" y="1445"/>
                    <a:pt x="20495" y="1512"/>
                    <a:pt x="20578" y="1512"/>
                  </a:cubicBezTo>
                  <a:cubicBezTo>
                    <a:pt x="20579" y="1512"/>
                    <a:pt x="20581" y="1512"/>
                    <a:pt x="20582" y="1512"/>
                  </a:cubicBezTo>
                  <a:cubicBezTo>
                    <a:pt x="20585" y="1511"/>
                    <a:pt x="20587" y="1511"/>
                    <a:pt x="20590" y="1511"/>
                  </a:cubicBezTo>
                  <a:cubicBezTo>
                    <a:pt x="20787" y="1511"/>
                    <a:pt x="21017" y="1683"/>
                    <a:pt x="21222" y="1683"/>
                  </a:cubicBezTo>
                  <a:cubicBezTo>
                    <a:pt x="21345" y="1683"/>
                    <a:pt x="21460" y="1620"/>
                    <a:pt x="21552" y="1420"/>
                  </a:cubicBezTo>
                  <a:cubicBezTo>
                    <a:pt x="21592" y="1456"/>
                    <a:pt x="21636" y="1469"/>
                    <a:pt x="21684" y="1469"/>
                  </a:cubicBezTo>
                  <a:cubicBezTo>
                    <a:pt x="21794" y="1469"/>
                    <a:pt x="21920" y="1403"/>
                    <a:pt x="22037" y="1403"/>
                  </a:cubicBezTo>
                  <a:cubicBezTo>
                    <a:pt x="22130" y="1403"/>
                    <a:pt x="22218" y="1444"/>
                    <a:pt x="22288" y="1588"/>
                  </a:cubicBezTo>
                  <a:cubicBezTo>
                    <a:pt x="22313" y="1640"/>
                    <a:pt x="22330" y="1660"/>
                    <a:pt x="22343" y="1660"/>
                  </a:cubicBezTo>
                  <a:cubicBezTo>
                    <a:pt x="22388" y="1660"/>
                    <a:pt x="22390" y="1428"/>
                    <a:pt x="22527" y="1428"/>
                  </a:cubicBezTo>
                  <a:cubicBezTo>
                    <a:pt x="22552" y="1428"/>
                    <a:pt x="22581" y="1435"/>
                    <a:pt x="22616" y="1453"/>
                  </a:cubicBezTo>
                  <a:cubicBezTo>
                    <a:pt x="22704" y="1499"/>
                    <a:pt x="22800" y="1515"/>
                    <a:pt x="22898" y="1515"/>
                  </a:cubicBezTo>
                  <a:cubicBezTo>
                    <a:pt x="23131" y="1515"/>
                    <a:pt x="23381" y="1424"/>
                    <a:pt x="23597" y="1424"/>
                  </a:cubicBezTo>
                  <a:cubicBezTo>
                    <a:pt x="23620" y="1424"/>
                    <a:pt x="23642" y="1425"/>
                    <a:pt x="23665" y="1427"/>
                  </a:cubicBezTo>
                  <a:cubicBezTo>
                    <a:pt x="23715" y="1432"/>
                    <a:pt x="23766" y="1434"/>
                    <a:pt x="23818" y="1434"/>
                  </a:cubicBezTo>
                  <a:cubicBezTo>
                    <a:pt x="24044" y="1434"/>
                    <a:pt x="24276" y="1394"/>
                    <a:pt x="24503" y="1394"/>
                  </a:cubicBezTo>
                  <a:cubicBezTo>
                    <a:pt x="24704" y="1394"/>
                    <a:pt x="24902" y="1426"/>
                    <a:pt x="25090" y="1546"/>
                  </a:cubicBezTo>
                  <a:cubicBezTo>
                    <a:pt x="25134" y="1573"/>
                    <a:pt x="25174" y="1584"/>
                    <a:pt x="25212" y="1584"/>
                  </a:cubicBezTo>
                  <a:cubicBezTo>
                    <a:pt x="25358" y="1584"/>
                    <a:pt x="25475" y="1428"/>
                    <a:pt x="25631" y="1428"/>
                  </a:cubicBezTo>
                  <a:cubicBezTo>
                    <a:pt x="25645" y="1428"/>
                    <a:pt x="25659" y="1429"/>
                    <a:pt x="25674" y="1432"/>
                  </a:cubicBezTo>
                  <a:cubicBezTo>
                    <a:pt x="25909" y="1477"/>
                    <a:pt x="26151" y="1485"/>
                    <a:pt x="26390" y="1485"/>
                  </a:cubicBezTo>
                  <a:cubicBezTo>
                    <a:pt x="26536" y="1485"/>
                    <a:pt x="26681" y="1482"/>
                    <a:pt x="26824" y="1482"/>
                  </a:cubicBezTo>
                  <a:cubicBezTo>
                    <a:pt x="26985" y="1482"/>
                    <a:pt x="27143" y="1486"/>
                    <a:pt x="27297" y="1503"/>
                  </a:cubicBezTo>
                  <a:cubicBezTo>
                    <a:pt x="27369" y="1511"/>
                    <a:pt x="27441" y="1514"/>
                    <a:pt x="27512" y="1514"/>
                  </a:cubicBezTo>
                  <a:cubicBezTo>
                    <a:pt x="27866" y="1514"/>
                    <a:pt x="28214" y="1434"/>
                    <a:pt x="28513" y="1434"/>
                  </a:cubicBezTo>
                  <a:cubicBezTo>
                    <a:pt x="28606" y="1434"/>
                    <a:pt x="28695" y="1442"/>
                    <a:pt x="28778" y="1463"/>
                  </a:cubicBezTo>
                  <a:cubicBezTo>
                    <a:pt x="28892" y="1491"/>
                    <a:pt x="29003" y="1502"/>
                    <a:pt x="29111" y="1502"/>
                  </a:cubicBezTo>
                  <a:cubicBezTo>
                    <a:pt x="29456" y="1502"/>
                    <a:pt x="29772" y="1393"/>
                    <a:pt x="30062" y="1393"/>
                  </a:cubicBezTo>
                  <a:cubicBezTo>
                    <a:pt x="30143" y="1393"/>
                    <a:pt x="30223" y="1401"/>
                    <a:pt x="30300" y="1424"/>
                  </a:cubicBezTo>
                  <a:cubicBezTo>
                    <a:pt x="30418" y="1458"/>
                    <a:pt x="30538" y="1471"/>
                    <a:pt x="30657" y="1471"/>
                  </a:cubicBezTo>
                  <a:cubicBezTo>
                    <a:pt x="30997" y="1471"/>
                    <a:pt x="31336" y="1368"/>
                    <a:pt x="31664" y="1368"/>
                  </a:cubicBezTo>
                  <a:cubicBezTo>
                    <a:pt x="31882" y="1368"/>
                    <a:pt x="32094" y="1413"/>
                    <a:pt x="32298" y="1563"/>
                  </a:cubicBezTo>
                  <a:cubicBezTo>
                    <a:pt x="32599" y="1383"/>
                    <a:pt x="32930" y="1336"/>
                    <a:pt x="33260" y="1336"/>
                  </a:cubicBezTo>
                  <a:close/>
                  <a:moveTo>
                    <a:pt x="51948" y="17784"/>
                  </a:moveTo>
                  <a:cubicBezTo>
                    <a:pt x="52101" y="17784"/>
                    <a:pt x="52269" y="18068"/>
                    <a:pt x="52499" y="18068"/>
                  </a:cubicBezTo>
                  <a:cubicBezTo>
                    <a:pt x="52526" y="18068"/>
                    <a:pt x="52554" y="18064"/>
                    <a:pt x="52582" y="18056"/>
                  </a:cubicBezTo>
                  <a:cubicBezTo>
                    <a:pt x="52584" y="18055"/>
                    <a:pt x="52586" y="18055"/>
                    <a:pt x="52588" y="18055"/>
                  </a:cubicBezTo>
                  <a:cubicBezTo>
                    <a:pt x="52699" y="18055"/>
                    <a:pt x="53016" y="18893"/>
                    <a:pt x="52913" y="18980"/>
                  </a:cubicBezTo>
                  <a:cubicBezTo>
                    <a:pt x="52700" y="19161"/>
                    <a:pt x="52860" y="19350"/>
                    <a:pt x="52897" y="19513"/>
                  </a:cubicBezTo>
                  <a:cubicBezTo>
                    <a:pt x="52984" y="19881"/>
                    <a:pt x="52764" y="20320"/>
                    <a:pt x="53181" y="20621"/>
                  </a:cubicBezTo>
                  <a:cubicBezTo>
                    <a:pt x="53210" y="20642"/>
                    <a:pt x="53206" y="20731"/>
                    <a:pt x="53183" y="20773"/>
                  </a:cubicBezTo>
                  <a:cubicBezTo>
                    <a:pt x="52946" y="21205"/>
                    <a:pt x="53086" y="21651"/>
                    <a:pt x="53126" y="22091"/>
                  </a:cubicBezTo>
                  <a:cubicBezTo>
                    <a:pt x="53181" y="22684"/>
                    <a:pt x="53293" y="23275"/>
                    <a:pt x="53202" y="23875"/>
                  </a:cubicBezTo>
                  <a:cubicBezTo>
                    <a:pt x="53149" y="24223"/>
                    <a:pt x="53457" y="24401"/>
                    <a:pt x="53703" y="24601"/>
                  </a:cubicBezTo>
                  <a:cubicBezTo>
                    <a:pt x="53661" y="24663"/>
                    <a:pt x="53602" y="24681"/>
                    <a:pt x="53543" y="24681"/>
                  </a:cubicBezTo>
                  <a:cubicBezTo>
                    <a:pt x="53464" y="24681"/>
                    <a:pt x="53386" y="24650"/>
                    <a:pt x="53350" y="24650"/>
                  </a:cubicBezTo>
                  <a:cubicBezTo>
                    <a:pt x="53324" y="24650"/>
                    <a:pt x="53320" y="24666"/>
                    <a:pt x="53354" y="24721"/>
                  </a:cubicBezTo>
                  <a:cubicBezTo>
                    <a:pt x="53553" y="25052"/>
                    <a:pt x="53250" y="25425"/>
                    <a:pt x="53460" y="25641"/>
                  </a:cubicBezTo>
                  <a:cubicBezTo>
                    <a:pt x="54164" y="26364"/>
                    <a:pt x="53415" y="27140"/>
                    <a:pt x="53638" y="27901"/>
                  </a:cubicBezTo>
                  <a:cubicBezTo>
                    <a:pt x="53851" y="28633"/>
                    <a:pt x="53824" y="29445"/>
                    <a:pt x="53767" y="30213"/>
                  </a:cubicBezTo>
                  <a:cubicBezTo>
                    <a:pt x="53716" y="30890"/>
                    <a:pt x="53701" y="31599"/>
                    <a:pt x="53883" y="32201"/>
                  </a:cubicBezTo>
                  <a:cubicBezTo>
                    <a:pt x="54116" y="32972"/>
                    <a:pt x="53554" y="33773"/>
                    <a:pt x="54121" y="34478"/>
                  </a:cubicBezTo>
                  <a:cubicBezTo>
                    <a:pt x="53553" y="34914"/>
                    <a:pt x="53872" y="35468"/>
                    <a:pt x="53944" y="35950"/>
                  </a:cubicBezTo>
                  <a:cubicBezTo>
                    <a:pt x="54064" y="36756"/>
                    <a:pt x="53788" y="37598"/>
                    <a:pt x="54209" y="38373"/>
                  </a:cubicBezTo>
                  <a:cubicBezTo>
                    <a:pt x="53768" y="38675"/>
                    <a:pt x="54019" y="39098"/>
                    <a:pt x="54005" y="39459"/>
                  </a:cubicBezTo>
                  <a:cubicBezTo>
                    <a:pt x="53965" y="40541"/>
                    <a:pt x="53920" y="41629"/>
                    <a:pt x="53992" y="42709"/>
                  </a:cubicBezTo>
                  <a:cubicBezTo>
                    <a:pt x="54026" y="43220"/>
                    <a:pt x="53950" y="43725"/>
                    <a:pt x="54004" y="44238"/>
                  </a:cubicBezTo>
                  <a:cubicBezTo>
                    <a:pt x="54053" y="44708"/>
                    <a:pt x="54284" y="45275"/>
                    <a:pt x="54127" y="45624"/>
                  </a:cubicBezTo>
                  <a:cubicBezTo>
                    <a:pt x="53848" y="46250"/>
                    <a:pt x="54077" y="46806"/>
                    <a:pt x="54066" y="47386"/>
                  </a:cubicBezTo>
                  <a:cubicBezTo>
                    <a:pt x="54045" y="48554"/>
                    <a:pt x="54058" y="49722"/>
                    <a:pt x="54058" y="50890"/>
                  </a:cubicBezTo>
                  <a:cubicBezTo>
                    <a:pt x="54058" y="51791"/>
                    <a:pt x="54155" y="52705"/>
                    <a:pt x="54027" y="53590"/>
                  </a:cubicBezTo>
                  <a:cubicBezTo>
                    <a:pt x="53901" y="54452"/>
                    <a:pt x="53989" y="55302"/>
                    <a:pt x="53979" y="56155"/>
                  </a:cubicBezTo>
                  <a:cubicBezTo>
                    <a:pt x="53968" y="56968"/>
                    <a:pt x="53882" y="57779"/>
                    <a:pt x="53907" y="58592"/>
                  </a:cubicBezTo>
                  <a:cubicBezTo>
                    <a:pt x="53929" y="59332"/>
                    <a:pt x="54080" y="60089"/>
                    <a:pt x="53827" y="60810"/>
                  </a:cubicBezTo>
                  <a:cubicBezTo>
                    <a:pt x="53394" y="62037"/>
                    <a:pt x="53887" y="63234"/>
                    <a:pt x="53887" y="64443"/>
                  </a:cubicBezTo>
                  <a:cubicBezTo>
                    <a:pt x="53887" y="65810"/>
                    <a:pt x="53898" y="67181"/>
                    <a:pt x="53713" y="68548"/>
                  </a:cubicBezTo>
                  <a:cubicBezTo>
                    <a:pt x="53576" y="69555"/>
                    <a:pt x="53475" y="70575"/>
                    <a:pt x="53343" y="71578"/>
                  </a:cubicBezTo>
                  <a:cubicBezTo>
                    <a:pt x="53136" y="73170"/>
                    <a:pt x="52770" y="74779"/>
                    <a:pt x="51752" y="76172"/>
                  </a:cubicBezTo>
                  <a:cubicBezTo>
                    <a:pt x="51200" y="76929"/>
                    <a:pt x="50495" y="77574"/>
                    <a:pt x="49722" y="78105"/>
                  </a:cubicBezTo>
                  <a:cubicBezTo>
                    <a:pt x="49362" y="78353"/>
                    <a:pt x="48766" y="78445"/>
                    <a:pt x="48273" y="78594"/>
                  </a:cubicBezTo>
                  <a:cubicBezTo>
                    <a:pt x="47260" y="78899"/>
                    <a:pt x="46209" y="78765"/>
                    <a:pt x="45178" y="78837"/>
                  </a:cubicBezTo>
                  <a:cubicBezTo>
                    <a:pt x="43691" y="78939"/>
                    <a:pt x="42184" y="78872"/>
                    <a:pt x="40707" y="79038"/>
                  </a:cubicBezTo>
                  <a:cubicBezTo>
                    <a:pt x="39974" y="79120"/>
                    <a:pt x="39234" y="79275"/>
                    <a:pt x="38493" y="79337"/>
                  </a:cubicBezTo>
                  <a:cubicBezTo>
                    <a:pt x="37299" y="79439"/>
                    <a:pt x="36097" y="79451"/>
                    <a:pt x="34903" y="79544"/>
                  </a:cubicBezTo>
                  <a:cubicBezTo>
                    <a:pt x="34492" y="79575"/>
                    <a:pt x="34056" y="79608"/>
                    <a:pt x="33656" y="79608"/>
                  </a:cubicBezTo>
                  <a:cubicBezTo>
                    <a:pt x="33546" y="79608"/>
                    <a:pt x="33440" y="79605"/>
                    <a:pt x="33337" y="79600"/>
                  </a:cubicBezTo>
                  <a:cubicBezTo>
                    <a:pt x="33269" y="79596"/>
                    <a:pt x="33201" y="79595"/>
                    <a:pt x="33133" y="79595"/>
                  </a:cubicBezTo>
                  <a:cubicBezTo>
                    <a:pt x="32688" y="79595"/>
                    <a:pt x="32251" y="79665"/>
                    <a:pt x="31818" y="79665"/>
                  </a:cubicBezTo>
                  <a:cubicBezTo>
                    <a:pt x="31675" y="79665"/>
                    <a:pt x="31532" y="79657"/>
                    <a:pt x="31390" y="79637"/>
                  </a:cubicBezTo>
                  <a:cubicBezTo>
                    <a:pt x="31197" y="79609"/>
                    <a:pt x="31003" y="79598"/>
                    <a:pt x="30810" y="79598"/>
                  </a:cubicBezTo>
                  <a:cubicBezTo>
                    <a:pt x="30306" y="79598"/>
                    <a:pt x="29809" y="79675"/>
                    <a:pt x="29341" y="79740"/>
                  </a:cubicBezTo>
                  <a:cubicBezTo>
                    <a:pt x="28149" y="79905"/>
                    <a:pt x="26952" y="79894"/>
                    <a:pt x="25765" y="80021"/>
                  </a:cubicBezTo>
                  <a:cubicBezTo>
                    <a:pt x="25329" y="80068"/>
                    <a:pt x="24892" y="80082"/>
                    <a:pt x="24454" y="80082"/>
                  </a:cubicBezTo>
                  <a:cubicBezTo>
                    <a:pt x="23808" y="80082"/>
                    <a:pt x="23161" y="80052"/>
                    <a:pt x="22514" y="80052"/>
                  </a:cubicBezTo>
                  <a:cubicBezTo>
                    <a:pt x="22301" y="80052"/>
                    <a:pt x="22087" y="80055"/>
                    <a:pt x="21873" y="80064"/>
                  </a:cubicBezTo>
                  <a:cubicBezTo>
                    <a:pt x="21808" y="80067"/>
                    <a:pt x="21743" y="80068"/>
                    <a:pt x="21677" y="80068"/>
                  </a:cubicBezTo>
                  <a:cubicBezTo>
                    <a:pt x="21032" y="80068"/>
                    <a:pt x="20358" y="79947"/>
                    <a:pt x="19709" y="79904"/>
                  </a:cubicBezTo>
                  <a:cubicBezTo>
                    <a:pt x="18790" y="79844"/>
                    <a:pt x="17883" y="79671"/>
                    <a:pt x="16953" y="79660"/>
                  </a:cubicBezTo>
                  <a:cubicBezTo>
                    <a:pt x="16393" y="79654"/>
                    <a:pt x="15816" y="79504"/>
                    <a:pt x="15244" y="79425"/>
                  </a:cubicBezTo>
                  <a:cubicBezTo>
                    <a:pt x="13561" y="79191"/>
                    <a:pt x="11870" y="79143"/>
                    <a:pt x="10177" y="79120"/>
                  </a:cubicBezTo>
                  <a:cubicBezTo>
                    <a:pt x="9131" y="79105"/>
                    <a:pt x="8171" y="78904"/>
                    <a:pt x="7345" y="78331"/>
                  </a:cubicBezTo>
                  <a:cubicBezTo>
                    <a:pt x="6830" y="77973"/>
                    <a:pt x="6223" y="77760"/>
                    <a:pt x="5676" y="77469"/>
                  </a:cubicBezTo>
                  <a:cubicBezTo>
                    <a:pt x="5130" y="77179"/>
                    <a:pt x="4888" y="76747"/>
                    <a:pt x="4528" y="76378"/>
                  </a:cubicBezTo>
                  <a:cubicBezTo>
                    <a:pt x="4324" y="76170"/>
                    <a:pt x="4434" y="75732"/>
                    <a:pt x="3977" y="75646"/>
                  </a:cubicBezTo>
                  <a:cubicBezTo>
                    <a:pt x="4253" y="75114"/>
                    <a:pt x="3599" y="74685"/>
                    <a:pt x="3752" y="74219"/>
                  </a:cubicBezTo>
                  <a:cubicBezTo>
                    <a:pt x="3849" y="73927"/>
                    <a:pt x="3574" y="73921"/>
                    <a:pt x="3572" y="73838"/>
                  </a:cubicBezTo>
                  <a:cubicBezTo>
                    <a:pt x="3552" y="73201"/>
                    <a:pt x="3367" y="72638"/>
                    <a:pt x="3108" y="72034"/>
                  </a:cubicBezTo>
                  <a:cubicBezTo>
                    <a:pt x="2939" y="71640"/>
                    <a:pt x="2956" y="71049"/>
                    <a:pt x="2915" y="70546"/>
                  </a:cubicBezTo>
                  <a:cubicBezTo>
                    <a:pt x="2887" y="70203"/>
                    <a:pt x="2881" y="69856"/>
                    <a:pt x="2509" y="69632"/>
                  </a:cubicBezTo>
                  <a:cubicBezTo>
                    <a:pt x="2462" y="69603"/>
                    <a:pt x="2440" y="69442"/>
                    <a:pt x="2465" y="69427"/>
                  </a:cubicBezTo>
                  <a:cubicBezTo>
                    <a:pt x="2890" y="69180"/>
                    <a:pt x="2274" y="68699"/>
                    <a:pt x="2732" y="68470"/>
                  </a:cubicBezTo>
                  <a:cubicBezTo>
                    <a:pt x="2315" y="67847"/>
                    <a:pt x="2664" y="67104"/>
                    <a:pt x="2321" y="66446"/>
                  </a:cubicBezTo>
                  <a:cubicBezTo>
                    <a:pt x="2099" y="66019"/>
                    <a:pt x="2501" y="65508"/>
                    <a:pt x="2297" y="65015"/>
                  </a:cubicBezTo>
                  <a:cubicBezTo>
                    <a:pt x="2187" y="64750"/>
                    <a:pt x="2227" y="64435"/>
                    <a:pt x="2203" y="64142"/>
                  </a:cubicBezTo>
                  <a:cubicBezTo>
                    <a:pt x="2199" y="64089"/>
                    <a:pt x="2193" y="64030"/>
                    <a:pt x="2212" y="63982"/>
                  </a:cubicBezTo>
                  <a:cubicBezTo>
                    <a:pt x="2524" y="63156"/>
                    <a:pt x="2144" y="62308"/>
                    <a:pt x="2293" y="61489"/>
                  </a:cubicBezTo>
                  <a:cubicBezTo>
                    <a:pt x="2501" y="60352"/>
                    <a:pt x="2045" y="59227"/>
                    <a:pt x="2332" y="58077"/>
                  </a:cubicBezTo>
                  <a:cubicBezTo>
                    <a:pt x="2445" y="57629"/>
                    <a:pt x="2429" y="57046"/>
                    <a:pt x="2144" y="56567"/>
                  </a:cubicBezTo>
                  <a:cubicBezTo>
                    <a:pt x="2068" y="56440"/>
                    <a:pt x="2180" y="56406"/>
                    <a:pt x="2256" y="56348"/>
                  </a:cubicBezTo>
                  <a:cubicBezTo>
                    <a:pt x="2357" y="56269"/>
                    <a:pt x="2464" y="56160"/>
                    <a:pt x="2371" y="56051"/>
                  </a:cubicBezTo>
                  <a:cubicBezTo>
                    <a:pt x="1783" y="55362"/>
                    <a:pt x="2512" y="54645"/>
                    <a:pt x="2302" y="53939"/>
                  </a:cubicBezTo>
                  <a:cubicBezTo>
                    <a:pt x="2200" y="53600"/>
                    <a:pt x="2309" y="53215"/>
                    <a:pt x="2112" y="52878"/>
                  </a:cubicBezTo>
                  <a:cubicBezTo>
                    <a:pt x="2093" y="52845"/>
                    <a:pt x="2054" y="52789"/>
                    <a:pt x="2066" y="52777"/>
                  </a:cubicBezTo>
                  <a:cubicBezTo>
                    <a:pt x="2625" y="52189"/>
                    <a:pt x="1990" y="51483"/>
                    <a:pt x="2292" y="50835"/>
                  </a:cubicBezTo>
                  <a:cubicBezTo>
                    <a:pt x="2381" y="50642"/>
                    <a:pt x="2353" y="50177"/>
                    <a:pt x="2192" y="49835"/>
                  </a:cubicBezTo>
                  <a:cubicBezTo>
                    <a:pt x="2106" y="49653"/>
                    <a:pt x="2136" y="49344"/>
                    <a:pt x="2184" y="49156"/>
                  </a:cubicBezTo>
                  <a:cubicBezTo>
                    <a:pt x="2332" y="48581"/>
                    <a:pt x="2140" y="48064"/>
                    <a:pt x="2028" y="47529"/>
                  </a:cubicBezTo>
                  <a:cubicBezTo>
                    <a:pt x="2000" y="47400"/>
                    <a:pt x="2002" y="47312"/>
                    <a:pt x="2167" y="47260"/>
                  </a:cubicBezTo>
                  <a:cubicBezTo>
                    <a:pt x="2231" y="47240"/>
                    <a:pt x="2319" y="47106"/>
                    <a:pt x="2311" y="47099"/>
                  </a:cubicBezTo>
                  <a:cubicBezTo>
                    <a:pt x="1680" y="46504"/>
                    <a:pt x="2512" y="45773"/>
                    <a:pt x="2085" y="45140"/>
                  </a:cubicBezTo>
                  <a:cubicBezTo>
                    <a:pt x="1952" y="44944"/>
                    <a:pt x="1965" y="44619"/>
                    <a:pt x="2021" y="44375"/>
                  </a:cubicBezTo>
                  <a:cubicBezTo>
                    <a:pt x="2150" y="43812"/>
                    <a:pt x="2140" y="43311"/>
                    <a:pt x="1958" y="42728"/>
                  </a:cubicBezTo>
                  <a:cubicBezTo>
                    <a:pt x="1838" y="42341"/>
                    <a:pt x="2115" y="41834"/>
                    <a:pt x="1735" y="41402"/>
                  </a:cubicBezTo>
                  <a:cubicBezTo>
                    <a:pt x="1551" y="41193"/>
                    <a:pt x="1949" y="41055"/>
                    <a:pt x="1934" y="40739"/>
                  </a:cubicBezTo>
                  <a:cubicBezTo>
                    <a:pt x="1902" y="40094"/>
                    <a:pt x="1645" y="39414"/>
                    <a:pt x="1960" y="38765"/>
                  </a:cubicBezTo>
                  <a:cubicBezTo>
                    <a:pt x="1381" y="38559"/>
                    <a:pt x="2255" y="37950"/>
                    <a:pt x="1625" y="37738"/>
                  </a:cubicBezTo>
                  <a:cubicBezTo>
                    <a:pt x="1612" y="37733"/>
                    <a:pt x="1766" y="37432"/>
                    <a:pt x="1761" y="37272"/>
                  </a:cubicBezTo>
                  <a:cubicBezTo>
                    <a:pt x="1750" y="36871"/>
                    <a:pt x="1774" y="36447"/>
                    <a:pt x="1635" y="36079"/>
                  </a:cubicBezTo>
                  <a:cubicBezTo>
                    <a:pt x="1358" y="35342"/>
                    <a:pt x="1763" y="34650"/>
                    <a:pt x="1687" y="33942"/>
                  </a:cubicBezTo>
                  <a:cubicBezTo>
                    <a:pt x="1653" y="33629"/>
                    <a:pt x="1477" y="33331"/>
                    <a:pt x="1812" y="33073"/>
                  </a:cubicBezTo>
                  <a:cubicBezTo>
                    <a:pt x="1405" y="32813"/>
                    <a:pt x="1741" y="32452"/>
                    <a:pt x="1659" y="32146"/>
                  </a:cubicBezTo>
                  <a:cubicBezTo>
                    <a:pt x="1592" y="31897"/>
                    <a:pt x="1421" y="31648"/>
                    <a:pt x="1766" y="31417"/>
                  </a:cubicBezTo>
                  <a:cubicBezTo>
                    <a:pt x="1809" y="31388"/>
                    <a:pt x="1701" y="30965"/>
                    <a:pt x="1674" y="30727"/>
                  </a:cubicBezTo>
                  <a:cubicBezTo>
                    <a:pt x="1592" y="30014"/>
                    <a:pt x="2216" y="29301"/>
                    <a:pt x="1682" y="28577"/>
                  </a:cubicBezTo>
                  <a:cubicBezTo>
                    <a:pt x="1654" y="28540"/>
                    <a:pt x="1634" y="28182"/>
                    <a:pt x="1601" y="27975"/>
                  </a:cubicBezTo>
                  <a:cubicBezTo>
                    <a:pt x="1584" y="27867"/>
                    <a:pt x="1531" y="27748"/>
                    <a:pt x="1730" y="27748"/>
                  </a:cubicBezTo>
                  <a:cubicBezTo>
                    <a:pt x="1736" y="27748"/>
                    <a:pt x="1743" y="27748"/>
                    <a:pt x="1751" y="27749"/>
                  </a:cubicBezTo>
                  <a:cubicBezTo>
                    <a:pt x="1753" y="27749"/>
                    <a:pt x="1755" y="27749"/>
                    <a:pt x="1757" y="27749"/>
                  </a:cubicBezTo>
                  <a:cubicBezTo>
                    <a:pt x="1875" y="27749"/>
                    <a:pt x="1979" y="27642"/>
                    <a:pt x="1945" y="27564"/>
                  </a:cubicBezTo>
                  <a:cubicBezTo>
                    <a:pt x="1679" y="26935"/>
                    <a:pt x="1858" y="26323"/>
                    <a:pt x="2005" y="25709"/>
                  </a:cubicBezTo>
                  <a:cubicBezTo>
                    <a:pt x="2034" y="25582"/>
                    <a:pt x="1901" y="25414"/>
                    <a:pt x="1922" y="25395"/>
                  </a:cubicBezTo>
                  <a:cubicBezTo>
                    <a:pt x="2075" y="25265"/>
                    <a:pt x="1444" y="24906"/>
                    <a:pt x="1965" y="24906"/>
                  </a:cubicBezTo>
                  <a:cubicBezTo>
                    <a:pt x="2001" y="24906"/>
                    <a:pt x="2043" y="24908"/>
                    <a:pt x="2090" y="24912"/>
                  </a:cubicBezTo>
                  <a:cubicBezTo>
                    <a:pt x="2098" y="24759"/>
                    <a:pt x="2126" y="24604"/>
                    <a:pt x="2110" y="24454"/>
                  </a:cubicBezTo>
                  <a:cubicBezTo>
                    <a:pt x="2018" y="23535"/>
                    <a:pt x="1924" y="22633"/>
                    <a:pt x="2182" y="21705"/>
                  </a:cubicBezTo>
                  <a:cubicBezTo>
                    <a:pt x="2315" y="21230"/>
                    <a:pt x="2016" y="20661"/>
                    <a:pt x="2125" y="20173"/>
                  </a:cubicBezTo>
                  <a:cubicBezTo>
                    <a:pt x="2192" y="19866"/>
                    <a:pt x="2034" y="19655"/>
                    <a:pt x="2046" y="19401"/>
                  </a:cubicBezTo>
                  <a:cubicBezTo>
                    <a:pt x="2063" y="19105"/>
                    <a:pt x="2299" y="18955"/>
                    <a:pt x="2551" y="18955"/>
                  </a:cubicBezTo>
                  <a:cubicBezTo>
                    <a:pt x="2582" y="18955"/>
                    <a:pt x="2614" y="18957"/>
                    <a:pt x="2646" y="18962"/>
                  </a:cubicBezTo>
                  <a:cubicBezTo>
                    <a:pt x="2739" y="18976"/>
                    <a:pt x="2829" y="18982"/>
                    <a:pt x="2917" y="18982"/>
                  </a:cubicBezTo>
                  <a:cubicBezTo>
                    <a:pt x="3225" y="18982"/>
                    <a:pt x="3513" y="18909"/>
                    <a:pt x="3806" y="18847"/>
                  </a:cubicBezTo>
                  <a:cubicBezTo>
                    <a:pt x="3870" y="18834"/>
                    <a:pt x="3933" y="18828"/>
                    <a:pt x="3994" y="18828"/>
                  </a:cubicBezTo>
                  <a:cubicBezTo>
                    <a:pt x="4259" y="18828"/>
                    <a:pt x="4507" y="18927"/>
                    <a:pt x="4778" y="18927"/>
                  </a:cubicBezTo>
                  <a:cubicBezTo>
                    <a:pt x="4815" y="18927"/>
                    <a:pt x="4852" y="18926"/>
                    <a:pt x="4889" y="18921"/>
                  </a:cubicBezTo>
                  <a:cubicBezTo>
                    <a:pt x="5113" y="18897"/>
                    <a:pt x="5337" y="18887"/>
                    <a:pt x="5561" y="18887"/>
                  </a:cubicBezTo>
                  <a:cubicBezTo>
                    <a:pt x="6194" y="18887"/>
                    <a:pt x="6827" y="18969"/>
                    <a:pt x="7463" y="19050"/>
                  </a:cubicBezTo>
                  <a:cubicBezTo>
                    <a:pt x="8039" y="19123"/>
                    <a:pt x="8619" y="19159"/>
                    <a:pt x="9201" y="19159"/>
                  </a:cubicBezTo>
                  <a:cubicBezTo>
                    <a:pt x="9722" y="19159"/>
                    <a:pt x="10246" y="19130"/>
                    <a:pt x="10770" y="19074"/>
                  </a:cubicBezTo>
                  <a:cubicBezTo>
                    <a:pt x="10860" y="19064"/>
                    <a:pt x="10952" y="19063"/>
                    <a:pt x="11044" y="19063"/>
                  </a:cubicBezTo>
                  <a:cubicBezTo>
                    <a:pt x="11103" y="19063"/>
                    <a:pt x="11162" y="19063"/>
                    <a:pt x="11221" y="19063"/>
                  </a:cubicBezTo>
                  <a:cubicBezTo>
                    <a:pt x="11494" y="19063"/>
                    <a:pt x="11761" y="19046"/>
                    <a:pt x="11995" y="18853"/>
                  </a:cubicBezTo>
                  <a:cubicBezTo>
                    <a:pt x="12151" y="19009"/>
                    <a:pt x="12323" y="19054"/>
                    <a:pt x="12498" y="19054"/>
                  </a:cubicBezTo>
                  <a:cubicBezTo>
                    <a:pt x="12747" y="19054"/>
                    <a:pt x="13005" y="18963"/>
                    <a:pt x="13244" y="18963"/>
                  </a:cubicBezTo>
                  <a:cubicBezTo>
                    <a:pt x="13324" y="18963"/>
                    <a:pt x="13402" y="18973"/>
                    <a:pt x="13477" y="19001"/>
                  </a:cubicBezTo>
                  <a:cubicBezTo>
                    <a:pt x="13722" y="19091"/>
                    <a:pt x="13965" y="19115"/>
                    <a:pt x="14207" y="19115"/>
                  </a:cubicBezTo>
                  <a:cubicBezTo>
                    <a:pt x="14479" y="19115"/>
                    <a:pt x="14750" y="19085"/>
                    <a:pt x="15021" y="19085"/>
                  </a:cubicBezTo>
                  <a:cubicBezTo>
                    <a:pt x="15124" y="19085"/>
                    <a:pt x="15228" y="19089"/>
                    <a:pt x="15331" y="19101"/>
                  </a:cubicBezTo>
                  <a:cubicBezTo>
                    <a:pt x="15613" y="19134"/>
                    <a:pt x="15899" y="19138"/>
                    <a:pt x="16184" y="19138"/>
                  </a:cubicBezTo>
                  <a:cubicBezTo>
                    <a:pt x="16266" y="19138"/>
                    <a:pt x="16349" y="19137"/>
                    <a:pt x="16431" y="19137"/>
                  </a:cubicBezTo>
                  <a:cubicBezTo>
                    <a:pt x="16720" y="19137"/>
                    <a:pt x="17007" y="19141"/>
                    <a:pt x="17286" y="19176"/>
                  </a:cubicBezTo>
                  <a:cubicBezTo>
                    <a:pt x="17385" y="19188"/>
                    <a:pt x="17483" y="19192"/>
                    <a:pt x="17579" y="19192"/>
                  </a:cubicBezTo>
                  <a:cubicBezTo>
                    <a:pt x="17978" y="19192"/>
                    <a:pt x="18355" y="19108"/>
                    <a:pt x="18747" y="19108"/>
                  </a:cubicBezTo>
                  <a:cubicBezTo>
                    <a:pt x="18756" y="19108"/>
                    <a:pt x="18765" y="19108"/>
                    <a:pt x="18774" y="19108"/>
                  </a:cubicBezTo>
                  <a:cubicBezTo>
                    <a:pt x="18848" y="19109"/>
                    <a:pt x="18922" y="19109"/>
                    <a:pt x="18996" y="19109"/>
                  </a:cubicBezTo>
                  <a:cubicBezTo>
                    <a:pt x="20344" y="19109"/>
                    <a:pt x="21692" y="18988"/>
                    <a:pt x="23039" y="18903"/>
                  </a:cubicBezTo>
                  <a:cubicBezTo>
                    <a:pt x="23749" y="18859"/>
                    <a:pt x="24455" y="18766"/>
                    <a:pt x="25164" y="18724"/>
                  </a:cubicBezTo>
                  <a:cubicBezTo>
                    <a:pt x="25182" y="18723"/>
                    <a:pt x="25199" y="18722"/>
                    <a:pt x="25217" y="18722"/>
                  </a:cubicBezTo>
                  <a:cubicBezTo>
                    <a:pt x="25427" y="18722"/>
                    <a:pt x="25629" y="18791"/>
                    <a:pt x="25860" y="18791"/>
                  </a:cubicBezTo>
                  <a:cubicBezTo>
                    <a:pt x="25886" y="18791"/>
                    <a:pt x="25913" y="18790"/>
                    <a:pt x="25940" y="18788"/>
                  </a:cubicBezTo>
                  <a:cubicBezTo>
                    <a:pt x="26465" y="18749"/>
                    <a:pt x="26988" y="18658"/>
                    <a:pt x="27507" y="18652"/>
                  </a:cubicBezTo>
                  <a:cubicBezTo>
                    <a:pt x="27511" y="18652"/>
                    <a:pt x="27516" y="18652"/>
                    <a:pt x="27520" y="18652"/>
                  </a:cubicBezTo>
                  <a:cubicBezTo>
                    <a:pt x="27834" y="18652"/>
                    <a:pt x="28138" y="18770"/>
                    <a:pt x="28492" y="18770"/>
                  </a:cubicBezTo>
                  <a:cubicBezTo>
                    <a:pt x="28510" y="18770"/>
                    <a:pt x="28528" y="18769"/>
                    <a:pt x="28546" y="18769"/>
                  </a:cubicBezTo>
                  <a:cubicBezTo>
                    <a:pt x="28614" y="18766"/>
                    <a:pt x="28683" y="18765"/>
                    <a:pt x="28751" y="18765"/>
                  </a:cubicBezTo>
                  <a:cubicBezTo>
                    <a:pt x="29115" y="18765"/>
                    <a:pt x="29480" y="18794"/>
                    <a:pt x="29844" y="18794"/>
                  </a:cubicBezTo>
                  <a:cubicBezTo>
                    <a:pt x="30144" y="18794"/>
                    <a:pt x="30444" y="18775"/>
                    <a:pt x="30742" y="18704"/>
                  </a:cubicBezTo>
                  <a:cubicBezTo>
                    <a:pt x="30779" y="18695"/>
                    <a:pt x="30815" y="18691"/>
                    <a:pt x="30849" y="18691"/>
                  </a:cubicBezTo>
                  <a:cubicBezTo>
                    <a:pt x="31031" y="18691"/>
                    <a:pt x="31170" y="18802"/>
                    <a:pt x="31335" y="18840"/>
                  </a:cubicBezTo>
                  <a:cubicBezTo>
                    <a:pt x="31364" y="18846"/>
                    <a:pt x="31385" y="18852"/>
                    <a:pt x="31401" y="18852"/>
                  </a:cubicBezTo>
                  <a:cubicBezTo>
                    <a:pt x="31443" y="18852"/>
                    <a:pt x="31459" y="18818"/>
                    <a:pt x="31498" y="18689"/>
                  </a:cubicBezTo>
                  <a:cubicBezTo>
                    <a:pt x="31518" y="18620"/>
                    <a:pt x="31565" y="18599"/>
                    <a:pt x="31609" y="18599"/>
                  </a:cubicBezTo>
                  <a:cubicBezTo>
                    <a:pt x="31637" y="18599"/>
                    <a:pt x="31664" y="18608"/>
                    <a:pt x="31682" y="18617"/>
                  </a:cubicBezTo>
                  <a:cubicBezTo>
                    <a:pt x="31878" y="18718"/>
                    <a:pt x="32076" y="18747"/>
                    <a:pt x="32276" y="18747"/>
                  </a:cubicBezTo>
                  <a:cubicBezTo>
                    <a:pt x="32560" y="18747"/>
                    <a:pt x="32845" y="18688"/>
                    <a:pt x="33124" y="18688"/>
                  </a:cubicBezTo>
                  <a:cubicBezTo>
                    <a:pt x="33194" y="18688"/>
                    <a:pt x="33262" y="18691"/>
                    <a:pt x="33331" y="18700"/>
                  </a:cubicBezTo>
                  <a:cubicBezTo>
                    <a:pt x="33509" y="18725"/>
                    <a:pt x="33679" y="18728"/>
                    <a:pt x="33849" y="18728"/>
                  </a:cubicBezTo>
                  <a:cubicBezTo>
                    <a:pt x="33917" y="18728"/>
                    <a:pt x="33985" y="18728"/>
                    <a:pt x="34053" y="18728"/>
                  </a:cubicBezTo>
                  <a:cubicBezTo>
                    <a:pt x="34115" y="18728"/>
                    <a:pt x="34177" y="18728"/>
                    <a:pt x="34239" y="18730"/>
                  </a:cubicBezTo>
                  <a:cubicBezTo>
                    <a:pt x="34258" y="18730"/>
                    <a:pt x="34277" y="18731"/>
                    <a:pt x="34296" y="18731"/>
                  </a:cubicBezTo>
                  <a:cubicBezTo>
                    <a:pt x="34656" y="18731"/>
                    <a:pt x="35041" y="18630"/>
                    <a:pt x="35359" y="18630"/>
                  </a:cubicBezTo>
                  <a:cubicBezTo>
                    <a:pt x="35440" y="18630"/>
                    <a:pt x="35516" y="18636"/>
                    <a:pt x="35586" y="18653"/>
                  </a:cubicBezTo>
                  <a:cubicBezTo>
                    <a:pt x="35740" y="18689"/>
                    <a:pt x="35891" y="18702"/>
                    <a:pt x="36039" y="18702"/>
                  </a:cubicBezTo>
                  <a:cubicBezTo>
                    <a:pt x="36403" y="18702"/>
                    <a:pt x="36754" y="18626"/>
                    <a:pt x="37103" y="18626"/>
                  </a:cubicBezTo>
                  <a:cubicBezTo>
                    <a:pt x="37242" y="18626"/>
                    <a:pt x="37381" y="18638"/>
                    <a:pt x="37520" y="18671"/>
                  </a:cubicBezTo>
                  <a:cubicBezTo>
                    <a:pt x="37608" y="18692"/>
                    <a:pt x="37684" y="18705"/>
                    <a:pt x="37757" y="18705"/>
                  </a:cubicBezTo>
                  <a:cubicBezTo>
                    <a:pt x="37877" y="18705"/>
                    <a:pt x="37989" y="18672"/>
                    <a:pt x="38129" y="18593"/>
                  </a:cubicBezTo>
                  <a:cubicBezTo>
                    <a:pt x="38207" y="18549"/>
                    <a:pt x="38285" y="18532"/>
                    <a:pt x="38364" y="18532"/>
                  </a:cubicBezTo>
                  <a:cubicBezTo>
                    <a:pt x="38623" y="18532"/>
                    <a:pt x="38886" y="18718"/>
                    <a:pt x="39168" y="18718"/>
                  </a:cubicBezTo>
                  <a:cubicBezTo>
                    <a:pt x="39216" y="18718"/>
                    <a:pt x="39264" y="18713"/>
                    <a:pt x="39312" y="18700"/>
                  </a:cubicBezTo>
                  <a:cubicBezTo>
                    <a:pt x="39408" y="18676"/>
                    <a:pt x="39504" y="18667"/>
                    <a:pt x="39600" y="18667"/>
                  </a:cubicBezTo>
                  <a:cubicBezTo>
                    <a:pt x="39860" y="18667"/>
                    <a:pt x="40123" y="18732"/>
                    <a:pt x="40389" y="18732"/>
                  </a:cubicBezTo>
                  <a:cubicBezTo>
                    <a:pt x="40520" y="18732"/>
                    <a:pt x="40652" y="18716"/>
                    <a:pt x="40785" y="18669"/>
                  </a:cubicBezTo>
                  <a:cubicBezTo>
                    <a:pt x="40975" y="18601"/>
                    <a:pt x="41169" y="18580"/>
                    <a:pt x="41364" y="18580"/>
                  </a:cubicBezTo>
                  <a:cubicBezTo>
                    <a:pt x="41678" y="18580"/>
                    <a:pt x="41999" y="18634"/>
                    <a:pt x="42322" y="18634"/>
                  </a:cubicBezTo>
                  <a:cubicBezTo>
                    <a:pt x="42448" y="18634"/>
                    <a:pt x="42574" y="18626"/>
                    <a:pt x="42701" y="18603"/>
                  </a:cubicBezTo>
                  <a:cubicBezTo>
                    <a:pt x="43044" y="18541"/>
                    <a:pt x="43393" y="18530"/>
                    <a:pt x="43744" y="18530"/>
                  </a:cubicBezTo>
                  <a:cubicBezTo>
                    <a:pt x="43917" y="18530"/>
                    <a:pt x="44090" y="18533"/>
                    <a:pt x="44262" y="18533"/>
                  </a:cubicBezTo>
                  <a:cubicBezTo>
                    <a:pt x="44740" y="18533"/>
                    <a:pt x="45218" y="18514"/>
                    <a:pt x="45684" y="18372"/>
                  </a:cubicBezTo>
                  <a:cubicBezTo>
                    <a:pt x="45718" y="18362"/>
                    <a:pt x="45761" y="18335"/>
                    <a:pt x="45789" y="18335"/>
                  </a:cubicBezTo>
                  <a:cubicBezTo>
                    <a:pt x="45794" y="18335"/>
                    <a:pt x="45798" y="18336"/>
                    <a:pt x="45802" y="18338"/>
                  </a:cubicBezTo>
                  <a:cubicBezTo>
                    <a:pt x="46010" y="18446"/>
                    <a:pt x="46219" y="18486"/>
                    <a:pt x="46426" y="18486"/>
                  </a:cubicBezTo>
                  <a:cubicBezTo>
                    <a:pt x="46760" y="18486"/>
                    <a:pt x="47088" y="18382"/>
                    <a:pt x="47396" y="18288"/>
                  </a:cubicBezTo>
                  <a:cubicBezTo>
                    <a:pt x="47574" y="18233"/>
                    <a:pt x="47757" y="18219"/>
                    <a:pt x="47941" y="18219"/>
                  </a:cubicBezTo>
                  <a:cubicBezTo>
                    <a:pt x="48136" y="18219"/>
                    <a:pt x="48332" y="18235"/>
                    <a:pt x="48520" y="18235"/>
                  </a:cubicBezTo>
                  <a:cubicBezTo>
                    <a:pt x="48744" y="18235"/>
                    <a:pt x="48958" y="18213"/>
                    <a:pt x="49149" y="18114"/>
                  </a:cubicBezTo>
                  <a:cubicBezTo>
                    <a:pt x="49366" y="18002"/>
                    <a:pt x="49590" y="17979"/>
                    <a:pt x="49814" y="17979"/>
                  </a:cubicBezTo>
                  <a:cubicBezTo>
                    <a:pt x="49973" y="17979"/>
                    <a:pt x="50132" y="17991"/>
                    <a:pt x="50288" y="17991"/>
                  </a:cubicBezTo>
                  <a:cubicBezTo>
                    <a:pt x="50512" y="17991"/>
                    <a:pt x="50731" y="17967"/>
                    <a:pt x="50937" y="17852"/>
                  </a:cubicBezTo>
                  <a:cubicBezTo>
                    <a:pt x="50972" y="17832"/>
                    <a:pt x="51020" y="17824"/>
                    <a:pt x="51074" y="17824"/>
                  </a:cubicBezTo>
                  <a:cubicBezTo>
                    <a:pt x="51187" y="17824"/>
                    <a:pt x="51323" y="17861"/>
                    <a:pt x="51401" y="17913"/>
                  </a:cubicBezTo>
                  <a:cubicBezTo>
                    <a:pt x="51503" y="17978"/>
                    <a:pt x="51560" y="18031"/>
                    <a:pt x="51618" y="18031"/>
                  </a:cubicBezTo>
                  <a:cubicBezTo>
                    <a:pt x="51674" y="18031"/>
                    <a:pt x="51731" y="17983"/>
                    <a:pt x="51829" y="17855"/>
                  </a:cubicBezTo>
                  <a:cubicBezTo>
                    <a:pt x="51868" y="17804"/>
                    <a:pt x="51908" y="17784"/>
                    <a:pt x="51948" y="17784"/>
                  </a:cubicBezTo>
                  <a:close/>
                  <a:moveTo>
                    <a:pt x="34717" y="0"/>
                  </a:moveTo>
                  <a:cubicBezTo>
                    <a:pt x="34341" y="0"/>
                    <a:pt x="33964" y="8"/>
                    <a:pt x="33590" y="25"/>
                  </a:cubicBezTo>
                  <a:cubicBezTo>
                    <a:pt x="33064" y="50"/>
                    <a:pt x="32506" y="233"/>
                    <a:pt x="32002" y="233"/>
                  </a:cubicBezTo>
                  <a:cubicBezTo>
                    <a:pt x="31868" y="233"/>
                    <a:pt x="31738" y="220"/>
                    <a:pt x="31614" y="188"/>
                  </a:cubicBezTo>
                  <a:cubicBezTo>
                    <a:pt x="31378" y="127"/>
                    <a:pt x="31148" y="109"/>
                    <a:pt x="30921" y="109"/>
                  </a:cubicBezTo>
                  <a:cubicBezTo>
                    <a:pt x="30567" y="109"/>
                    <a:pt x="30220" y="154"/>
                    <a:pt x="29868" y="154"/>
                  </a:cubicBezTo>
                  <a:cubicBezTo>
                    <a:pt x="29755" y="154"/>
                    <a:pt x="29640" y="149"/>
                    <a:pt x="29525" y="136"/>
                  </a:cubicBezTo>
                  <a:cubicBezTo>
                    <a:pt x="29330" y="115"/>
                    <a:pt x="29133" y="107"/>
                    <a:pt x="28935" y="107"/>
                  </a:cubicBezTo>
                  <a:cubicBezTo>
                    <a:pt x="28215" y="107"/>
                    <a:pt x="27482" y="218"/>
                    <a:pt x="26756" y="227"/>
                  </a:cubicBezTo>
                  <a:cubicBezTo>
                    <a:pt x="26736" y="227"/>
                    <a:pt x="26717" y="227"/>
                    <a:pt x="26698" y="227"/>
                  </a:cubicBezTo>
                  <a:cubicBezTo>
                    <a:pt x="26002" y="227"/>
                    <a:pt x="25314" y="86"/>
                    <a:pt x="24612" y="86"/>
                  </a:cubicBezTo>
                  <a:cubicBezTo>
                    <a:pt x="24482" y="86"/>
                    <a:pt x="24352" y="91"/>
                    <a:pt x="24222" y="102"/>
                  </a:cubicBezTo>
                  <a:cubicBezTo>
                    <a:pt x="23971" y="124"/>
                    <a:pt x="23719" y="167"/>
                    <a:pt x="23457" y="167"/>
                  </a:cubicBezTo>
                  <a:cubicBezTo>
                    <a:pt x="23328" y="167"/>
                    <a:pt x="23197" y="157"/>
                    <a:pt x="23063" y="129"/>
                  </a:cubicBezTo>
                  <a:cubicBezTo>
                    <a:pt x="22736" y="62"/>
                    <a:pt x="22332" y="7"/>
                    <a:pt x="21992" y="7"/>
                  </a:cubicBezTo>
                  <a:cubicBezTo>
                    <a:pt x="21806" y="7"/>
                    <a:pt x="21639" y="23"/>
                    <a:pt x="21514" y="63"/>
                  </a:cubicBezTo>
                  <a:cubicBezTo>
                    <a:pt x="21219" y="157"/>
                    <a:pt x="20932" y="186"/>
                    <a:pt x="20649" y="186"/>
                  </a:cubicBezTo>
                  <a:cubicBezTo>
                    <a:pt x="20188" y="186"/>
                    <a:pt x="19739" y="109"/>
                    <a:pt x="19287" y="109"/>
                  </a:cubicBezTo>
                  <a:cubicBezTo>
                    <a:pt x="19184" y="109"/>
                    <a:pt x="19081" y="113"/>
                    <a:pt x="18978" y="123"/>
                  </a:cubicBezTo>
                  <a:cubicBezTo>
                    <a:pt x="18879" y="132"/>
                    <a:pt x="18778" y="136"/>
                    <a:pt x="18676" y="136"/>
                  </a:cubicBezTo>
                  <a:cubicBezTo>
                    <a:pt x="18396" y="136"/>
                    <a:pt x="18106" y="110"/>
                    <a:pt x="17837" y="110"/>
                  </a:cubicBezTo>
                  <a:cubicBezTo>
                    <a:pt x="17670" y="110"/>
                    <a:pt x="17511" y="120"/>
                    <a:pt x="17367" y="151"/>
                  </a:cubicBezTo>
                  <a:cubicBezTo>
                    <a:pt x="17049" y="220"/>
                    <a:pt x="16733" y="239"/>
                    <a:pt x="16418" y="239"/>
                  </a:cubicBezTo>
                  <a:cubicBezTo>
                    <a:pt x="16005" y="239"/>
                    <a:pt x="15594" y="206"/>
                    <a:pt x="15186" y="206"/>
                  </a:cubicBezTo>
                  <a:cubicBezTo>
                    <a:pt x="14902" y="206"/>
                    <a:pt x="14620" y="222"/>
                    <a:pt x="14338" y="277"/>
                  </a:cubicBezTo>
                  <a:cubicBezTo>
                    <a:pt x="13903" y="361"/>
                    <a:pt x="13467" y="279"/>
                    <a:pt x="13019" y="360"/>
                  </a:cubicBezTo>
                  <a:cubicBezTo>
                    <a:pt x="12334" y="483"/>
                    <a:pt x="11669" y="712"/>
                    <a:pt x="10979" y="771"/>
                  </a:cubicBezTo>
                  <a:cubicBezTo>
                    <a:pt x="9788" y="873"/>
                    <a:pt x="8569" y="818"/>
                    <a:pt x="7513" y="1469"/>
                  </a:cubicBezTo>
                  <a:cubicBezTo>
                    <a:pt x="7458" y="1503"/>
                    <a:pt x="7376" y="1516"/>
                    <a:pt x="7298" y="1516"/>
                  </a:cubicBezTo>
                  <a:cubicBezTo>
                    <a:pt x="7266" y="1516"/>
                    <a:pt x="7236" y="1514"/>
                    <a:pt x="7207" y="1510"/>
                  </a:cubicBezTo>
                  <a:cubicBezTo>
                    <a:pt x="7131" y="1500"/>
                    <a:pt x="7056" y="1495"/>
                    <a:pt x="6983" y="1495"/>
                  </a:cubicBezTo>
                  <a:cubicBezTo>
                    <a:pt x="6292" y="1495"/>
                    <a:pt x="5732" y="1919"/>
                    <a:pt x="5117" y="2111"/>
                  </a:cubicBezTo>
                  <a:cubicBezTo>
                    <a:pt x="4440" y="2322"/>
                    <a:pt x="3801" y="2845"/>
                    <a:pt x="3342" y="3371"/>
                  </a:cubicBezTo>
                  <a:cubicBezTo>
                    <a:pt x="2669" y="4140"/>
                    <a:pt x="2222" y="5042"/>
                    <a:pt x="1824" y="5980"/>
                  </a:cubicBezTo>
                  <a:cubicBezTo>
                    <a:pt x="1229" y="7380"/>
                    <a:pt x="1090" y="8812"/>
                    <a:pt x="1024" y="10273"/>
                  </a:cubicBezTo>
                  <a:cubicBezTo>
                    <a:pt x="1010" y="10591"/>
                    <a:pt x="1010" y="10913"/>
                    <a:pt x="969" y="11229"/>
                  </a:cubicBezTo>
                  <a:cubicBezTo>
                    <a:pt x="879" y="11935"/>
                    <a:pt x="832" y="12637"/>
                    <a:pt x="911" y="13349"/>
                  </a:cubicBezTo>
                  <a:cubicBezTo>
                    <a:pt x="969" y="13868"/>
                    <a:pt x="1079" y="14432"/>
                    <a:pt x="924" y="14912"/>
                  </a:cubicBezTo>
                  <a:cubicBezTo>
                    <a:pt x="543" y="16092"/>
                    <a:pt x="707" y="17286"/>
                    <a:pt x="682" y="18468"/>
                  </a:cubicBezTo>
                  <a:cubicBezTo>
                    <a:pt x="669" y="19089"/>
                    <a:pt x="727" y="19764"/>
                    <a:pt x="647" y="20341"/>
                  </a:cubicBezTo>
                  <a:cubicBezTo>
                    <a:pt x="517" y="21282"/>
                    <a:pt x="575" y="22225"/>
                    <a:pt x="473" y="23162"/>
                  </a:cubicBezTo>
                  <a:cubicBezTo>
                    <a:pt x="416" y="23688"/>
                    <a:pt x="150" y="24225"/>
                    <a:pt x="274" y="24721"/>
                  </a:cubicBezTo>
                  <a:cubicBezTo>
                    <a:pt x="384" y="25156"/>
                    <a:pt x="399" y="25585"/>
                    <a:pt x="305" y="25968"/>
                  </a:cubicBezTo>
                  <a:cubicBezTo>
                    <a:pt x="101" y="26802"/>
                    <a:pt x="190" y="27648"/>
                    <a:pt x="204" y="28465"/>
                  </a:cubicBezTo>
                  <a:cubicBezTo>
                    <a:pt x="221" y="29595"/>
                    <a:pt x="136" y="30722"/>
                    <a:pt x="131" y="31848"/>
                  </a:cubicBezTo>
                  <a:cubicBezTo>
                    <a:pt x="127" y="32945"/>
                    <a:pt x="1" y="34066"/>
                    <a:pt x="6" y="35159"/>
                  </a:cubicBezTo>
                  <a:cubicBezTo>
                    <a:pt x="11" y="36406"/>
                    <a:pt x="22" y="37672"/>
                    <a:pt x="157" y="38919"/>
                  </a:cubicBezTo>
                  <a:cubicBezTo>
                    <a:pt x="321" y="40432"/>
                    <a:pt x="280" y="41950"/>
                    <a:pt x="417" y="43461"/>
                  </a:cubicBezTo>
                  <a:cubicBezTo>
                    <a:pt x="481" y="44156"/>
                    <a:pt x="354" y="44845"/>
                    <a:pt x="453" y="45552"/>
                  </a:cubicBezTo>
                  <a:cubicBezTo>
                    <a:pt x="514" y="45990"/>
                    <a:pt x="651" y="46479"/>
                    <a:pt x="545" y="46934"/>
                  </a:cubicBezTo>
                  <a:cubicBezTo>
                    <a:pt x="350" y="47776"/>
                    <a:pt x="622" y="48604"/>
                    <a:pt x="575" y="49444"/>
                  </a:cubicBezTo>
                  <a:cubicBezTo>
                    <a:pt x="525" y="50326"/>
                    <a:pt x="734" y="51220"/>
                    <a:pt x="688" y="52103"/>
                  </a:cubicBezTo>
                  <a:cubicBezTo>
                    <a:pt x="658" y="52721"/>
                    <a:pt x="633" y="53359"/>
                    <a:pt x="621" y="53966"/>
                  </a:cubicBezTo>
                  <a:cubicBezTo>
                    <a:pt x="607" y="54643"/>
                    <a:pt x="760" y="55364"/>
                    <a:pt x="741" y="56061"/>
                  </a:cubicBezTo>
                  <a:cubicBezTo>
                    <a:pt x="710" y="57093"/>
                    <a:pt x="618" y="58122"/>
                    <a:pt x="770" y="59153"/>
                  </a:cubicBezTo>
                  <a:cubicBezTo>
                    <a:pt x="789" y="59285"/>
                    <a:pt x="763" y="59421"/>
                    <a:pt x="754" y="59556"/>
                  </a:cubicBezTo>
                  <a:cubicBezTo>
                    <a:pt x="712" y="60212"/>
                    <a:pt x="749" y="60870"/>
                    <a:pt x="740" y="61524"/>
                  </a:cubicBezTo>
                  <a:cubicBezTo>
                    <a:pt x="727" y="62262"/>
                    <a:pt x="870" y="62994"/>
                    <a:pt x="785" y="63737"/>
                  </a:cubicBezTo>
                  <a:cubicBezTo>
                    <a:pt x="756" y="63993"/>
                    <a:pt x="506" y="64161"/>
                    <a:pt x="615" y="64481"/>
                  </a:cubicBezTo>
                  <a:cubicBezTo>
                    <a:pt x="789" y="64988"/>
                    <a:pt x="825" y="65537"/>
                    <a:pt x="879" y="66072"/>
                  </a:cubicBezTo>
                  <a:cubicBezTo>
                    <a:pt x="942" y="66721"/>
                    <a:pt x="806" y="67389"/>
                    <a:pt x="881" y="68018"/>
                  </a:cubicBezTo>
                  <a:cubicBezTo>
                    <a:pt x="977" y="68818"/>
                    <a:pt x="1128" y="69646"/>
                    <a:pt x="1170" y="70426"/>
                  </a:cubicBezTo>
                  <a:cubicBezTo>
                    <a:pt x="1215" y="71254"/>
                    <a:pt x="1651" y="71954"/>
                    <a:pt x="1687" y="72761"/>
                  </a:cubicBezTo>
                  <a:cubicBezTo>
                    <a:pt x="1718" y="73423"/>
                    <a:pt x="1978" y="74082"/>
                    <a:pt x="2181" y="74731"/>
                  </a:cubicBezTo>
                  <a:cubicBezTo>
                    <a:pt x="2429" y="75527"/>
                    <a:pt x="2645" y="76339"/>
                    <a:pt x="3110" y="77063"/>
                  </a:cubicBezTo>
                  <a:cubicBezTo>
                    <a:pt x="3365" y="77460"/>
                    <a:pt x="3754" y="77739"/>
                    <a:pt x="4120" y="78049"/>
                  </a:cubicBezTo>
                  <a:cubicBezTo>
                    <a:pt x="4511" y="78380"/>
                    <a:pt x="4971" y="78671"/>
                    <a:pt x="5383" y="78811"/>
                  </a:cubicBezTo>
                  <a:cubicBezTo>
                    <a:pt x="6246" y="79107"/>
                    <a:pt x="7029" y="79556"/>
                    <a:pt x="7785" y="79965"/>
                  </a:cubicBezTo>
                  <a:cubicBezTo>
                    <a:pt x="8352" y="80272"/>
                    <a:pt x="8910" y="80312"/>
                    <a:pt x="9465" y="80312"/>
                  </a:cubicBezTo>
                  <a:cubicBezTo>
                    <a:pt x="9662" y="80312"/>
                    <a:pt x="9859" y="80307"/>
                    <a:pt x="10057" y="80307"/>
                  </a:cubicBezTo>
                  <a:cubicBezTo>
                    <a:pt x="10219" y="80307"/>
                    <a:pt x="10381" y="80310"/>
                    <a:pt x="10543" y="80323"/>
                  </a:cubicBezTo>
                  <a:cubicBezTo>
                    <a:pt x="10865" y="80348"/>
                    <a:pt x="11208" y="80433"/>
                    <a:pt x="11547" y="80433"/>
                  </a:cubicBezTo>
                  <a:cubicBezTo>
                    <a:pt x="11802" y="80433"/>
                    <a:pt x="12054" y="80385"/>
                    <a:pt x="12293" y="80229"/>
                  </a:cubicBezTo>
                  <a:cubicBezTo>
                    <a:pt x="13259" y="80681"/>
                    <a:pt x="14343" y="80517"/>
                    <a:pt x="15363" y="80649"/>
                  </a:cubicBezTo>
                  <a:cubicBezTo>
                    <a:pt x="16475" y="80793"/>
                    <a:pt x="17610" y="80918"/>
                    <a:pt x="18731" y="81036"/>
                  </a:cubicBezTo>
                  <a:cubicBezTo>
                    <a:pt x="19730" y="81141"/>
                    <a:pt x="20745" y="81158"/>
                    <a:pt x="21747" y="81304"/>
                  </a:cubicBezTo>
                  <a:cubicBezTo>
                    <a:pt x="21893" y="81325"/>
                    <a:pt x="22044" y="81333"/>
                    <a:pt x="22197" y="81333"/>
                  </a:cubicBezTo>
                  <a:cubicBezTo>
                    <a:pt x="22753" y="81333"/>
                    <a:pt x="23348" y="81223"/>
                    <a:pt x="23903" y="81216"/>
                  </a:cubicBezTo>
                  <a:cubicBezTo>
                    <a:pt x="23937" y="81215"/>
                    <a:pt x="23971" y="81215"/>
                    <a:pt x="24005" y="81215"/>
                  </a:cubicBezTo>
                  <a:cubicBezTo>
                    <a:pt x="24604" y="81215"/>
                    <a:pt x="25204" y="81278"/>
                    <a:pt x="25802" y="81278"/>
                  </a:cubicBezTo>
                  <a:cubicBezTo>
                    <a:pt x="26234" y="81278"/>
                    <a:pt x="26665" y="81245"/>
                    <a:pt x="27094" y="81133"/>
                  </a:cubicBezTo>
                  <a:cubicBezTo>
                    <a:pt x="27287" y="81082"/>
                    <a:pt x="27482" y="81067"/>
                    <a:pt x="27677" y="81067"/>
                  </a:cubicBezTo>
                  <a:cubicBezTo>
                    <a:pt x="27995" y="81067"/>
                    <a:pt x="28314" y="81108"/>
                    <a:pt x="28623" y="81108"/>
                  </a:cubicBezTo>
                  <a:cubicBezTo>
                    <a:pt x="28626" y="81108"/>
                    <a:pt x="28629" y="81108"/>
                    <a:pt x="28631" y="81108"/>
                  </a:cubicBezTo>
                  <a:cubicBezTo>
                    <a:pt x="29070" y="81107"/>
                    <a:pt x="29499" y="80875"/>
                    <a:pt x="29876" y="80875"/>
                  </a:cubicBezTo>
                  <a:cubicBezTo>
                    <a:pt x="29966" y="80875"/>
                    <a:pt x="30053" y="80889"/>
                    <a:pt x="30136" y="80921"/>
                  </a:cubicBezTo>
                  <a:cubicBezTo>
                    <a:pt x="30191" y="80943"/>
                    <a:pt x="30245" y="80952"/>
                    <a:pt x="30299" y="80952"/>
                  </a:cubicBezTo>
                  <a:cubicBezTo>
                    <a:pt x="30548" y="80952"/>
                    <a:pt x="30781" y="80760"/>
                    <a:pt x="30998" y="80760"/>
                  </a:cubicBezTo>
                  <a:cubicBezTo>
                    <a:pt x="31110" y="80760"/>
                    <a:pt x="31217" y="80811"/>
                    <a:pt x="31321" y="80965"/>
                  </a:cubicBezTo>
                  <a:cubicBezTo>
                    <a:pt x="31468" y="80781"/>
                    <a:pt x="31636" y="80725"/>
                    <a:pt x="31811" y="80725"/>
                  </a:cubicBezTo>
                  <a:cubicBezTo>
                    <a:pt x="32080" y="80725"/>
                    <a:pt x="32365" y="80856"/>
                    <a:pt x="32623" y="80856"/>
                  </a:cubicBezTo>
                  <a:cubicBezTo>
                    <a:pt x="32640" y="80856"/>
                    <a:pt x="32657" y="80855"/>
                    <a:pt x="32674" y="80854"/>
                  </a:cubicBezTo>
                  <a:cubicBezTo>
                    <a:pt x="33777" y="80774"/>
                    <a:pt x="34899" y="80838"/>
                    <a:pt x="36011" y="80735"/>
                  </a:cubicBezTo>
                  <a:cubicBezTo>
                    <a:pt x="36186" y="80719"/>
                    <a:pt x="36362" y="80722"/>
                    <a:pt x="36538" y="80714"/>
                  </a:cubicBezTo>
                  <a:cubicBezTo>
                    <a:pt x="37209" y="80683"/>
                    <a:pt x="37884" y="80681"/>
                    <a:pt x="38549" y="80611"/>
                  </a:cubicBezTo>
                  <a:cubicBezTo>
                    <a:pt x="39369" y="80526"/>
                    <a:pt x="40193" y="80435"/>
                    <a:pt x="40999" y="80297"/>
                  </a:cubicBezTo>
                  <a:cubicBezTo>
                    <a:pt x="41307" y="80244"/>
                    <a:pt x="41614" y="80229"/>
                    <a:pt x="41919" y="80229"/>
                  </a:cubicBezTo>
                  <a:cubicBezTo>
                    <a:pt x="42320" y="80229"/>
                    <a:pt x="42718" y="80255"/>
                    <a:pt x="43117" y="80255"/>
                  </a:cubicBezTo>
                  <a:cubicBezTo>
                    <a:pt x="43326" y="80255"/>
                    <a:pt x="43534" y="80248"/>
                    <a:pt x="43743" y="80226"/>
                  </a:cubicBezTo>
                  <a:cubicBezTo>
                    <a:pt x="44184" y="80181"/>
                    <a:pt x="44621" y="80084"/>
                    <a:pt x="45069" y="80060"/>
                  </a:cubicBezTo>
                  <a:cubicBezTo>
                    <a:pt x="45083" y="80060"/>
                    <a:pt x="45097" y="80059"/>
                    <a:pt x="45111" y="80059"/>
                  </a:cubicBezTo>
                  <a:cubicBezTo>
                    <a:pt x="45354" y="80059"/>
                    <a:pt x="45584" y="80167"/>
                    <a:pt x="45816" y="80167"/>
                  </a:cubicBezTo>
                  <a:cubicBezTo>
                    <a:pt x="45897" y="80167"/>
                    <a:pt x="45978" y="80154"/>
                    <a:pt x="46060" y="80119"/>
                  </a:cubicBezTo>
                  <a:cubicBezTo>
                    <a:pt x="46469" y="79944"/>
                    <a:pt x="46940" y="79990"/>
                    <a:pt x="47355" y="79969"/>
                  </a:cubicBezTo>
                  <a:cubicBezTo>
                    <a:pt x="48672" y="79902"/>
                    <a:pt x="49799" y="79455"/>
                    <a:pt x="50895" y="78857"/>
                  </a:cubicBezTo>
                  <a:cubicBezTo>
                    <a:pt x="51608" y="78469"/>
                    <a:pt x="52152" y="77907"/>
                    <a:pt x="52623" y="77331"/>
                  </a:cubicBezTo>
                  <a:cubicBezTo>
                    <a:pt x="52932" y="76952"/>
                    <a:pt x="53404" y="76649"/>
                    <a:pt x="53554" y="76201"/>
                  </a:cubicBezTo>
                  <a:cubicBezTo>
                    <a:pt x="53707" y="75742"/>
                    <a:pt x="53995" y="75348"/>
                    <a:pt x="54155" y="74898"/>
                  </a:cubicBezTo>
                  <a:cubicBezTo>
                    <a:pt x="54392" y="74233"/>
                    <a:pt x="54524" y="73534"/>
                    <a:pt x="54547" y="72827"/>
                  </a:cubicBezTo>
                  <a:cubicBezTo>
                    <a:pt x="54556" y="72580"/>
                    <a:pt x="54346" y="72125"/>
                    <a:pt x="54909" y="72125"/>
                  </a:cubicBezTo>
                  <a:cubicBezTo>
                    <a:pt x="54930" y="72125"/>
                    <a:pt x="54952" y="72126"/>
                    <a:pt x="54976" y="72127"/>
                  </a:cubicBezTo>
                  <a:cubicBezTo>
                    <a:pt x="55068" y="71916"/>
                    <a:pt x="54453" y="71827"/>
                    <a:pt x="54814" y="71678"/>
                  </a:cubicBezTo>
                  <a:cubicBezTo>
                    <a:pt x="55166" y="71531"/>
                    <a:pt x="55022" y="71263"/>
                    <a:pt x="54974" y="71224"/>
                  </a:cubicBezTo>
                  <a:cubicBezTo>
                    <a:pt x="54706" y="71009"/>
                    <a:pt x="54821" y="70869"/>
                    <a:pt x="55037" y="70736"/>
                  </a:cubicBezTo>
                  <a:cubicBezTo>
                    <a:pt x="55212" y="70629"/>
                    <a:pt x="55065" y="70482"/>
                    <a:pt x="55105" y="70387"/>
                  </a:cubicBezTo>
                  <a:cubicBezTo>
                    <a:pt x="55206" y="70149"/>
                    <a:pt x="54927" y="69880"/>
                    <a:pt x="55099" y="69727"/>
                  </a:cubicBezTo>
                  <a:cubicBezTo>
                    <a:pt x="55540" y="69335"/>
                    <a:pt x="55311" y="68825"/>
                    <a:pt x="55337" y="68422"/>
                  </a:cubicBezTo>
                  <a:cubicBezTo>
                    <a:pt x="55384" y="67699"/>
                    <a:pt x="55368" y="66975"/>
                    <a:pt x="55292" y="66256"/>
                  </a:cubicBezTo>
                  <a:cubicBezTo>
                    <a:pt x="55257" y="65936"/>
                    <a:pt x="55358" y="65695"/>
                    <a:pt x="55600" y="65482"/>
                  </a:cubicBezTo>
                  <a:cubicBezTo>
                    <a:pt x="55074" y="65259"/>
                    <a:pt x="55816" y="64736"/>
                    <a:pt x="55319" y="64505"/>
                  </a:cubicBezTo>
                  <a:cubicBezTo>
                    <a:pt x="55412" y="63646"/>
                    <a:pt x="55180" y="62786"/>
                    <a:pt x="55369" y="61916"/>
                  </a:cubicBezTo>
                  <a:cubicBezTo>
                    <a:pt x="55484" y="61384"/>
                    <a:pt x="55314" y="60804"/>
                    <a:pt x="55401" y="60262"/>
                  </a:cubicBezTo>
                  <a:cubicBezTo>
                    <a:pt x="55494" y="59678"/>
                    <a:pt x="55276" y="59077"/>
                    <a:pt x="55427" y="58554"/>
                  </a:cubicBezTo>
                  <a:cubicBezTo>
                    <a:pt x="55541" y="58153"/>
                    <a:pt x="55372" y="57721"/>
                    <a:pt x="55635" y="57325"/>
                  </a:cubicBezTo>
                  <a:cubicBezTo>
                    <a:pt x="55686" y="57249"/>
                    <a:pt x="55881" y="56893"/>
                    <a:pt x="55758" y="56691"/>
                  </a:cubicBezTo>
                  <a:cubicBezTo>
                    <a:pt x="55285" y="55918"/>
                    <a:pt x="55992" y="55109"/>
                    <a:pt x="55656" y="54361"/>
                  </a:cubicBezTo>
                  <a:cubicBezTo>
                    <a:pt x="55486" y="53981"/>
                    <a:pt x="55692" y="53621"/>
                    <a:pt x="55792" y="53382"/>
                  </a:cubicBezTo>
                  <a:cubicBezTo>
                    <a:pt x="55987" y="52909"/>
                    <a:pt x="55290" y="52521"/>
                    <a:pt x="55798" y="52016"/>
                  </a:cubicBezTo>
                  <a:cubicBezTo>
                    <a:pt x="55953" y="51861"/>
                    <a:pt x="55863" y="51201"/>
                    <a:pt x="55838" y="50771"/>
                  </a:cubicBezTo>
                  <a:cubicBezTo>
                    <a:pt x="55808" y="50245"/>
                    <a:pt x="56030" y="49647"/>
                    <a:pt x="55821" y="49205"/>
                  </a:cubicBezTo>
                  <a:cubicBezTo>
                    <a:pt x="55598" y="48731"/>
                    <a:pt x="55754" y="48281"/>
                    <a:pt x="55797" y="47912"/>
                  </a:cubicBezTo>
                  <a:cubicBezTo>
                    <a:pt x="55872" y="47269"/>
                    <a:pt x="55654" y="46660"/>
                    <a:pt x="55755" y="46022"/>
                  </a:cubicBezTo>
                  <a:cubicBezTo>
                    <a:pt x="55846" y="45452"/>
                    <a:pt x="55629" y="44840"/>
                    <a:pt x="55721" y="44270"/>
                  </a:cubicBezTo>
                  <a:cubicBezTo>
                    <a:pt x="55770" y="43968"/>
                    <a:pt x="55497" y="43782"/>
                    <a:pt x="55577" y="43570"/>
                  </a:cubicBezTo>
                  <a:cubicBezTo>
                    <a:pt x="55794" y="42995"/>
                    <a:pt x="55931" y="42390"/>
                    <a:pt x="55761" y="41827"/>
                  </a:cubicBezTo>
                  <a:cubicBezTo>
                    <a:pt x="55656" y="41477"/>
                    <a:pt x="55629" y="41096"/>
                    <a:pt x="55668" y="40813"/>
                  </a:cubicBezTo>
                  <a:cubicBezTo>
                    <a:pt x="55804" y="39822"/>
                    <a:pt x="55701" y="38866"/>
                    <a:pt x="55618" y="37881"/>
                  </a:cubicBezTo>
                  <a:cubicBezTo>
                    <a:pt x="55571" y="37323"/>
                    <a:pt x="55582" y="36677"/>
                    <a:pt x="55673" y="36131"/>
                  </a:cubicBezTo>
                  <a:cubicBezTo>
                    <a:pt x="55821" y="35240"/>
                    <a:pt x="55588" y="34379"/>
                    <a:pt x="55643" y="33503"/>
                  </a:cubicBezTo>
                  <a:cubicBezTo>
                    <a:pt x="55690" y="32751"/>
                    <a:pt x="55478" y="31887"/>
                    <a:pt x="55535" y="31128"/>
                  </a:cubicBezTo>
                  <a:cubicBezTo>
                    <a:pt x="55622" y="29988"/>
                    <a:pt x="55278" y="28889"/>
                    <a:pt x="55439" y="27739"/>
                  </a:cubicBezTo>
                  <a:cubicBezTo>
                    <a:pt x="55562" y="26853"/>
                    <a:pt x="55250" y="25909"/>
                    <a:pt x="55262" y="24978"/>
                  </a:cubicBezTo>
                  <a:cubicBezTo>
                    <a:pt x="55272" y="24147"/>
                    <a:pt x="54958" y="23346"/>
                    <a:pt x="54877" y="22514"/>
                  </a:cubicBezTo>
                  <a:cubicBezTo>
                    <a:pt x="54853" y="22266"/>
                    <a:pt x="55070" y="22144"/>
                    <a:pt x="54982" y="21914"/>
                  </a:cubicBezTo>
                  <a:cubicBezTo>
                    <a:pt x="54569" y="20838"/>
                    <a:pt x="54709" y="19707"/>
                    <a:pt x="54656" y="18598"/>
                  </a:cubicBezTo>
                  <a:cubicBezTo>
                    <a:pt x="54612" y="17664"/>
                    <a:pt x="54345" y="16756"/>
                    <a:pt x="54437" y="15794"/>
                  </a:cubicBezTo>
                  <a:cubicBezTo>
                    <a:pt x="54484" y="15305"/>
                    <a:pt x="54340" y="14742"/>
                    <a:pt x="54303" y="14212"/>
                  </a:cubicBezTo>
                  <a:cubicBezTo>
                    <a:pt x="54241" y="13331"/>
                    <a:pt x="54246" y="12432"/>
                    <a:pt x="54095" y="11573"/>
                  </a:cubicBezTo>
                  <a:cubicBezTo>
                    <a:pt x="53988" y="10961"/>
                    <a:pt x="53777" y="10334"/>
                    <a:pt x="53700" y="9711"/>
                  </a:cubicBezTo>
                  <a:cubicBezTo>
                    <a:pt x="53495" y="8026"/>
                    <a:pt x="53254" y="6379"/>
                    <a:pt x="52311" y="4850"/>
                  </a:cubicBezTo>
                  <a:cubicBezTo>
                    <a:pt x="51774" y="3977"/>
                    <a:pt x="51172" y="3230"/>
                    <a:pt x="50286" y="2629"/>
                  </a:cubicBezTo>
                  <a:cubicBezTo>
                    <a:pt x="49319" y="1973"/>
                    <a:pt x="48240" y="1518"/>
                    <a:pt x="47088" y="1353"/>
                  </a:cubicBezTo>
                  <a:cubicBezTo>
                    <a:pt x="46685" y="1295"/>
                    <a:pt x="46347" y="1064"/>
                    <a:pt x="45977" y="1064"/>
                  </a:cubicBezTo>
                  <a:cubicBezTo>
                    <a:pt x="45957" y="1064"/>
                    <a:pt x="45936" y="1064"/>
                    <a:pt x="45916" y="1066"/>
                  </a:cubicBezTo>
                  <a:cubicBezTo>
                    <a:pt x="45829" y="1072"/>
                    <a:pt x="45744" y="1075"/>
                    <a:pt x="45659" y="1075"/>
                  </a:cubicBezTo>
                  <a:cubicBezTo>
                    <a:pt x="44619" y="1075"/>
                    <a:pt x="43660" y="645"/>
                    <a:pt x="42624" y="592"/>
                  </a:cubicBezTo>
                  <a:cubicBezTo>
                    <a:pt x="42611" y="591"/>
                    <a:pt x="42597" y="591"/>
                    <a:pt x="42582" y="591"/>
                  </a:cubicBezTo>
                  <a:cubicBezTo>
                    <a:pt x="42417" y="591"/>
                    <a:pt x="42234" y="633"/>
                    <a:pt x="42062" y="633"/>
                  </a:cubicBezTo>
                  <a:cubicBezTo>
                    <a:pt x="41948" y="633"/>
                    <a:pt x="41838" y="614"/>
                    <a:pt x="41743" y="553"/>
                  </a:cubicBezTo>
                  <a:cubicBezTo>
                    <a:pt x="41092" y="135"/>
                    <a:pt x="40324" y="240"/>
                    <a:pt x="39619" y="179"/>
                  </a:cubicBezTo>
                  <a:cubicBezTo>
                    <a:pt x="38572" y="89"/>
                    <a:pt x="37514" y="108"/>
                    <a:pt x="36458" y="51"/>
                  </a:cubicBezTo>
                  <a:cubicBezTo>
                    <a:pt x="35883" y="19"/>
                    <a:pt x="35300" y="0"/>
                    <a:pt x="34717"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Calibri" panose="020F0502020204030204" pitchFamily="34" charset="0"/>
                <a:cs typeface="Calibri" panose="020F0502020204030204" pitchFamily="34" charset="0"/>
                <a:sym typeface="Arial"/>
              </a:endParaRPr>
            </a:p>
          </p:txBody>
        </p:sp>
        <p:sp>
          <p:nvSpPr>
            <p:cNvPr id="20" name="Google Shape;868;p31"/>
            <p:cNvSpPr/>
            <p:nvPr/>
          </p:nvSpPr>
          <p:spPr>
            <a:xfrm>
              <a:off x="1218626" y="2064079"/>
              <a:ext cx="1713838" cy="473513"/>
            </a:xfrm>
            <a:custGeom>
              <a:avLst/>
              <a:gdLst/>
              <a:ahLst/>
              <a:cxnLst/>
              <a:rect l="l" t="t" r="r" b="b"/>
              <a:pathLst>
                <a:path w="50511" h="16568" extrusionOk="0">
                  <a:moveTo>
                    <a:pt x="31138" y="1"/>
                  </a:moveTo>
                  <a:cubicBezTo>
                    <a:pt x="30808" y="1"/>
                    <a:pt x="30477" y="48"/>
                    <a:pt x="30176" y="228"/>
                  </a:cubicBezTo>
                  <a:cubicBezTo>
                    <a:pt x="29972" y="78"/>
                    <a:pt x="29760" y="33"/>
                    <a:pt x="29542" y="33"/>
                  </a:cubicBezTo>
                  <a:cubicBezTo>
                    <a:pt x="29214" y="33"/>
                    <a:pt x="28875" y="136"/>
                    <a:pt x="28535" y="136"/>
                  </a:cubicBezTo>
                  <a:cubicBezTo>
                    <a:pt x="28416" y="136"/>
                    <a:pt x="28296" y="123"/>
                    <a:pt x="28178" y="89"/>
                  </a:cubicBezTo>
                  <a:cubicBezTo>
                    <a:pt x="28101" y="66"/>
                    <a:pt x="28021" y="58"/>
                    <a:pt x="27940" y="58"/>
                  </a:cubicBezTo>
                  <a:cubicBezTo>
                    <a:pt x="27650" y="58"/>
                    <a:pt x="27334" y="167"/>
                    <a:pt x="26989" y="167"/>
                  </a:cubicBezTo>
                  <a:cubicBezTo>
                    <a:pt x="26881" y="167"/>
                    <a:pt x="26770" y="156"/>
                    <a:pt x="26656" y="128"/>
                  </a:cubicBezTo>
                  <a:cubicBezTo>
                    <a:pt x="26573" y="107"/>
                    <a:pt x="26484" y="99"/>
                    <a:pt x="26391" y="99"/>
                  </a:cubicBezTo>
                  <a:cubicBezTo>
                    <a:pt x="26092" y="99"/>
                    <a:pt x="25744" y="179"/>
                    <a:pt x="25390" y="179"/>
                  </a:cubicBezTo>
                  <a:cubicBezTo>
                    <a:pt x="25319" y="179"/>
                    <a:pt x="25247" y="176"/>
                    <a:pt x="25175" y="168"/>
                  </a:cubicBezTo>
                  <a:cubicBezTo>
                    <a:pt x="25021" y="151"/>
                    <a:pt x="24863" y="147"/>
                    <a:pt x="24702" y="147"/>
                  </a:cubicBezTo>
                  <a:cubicBezTo>
                    <a:pt x="24559" y="147"/>
                    <a:pt x="24414" y="150"/>
                    <a:pt x="24268" y="150"/>
                  </a:cubicBezTo>
                  <a:cubicBezTo>
                    <a:pt x="24029" y="150"/>
                    <a:pt x="23787" y="142"/>
                    <a:pt x="23552" y="97"/>
                  </a:cubicBezTo>
                  <a:cubicBezTo>
                    <a:pt x="23537" y="94"/>
                    <a:pt x="23523" y="93"/>
                    <a:pt x="23509" y="93"/>
                  </a:cubicBezTo>
                  <a:cubicBezTo>
                    <a:pt x="23353" y="93"/>
                    <a:pt x="23236" y="249"/>
                    <a:pt x="23090" y="249"/>
                  </a:cubicBezTo>
                  <a:cubicBezTo>
                    <a:pt x="23052" y="249"/>
                    <a:pt x="23012" y="238"/>
                    <a:pt x="22968" y="211"/>
                  </a:cubicBezTo>
                  <a:cubicBezTo>
                    <a:pt x="22780" y="91"/>
                    <a:pt x="22582" y="59"/>
                    <a:pt x="22381" y="59"/>
                  </a:cubicBezTo>
                  <a:cubicBezTo>
                    <a:pt x="22154" y="59"/>
                    <a:pt x="21922" y="99"/>
                    <a:pt x="21696" y="99"/>
                  </a:cubicBezTo>
                  <a:cubicBezTo>
                    <a:pt x="21644" y="99"/>
                    <a:pt x="21593" y="97"/>
                    <a:pt x="21543" y="92"/>
                  </a:cubicBezTo>
                  <a:cubicBezTo>
                    <a:pt x="21520" y="90"/>
                    <a:pt x="21498" y="89"/>
                    <a:pt x="21475" y="89"/>
                  </a:cubicBezTo>
                  <a:cubicBezTo>
                    <a:pt x="21259" y="89"/>
                    <a:pt x="21009" y="180"/>
                    <a:pt x="20776" y="180"/>
                  </a:cubicBezTo>
                  <a:cubicBezTo>
                    <a:pt x="20678" y="180"/>
                    <a:pt x="20582" y="164"/>
                    <a:pt x="20494" y="118"/>
                  </a:cubicBezTo>
                  <a:cubicBezTo>
                    <a:pt x="20459" y="100"/>
                    <a:pt x="20430" y="93"/>
                    <a:pt x="20405" y="93"/>
                  </a:cubicBezTo>
                  <a:cubicBezTo>
                    <a:pt x="20268" y="93"/>
                    <a:pt x="20266" y="325"/>
                    <a:pt x="20221" y="325"/>
                  </a:cubicBezTo>
                  <a:cubicBezTo>
                    <a:pt x="20208" y="325"/>
                    <a:pt x="20191" y="305"/>
                    <a:pt x="20166" y="253"/>
                  </a:cubicBezTo>
                  <a:cubicBezTo>
                    <a:pt x="20096" y="109"/>
                    <a:pt x="20008" y="68"/>
                    <a:pt x="19915" y="68"/>
                  </a:cubicBezTo>
                  <a:cubicBezTo>
                    <a:pt x="19798" y="68"/>
                    <a:pt x="19672" y="134"/>
                    <a:pt x="19562" y="134"/>
                  </a:cubicBezTo>
                  <a:cubicBezTo>
                    <a:pt x="19514" y="134"/>
                    <a:pt x="19470" y="121"/>
                    <a:pt x="19430" y="85"/>
                  </a:cubicBezTo>
                  <a:cubicBezTo>
                    <a:pt x="19338" y="285"/>
                    <a:pt x="19223" y="348"/>
                    <a:pt x="19100" y="348"/>
                  </a:cubicBezTo>
                  <a:cubicBezTo>
                    <a:pt x="18895" y="348"/>
                    <a:pt x="18665" y="176"/>
                    <a:pt x="18468" y="176"/>
                  </a:cubicBezTo>
                  <a:cubicBezTo>
                    <a:pt x="18465" y="176"/>
                    <a:pt x="18463" y="176"/>
                    <a:pt x="18460" y="177"/>
                  </a:cubicBezTo>
                  <a:cubicBezTo>
                    <a:pt x="18459" y="177"/>
                    <a:pt x="18457" y="177"/>
                    <a:pt x="18456" y="177"/>
                  </a:cubicBezTo>
                  <a:cubicBezTo>
                    <a:pt x="18373" y="177"/>
                    <a:pt x="18301" y="110"/>
                    <a:pt x="18209" y="110"/>
                  </a:cubicBezTo>
                  <a:cubicBezTo>
                    <a:pt x="18158" y="110"/>
                    <a:pt x="18101" y="130"/>
                    <a:pt x="18033" y="192"/>
                  </a:cubicBezTo>
                  <a:cubicBezTo>
                    <a:pt x="17962" y="256"/>
                    <a:pt x="17838" y="303"/>
                    <a:pt x="17710" y="303"/>
                  </a:cubicBezTo>
                  <a:cubicBezTo>
                    <a:pt x="17618" y="303"/>
                    <a:pt x="17525" y="279"/>
                    <a:pt x="17449" y="219"/>
                  </a:cubicBezTo>
                  <a:cubicBezTo>
                    <a:pt x="17377" y="164"/>
                    <a:pt x="17315" y="146"/>
                    <a:pt x="17255" y="146"/>
                  </a:cubicBezTo>
                  <a:cubicBezTo>
                    <a:pt x="17165" y="146"/>
                    <a:pt x="17080" y="185"/>
                    <a:pt x="16974" y="197"/>
                  </a:cubicBezTo>
                  <a:cubicBezTo>
                    <a:pt x="16917" y="204"/>
                    <a:pt x="16859" y="207"/>
                    <a:pt x="16800" y="207"/>
                  </a:cubicBezTo>
                  <a:cubicBezTo>
                    <a:pt x="16708" y="207"/>
                    <a:pt x="16616" y="201"/>
                    <a:pt x="16524" y="201"/>
                  </a:cubicBezTo>
                  <a:cubicBezTo>
                    <a:pt x="16353" y="201"/>
                    <a:pt x="16185" y="220"/>
                    <a:pt x="16029" y="325"/>
                  </a:cubicBezTo>
                  <a:cubicBezTo>
                    <a:pt x="15881" y="145"/>
                    <a:pt x="15730" y="83"/>
                    <a:pt x="15579" y="83"/>
                  </a:cubicBezTo>
                  <a:cubicBezTo>
                    <a:pt x="15300" y="83"/>
                    <a:pt x="15023" y="293"/>
                    <a:pt x="14770" y="347"/>
                  </a:cubicBezTo>
                  <a:cubicBezTo>
                    <a:pt x="14510" y="404"/>
                    <a:pt x="14264" y="465"/>
                    <a:pt x="14022" y="465"/>
                  </a:cubicBezTo>
                  <a:cubicBezTo>
                    <a:pt x="13838" y="465"/>
                    <a:pt x="13655" y="430"/>
                    <a:pt x="13470" y="329"/>
                  </a:cubicBezTo>
                  <a:cubicBezTo>
                    <a:pt x="13388" y="284"/>
                    <a:pt x="13310" y="248"/>
                    <a:pt x="13236" y="248"/>
                  </a:cubicBezTo>
                  <a:cubicBezTo>
                    <a:pt x="13180" y="248"/>
                    <a:pt x="13127" y="268"/>
                    <a:pt x="13075" y="321"/>
                  </a:cubicBezTo>
                  <a:cubicBezTo>
                    <a:pt x="12921" y="476"/>
                    <a:pt x="12742" y="506"/>
                    <a:pt x="12556" y="506"/>
                  </a:cubicBezTo>
                  <a:cubicBezTo>
                    <a:pt x="12441" y="506"/>
                    <a:pt x="12322" y="494"/>
                    <a:pt x="12205" y="494"/>
                  </a:cubicBezTo>
                  <a:cubicBezTo>
                    <a:pt x="11887" y="494"/>
                    <a:pt x="11565" y="478"/>
                    <a:pt x="11247" y="478"/>
                  </a:cubicBezTo>
                  <a:cubicBezTo>
                    <a:pt x="10974" y="478"/>
                    <a:pt x="10703" y="490"/>
                    <a:pt x="10439" y="533"/>
                  </a:cubicBezTo>
                  <a:cubicBezTo>
                    <a:pt x="9844" y="631"/>
                    <a:pt x="9253" y="780"/>
                    <a:pt x="8652" y="780"/>
                  </a:cubicBezTo>
                  <a:cubicBezTo>
                    <a:pt x="8546" y="780"/>
                    <a:pt x="8441" y="775"/>
                    <a:pt x="8335" y="765"/>
                  </a:cubicBezTo>
                  <a:cubicBezTo>
                    <a:pt x="8250" y="757"/>
                    <a:pt x="8161" y="753"/>
                    <a:pt x="8072" y="753"/>
                  </a:cubicBezTo>
                  <a:cubicBezTo>
                    <a:pt x="7759" y="753"/>
                    <a:pt x="7447" y="807"/>
                    <a:pt x="7337" y="952"/>
                  </a:cubicBezTo>
                  <a:cubicBezTo>
                    <a:pt x="7064" y="1316"/>
                    <a:pt x="6733" y="1248"/>
                    <a:pt x="6377" y="1293"/>
                  </a:cubicBezTo>
                  <a:cubicBezTo>
                    <a:pt x="6293" y="1279"/>
                    <a:pt x="6175" y="1230"/>
                    <a:pt x="6094" y="1230"/>
                  </a:cubicBezTo>
                  <a:cubicBezTo>
                    <a:pt x="6071" y="1230"/>
                    <a:pt x="6051" y="1234"/>
                    <a:pt x="6035" y="1244"/>
                  </a:cubicBezTo>
                  <a:cubicBezTo>
                    <a:pt x="5508" y="1592"/>
                    <a:pt x="4784" y="1613"/>
                    <a:pt x="4311" y="1942"/>
                  </a:cubicBezTo>
                  <a:cubicBezTo>
                    <a:pt x="3587" y="2448"/>
                    <a:pt x="2573" y="2620"/>
                    <a:pt x="2181" y="3581"/>
                  </a:cubicBezTo>
                  <a:cubicBezTo>
                    <a:pt x="1983" y="4065"/>
                    <a:pt x="1601" y="4507"/>
                    <a:pt x="1601" y="5054"/>
                  </a:cubicBezTo>
                  <a:cubicBezTo>
                    <a:pt x="1601" y="5502"/>
                    <a:pt x="1191" y="5767"/>
                    <a:pt x="1094" y="6172"/>
                  </a:cubicBezTo>
                  <a:cubicBezTo>
                    <a:pt x="923" y="6893"/>
                    <a:pt x="936" y="7631"/>
                    <a:pt x="829" y="8349"/>
                  </a:cubicBezTo>
                  <a:cubicBezTo>
                    <a:pt x="746" y="8903"/>
                    <a:pt x="660" y="9466"/>
                    <a:pt x="721" y="10000"/>
                  </a:cubicBezTo>
                  <a:cubicBezTo>
                    <a:pt x="751" y="10269"/>
                    <a:pt x="310" y="10263"/>
                    <a:pt x="526" y="10442"/>
                  </a:cubicBezTo>
                  <a:cubicBezTo>
                    <a:pt x="1033" y="10862"/>
                    <a:pt x="199" y="11259"/>
                    <a:pt x="512" y="11707"/>
                  </a:cubicBezTo>
                  <a:cubicBezTo>
                    <a:pt x="558" y="11773"/>
                    <a:pt x="341" y="12102"/>
                    <a:pt x="555" y="12367"/>
                  </a:cubicBezTo>
                  <a:cubicBezTo>
                    <a:pt x="893" y="12785"/>
                    <a:pt x="408" y="13161"/>
                    <a:pt x="354" y="13569"/>
                  </a:cubicBezTo>
                  <a:cubicBezTo>
                    <a:pt x="260" y="14292"/>
                    <a:pt x="335" y="15035"/>
                    <a:pt x="47" y="15747"/>
                  </a:cubicBezTo>
                  <a:cubicBezTo>
                    <a:pt x="0" y="15860"/>
                    <a:pt x="187" y="16154"/>
                    <a:pt x="148" y="16406"/>
                  </a:cubicBezTo>
                  <a:cubicBezTo>
                    <a:pt x="129" y="16527"/>
                    <a:pt x="227" y="16567"/>
                    <a:pt x="332" y="16567"/>
                  </a:cubicBezTo>
                  <a:cubicBezTo>
                    <a:pt x="388" y="16567"/>
                    <a:pt x="446" y="16556"/>
                    <a:pt x="487" y="16539"/>
                  </a:cubicBezTo>
                  <a:cubicBezTo>
                    <a:pt x="926" y="16358"/>
                    <a:pt x="1375" y="16312"/>
                    <a:pt x="1827" y="16312"/>
                  </a:cubicBezTo>
                  <a:cubicBezTo>
                    <a:pt x="2300" y="16312"/>
                    <a:pt x="2776" y="16363"/>
                    <a:pt x="3248" y="16363"/>
                  </a:cubicBezTo>
                  <a:cubicBezTo>
                    <a:pt x="3358" y="16363"/>
                    <a:pt x="3469" y="16360"/>
                    <a:pt x="3578" y="16353"/>
                  </a:cubicBezTo>
                  <a:cubicBezTo>
                    <a:pt x="3701" y="16345"/>
                    <a:pt x="3823" y="16342"/>
                    <a:pt x="3946" y="16342"/>
                  </a:cubicBezTo>
                  <a:cubicBezTo>
                    <a:pt x="4674" y="16342"/>
                    <a:pt x="5410" y="16457"/>
                    <a:pt x="6143" y="16464"/>
                  </a:cubicBezTo>
                  <a:cubicBezTo>
                    <a:pt x="6318" y="16466"/>
                    <a:pt x="6494" y="16467"/>
                    <a:pt x="6669" y="16467"/>
                  </a:cubicBezTo>
                  <a:cubicBezTo>
                    <a:pt x="7629" y="16467"/>
                    <a:pt x="8589" y="16437"/>
                    <a:pt x="9550" y="16391"/>
                  </a:cubicBezTo>
                  <a:cubicBezTo>
                    <a:pt x="9919" y="16373"/>
                    <a:pt x="10289" y="16366"/>
                    <a:pt x="10659" y="16366"/>
                  </a:cubicBezTo>
                  <a:cubicBezTo>
                    <a:pt x="11987" y="16366"/>
                    <a:pt x="13321" y="16459"/>
                    <a:pt x="14651" y="16480"/>
                  </a:cubicBezTo>
                  <a:cubicBezTo>
                    <a:pt x="14826" y="16483"/>
                    <a:pt x="15001" y="16484"/>
                    <a:pt x="15176" y="16484"/>
                  </a:cubicBezTo>
                  <a:cubicBezTo>
                    <a:pt x="16292" y="16484"/>
                    <a:pt x="17407" y="16430"/>
                    <a:pt x="18519" y="16323"/>
                  </a:cubicBezTo>
                  <a:cubicBezTo>
                    <a:pt x="19426" y="16236"/>
                    <a:pt x="20368" y="16193"/>
                    <a:pt x="21292" y="16133"/>
                  </a:cubicBezTo>
                  <a:cubicBezTo>
                    <a:pt x="22053" y="16084"/>
                    <a:pt x="22813" y="16072"/>
                    <a:pt x="23574" y="16072"/>
                  </a:cubicBezTo>
                  <a:cubicBezTo>
                    <a:pt x="24216" y="16072"/>
                    <a:pt x="24858" y="16081"/>
                    <a:pt x="25500" y="16081"/>
                  </a:cubicBezTo>
                  <a:cubicBezTo>
                    <a:pt x="26071" y="16081"/>
                    <a:pt x="26641" y="16074"/>
                    <a:pt x="27212" y="16050"/>
                  </a:cubicBezTo>
                  <a:cubicBezTo>
                    <a:pt x="27737" y="16029"/>
                    <a:pt x="28264" y="16024"/>
                    <a:pt x="28793" y="16024"/>
                  </a:cubicBezTo>
                  <a:cubicBezTo>
                    <a:pt x="29218" y="16024"/>
                    <a:pt x="29645" y="16027"/>
                    <a:pt x="30071" y="16027"/>
                  </a:cubicBezTo>
                  <a:cubicBezTo>
                    <a:pt x="30398" y="16027"/>
                    <a:pt x="30725" y="16025"/>
                    <a:pt x="31052" y="16018"/>
                  </a:cubicBezTo>
                  <a:cubicBezTo>
                    <a:pt x="31435" y="16011"/>
                    <a:pt x="31818" y="16009"/>
                    <a:pt x="32201" y="16009"/>
                  </a:cubicBezTo>
                  <a:cubicBezTo>
                    <a:pt x="32925" y="16009"/>
                    <a:pt x="33649" y="16017"/>
                    <a:pt x="34373" y="16017"/>
                  </a:cubicBezTo>
                  <a:cubicBezTo>
                    <a:pt x="34405" y="16017"/>
                    <a:pt x="34436" y="16017"/>
                    <a:pt x="34467" y="16017"/>
                  </a:cubicBezTo>
                  <a:cubicBezTo>
                    <a:pt x="34903" y="16016"/>
                    <a:pt x="35339" y="15995"/>
                    <a:pt x="35776" y="15995"/>
                  </a:cubicBezTo>
                  <a:cubicBezTo>
                    <a:pt x="35783" y="15995"/>
                    <a:pt x="35790" y="15995"/>
                    <a:pt x="35797" y="15995"/>
                  </a:cubicBezTo>
                  <a:cubicBezTo>
                    <a:pt x="36564" y="15995"/>
                    <a:pt x="37336" y="16036"/>
                    <a:pt x="38103" y="16036"/>
                  </a:cubicBezTo>
                  <a:cubicBezTo>
                    <a:pt x="38562" y="16036"/>
                    <a:pt x="39020" y="16021"/>
                    <a:pt x="39473" y="15974"/>
                  </a:cubicBezTo>
                  <a:cubicBezTo>
                    <a:pt x="40866" y="15830"/>
                    <a:pt x="42267" y="15890"/>
                    <a:pt x="43656" y="15827"/>
                  </a:cubicBezTo>
                  <a:cubicBezTo>
                    <a:pt x="44323" y="15796"/>
                    <a:pt x="44973" y="15511"/>
                    <a:pt x="45640" y="15511"/>
                  </a:cubicBezTo>
                  <a:cubicBezTo>
                    <a:pt x="45857" y="15511"/>
                    <a:pt x="46075" y="15541"/>
                    <a:pt x="46296" y="15619"/>
                  </a:cubicBezTo>
                  <a:cubicBezTo>
                    <a:pt x="46298" y="15620"/>
                    <a:pt x="46300" y="15620"/>
                    <a:pt x="46303" y="15620"/>
                  </a:cubicBezTo>
                  <a:cubicBezTo>
                    <a:pt x="46330" y="15620"/>
                    <a:pt x="46389" y="15583"/>
                    <a:pt x="46395" y="15558"/>
                  </a:cubicBezTo>
                  <a:cubicBezTo>
                    <a:pt x="46437" y="15345"/>
                    <a:pt x="46577" y="15300"/>
                    <a:pt x="46725" y="15300"/>
                  </a:cubicBezTo>
                  <a:cubicBezTo>
                    <a:pt x="46821" y="15300"/>
                    <a:pt x="46920" y="15319"/>
                    <a:pt x="46997" y="15324"/>
                  </a:cubicBezTo>
                  <a:cubicBezTo>
                    <a:pt x="47095" y="15329"/>
                    <a:pt x="47193" y="15332"/>
                    <a:pt x="47291" y="15332"/>
                  </a:cubicBezTo>
                  <a:cubicBezTo>
                    <a:pt x="47904" y="15332"/>
                    <a:pt x="48515" y="15233"/>
                    <a:pt x="49128" y="15233"/>
                  </a:cubicBezTo>
                  <a:cubicBezTo>
                    <a:pt x="49390" y="15233"/>
                    <a:pt x="49652" y="15251"/>
                    <a:pt x="49916" y="15303"/>
                  </a:cubicBezTo>
                  <a:cubicBezTo>
                    <a:pt x="49960" y="15311"/>
                    <a:pt x="50007" y="15316"/>
                    <a:pt x="50054" y="15316"/>
                  </a:cubicBezTo>
                  <a:cubicBezTo>
                    <a:pt x="50279" y="15316"/>
                    <a:pt x="50511" y="15216"/>
                    <a:pt x="50496" y="14994"/>
                  </a:cubicBezTo>
                  <a:cubicBezTo>
                    <a:pt x="50459" y="14463"/>
                    <a:pt x="50463" y="13928"/>
                    <a:pt x="50418" y="13407"/>
                  </a:cubicBezTo>
                  <a:cubicBezTo>
                    <a:pt x="50369" y="12855"/>
                    <a:pt x="50310" y="12295"/>
                    <a:pt x="50259" y="11739"/>
                  </a:cubicBezTo>
                  <a:cubicBezTo>
                    <a:pt x="50187" y="10962"/>
                    <a:pt x="50134" y="10185"/>
                    <a:pt x="50044" y="9408"/>
                  </a:cubicBezTo>
                  <a:cubicBezTo>
                    <a:pt x="49983" y="8886"/>
                    <a:pt x="49899" y="8361"/>
                    <a:pt x="49767" y="7864"/>
                  </a:cubicBezTo>
                  <a:cubicBezTo>
                    <a:pt x="49649" y="7423"/>
                    <a:pt x="49850" y="6965"/>
                    <a:pt x="49656" y="6589"/>
                  </a:cubicBezTo>
                  <a:cubicBezTo>
                    <a:pt x="49466" y="6220"/>
                    <a:pt x="49447" y="5860"/>
                    <a:pt x="49419" y="5486"/>
                  </a:cubicBezTo>
                  <a:cubicBezTo>
                    <a:pt x="49409" y="5355"/>
                    <a:pt x="49471" y="5170"/>
                    <a:pt x="49354" y="5110"/>
                  </a:cubicBezTo>
                  <a:cubicBezTo>
                    <a:pt x="48908" y="4883"/>
                    <a:pt x="48890" y="4415"/>
                    <a:pt x="48668" y="4081"/>
                  </a:cubicBezTo>
                  <a:cubicBezTo>
                    <a:pt x="48274" y="3486"/>
                    <a:pt x="47959" y="2875"/>
                    <a:pt x="47361" y="2402"/>
                  </a:cubicBezTo>
                  <a:cubicBezTo>
                    <a:pt x="47049" y="2155"/>
                    <a:pt x="46629" y="2206"/>
                    <a:pt x="46362" y="1968"/>
                  </a:cubicBezTo>
                  <a:cubicBezTo>
                    <a:pt x="45783" y="1450"/>
                    <a:pt x="44998" y="1390"/>
                    <a:pt x="44287" y="1268"/>
                  </a:cubicBezTo>
                  <a:cubicBezTo>
                    <a:pt x="43525" y="1138"/>
                    <a:pt x="42763" y="995"/>
                    <a:pt x="42001" y="860"/>
                  </a:cubicBezTo>
                  <a:cubicBezTo>
                    <a:pt x="40648" y="621"/>
                    <a:pt x="39284" y="446"/>
                    <a:pt x="37919" y="275"/>
                  </a:cubicBezTo>
                  <a:cubicBezTo>
                    <a:pt x="37905" y="274"/>
                    <a:pt x="37891" y="273"/>
                    <a:pt x="37877" y="273"/>
                  </a:cubicBezTo>
                  <a:cubicBezTo>
                    <a:pt x="37744" y="273"/>
                    <a:pt x="37629" y="349"/>
                    <a:pt x="37500" y="349"/>
                  </a:cubicBezTo>
                  <a:cubicBezTo>
                    <a:pt x="37445" y="349"/>
                    <a:pt x="37389" y="336"/>
                    <a:pt x="37327" y="297"/>
                  </a:cubicBezTo>
                  <a:cubicBezTo>
                    <a:pt x="37040" y="119"/>
                    <a:pt x="36682" y="32"/>
                    <a:pt x="36357" y="32"/>
                  </a:cubicBezTo>
                  <a:cubicBezTo>
                    <a:pt x="36161" y="32"/>
                    <a:pt x="35977" y="63"/>
                    <a:pt x="35828" y="125"/>
                  </a:cubicBezTo>
                  <a:cubicBezTo>
                    <a:pt x="35646" y="201"/>
                    <a:pt x="35471" y="228"/>
                    <a:pt x="35302" y="228"/>
                  </a:cubicBezTo>
                  <a:cubicBezTo>
                    <a:pt x="34897" y="228"/>
                    <a:pt x="34520" y="74"/>
                    <a:pt x="34136" y="74"/>
                  </a:cubicBezTo>
                  <a:cubicBezTo>
                    <a:pt x="34133" y="74"/>
                    <a:pt x="34130" y="74"/>
                    <a:pt x="34126" y="74"/>
                  </a:cubicBezTo>
                  <a:cubicBezTo>
                    <a:pt x="33779" y="76"/>
                    <a:pt x="33422" y="83"/>
                    <a:pt x="33061" y="83"/>
                  </a:cubicBezTo>
                  <a:cubicBezTo>
                    <a:pt x="32692" y="83"/>
                    <a:pt x="32320" y="76"/>
                    <a:pt x="31954" y="52"/>
                  </a:cubicBezTo>
                  <a:cubicBezTo>
                    <a:pt x="31695" y="35"/>
                    <a:pt x="31417" y="1"/>
                    <a:pt x="31138" y="1"/>
                  </a:cubicBezTo>
                  <a:close/>
                </a:path>
              </a:pathLst>
            </a:custGeom>
            <a:solidFill>
              <a:srgbClr val="FEB8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grpSp>
      <p:grpSp>
        <p:nvGrpSpPr>
          <p:cNvPr id="21" name="Google Shape;872;p31"/>
          <p:cNvGrpSpPr/>
          <p:nvPr/>
        </p:nvGrpSpPr>
        <p:grpSpPr>
          <a:xfrm>
            <a:off x="7532916" y="2666489"/>
            <a:ext cx="4406995" cy="4200592"/>
            <a:chOff x="6096275" y="2025923"/>
            <a:chExt cx="1901098" cy="2324526"/>
          </a:xfrm>
        </p:grpSpPr>
        <p:sp>
          <p:nvSpPr>
            <p:cNvPr id="22" name="Google Shape;873;p31"/>
            <p:cNvSpPr/>
            <p:nvPr/>
          </p:nvSpPr>
          <p:spPr>
            <a:xfrm>
              <a:off x="6096275" y="2025923"/>
              <a:ext cx="1901098" cy="2324526"/>
            </a:xfrm>
            <a:custGeom>
              <a:avLst/>
              <a:gdLst/>
              <a:ahLst/>
              <a:cxnLst/>
              <a:rect l="l" t="t" r="r" b="b"/>
              <a:pathLst>
                <a:path w="56030" h="81334" extrusionOk="0">
                  <a:moveTo>
                    <a:pt x="33260" y="1336"/>
                  </a:moveTo>
                  <a:cubicBezTo>
                    <a:pt x="33539" y="1336"/>
                    <a:pt x="33817" y="1370"/>
                    <a:pt x="34076" y="1387"/>
                  </a:cubicBezTo>
                  <a:cubicBezTo>
                    <a:pt x="34442" y="1411"/>
                    <a:pt x="34814" y="1418"/>
                    <a:pt x="35183" y="1418"/>
                  </a:cubicBezTo>
                  <a:cubicBezTo>
                    <a:pt x="35544" y="1418"/>
                    <a:pt x="35901" y="1411"/>
                    <a:pt x="36248" y="1409"/>
                  </a:cubicBezTo>
                  <a:cubicBezTo>
                    <a:pt x="36252" y="1409"/>
                    <a:pt x="36255" y="1409"/>
                    <a:pt x="36258" y="1409"/>
                  </a:cubicBezTo>
                  <a:cubicBezTo>
                    <a:pt x="36642" y="1409"/>
                    <a:pt x="37019" y="1563"/>
                    <a:pt x="37424" y="1563"/>
                  </a:cubicBezTo>
                  <a:cubicBezTo>
                    <a:pt x="37593" y="1563"/>
                    <a:pt x="37768" y="1536"/>
                    <a:pt x="37950" y="1460"/>
                  </a:cubicBezTo>
                  <a:cubicBezTo>
                    <a:pt x="38099" y="1398"/>
                    <a:pt x="38283" y="1367"/>
                    <a:pt x="38479" y="1367"/>
                  </a:cubicBezTo>
                  <a:cubicBezTo>
                    <a:pt x="38804" y="1367"/>
                    <a:pt x="39162" y="1454"/>
                    <a:pt x="39449" y="1632"/>
                  </a:cubicBezTo>
                  <a:cubicBezTo>
                    <a:pt x="39511" y="1671"/>
                    <a:pt x="39567" y="1684"/>
                    <a:pt x="39622" y="1684"/>
                  </a:cubicBezTo>
                  <a:cubicBezTo>
                    <a:pt x="39751" y="1684"/>
                    <a:pt x="39866" y="1608"/>
                    <a:pt x="39999" y="1608"/>
                  </a:cubicBezTo>
                  <a:cubicBezTo>
                    <a:pt x="40013" y="1608"/>
                    <a:pt x="40027" y="1609"/>
                    <a:pt x="40041" y="1610"/>
                  </a:cubicBezTo>
                  <a:cubicBezTo>
                    <a:pt x="41406" y="1781"/>
                    <a:pt x="42770" y="1956"/>
                    <a:pt x="44123" y="2195"/>
                  </a:cubicBezTo>
                  <a:cubicBezTo>
                    <a:pt x="44885" y="2330"/>
                    <a:pt x="45647" y="2473"/>
                    <a:pt x="46409" y="2603"/>
                  </a:cubicBezTo>
                  <a:cubicBezTo>
                    <a:pt x="47120" y="2725"/>
                    <a:pt x="47905" y="2785"/>
                    <a:pt x="48484" y="3303"/>
                  </a:cubicBezTo>
                  <a:cubicBezTo>
                    <a:pt x="48751" y="3541"/>
                    <a:pt x="49171" y="3490"/>
                    <a:pt x="49483" y="3737"/>
                  </a:cubicBezTo>
                  <a:cubicBezTo>
                    <a:pt x="50081" y="4210"/>
                    <a:pt x="50396" y="4821"/>
                    <a:pt x="50790" y="5416"/>
                  </a:cubicBezTo>
                  <a:cubicBezTo>
                    <a:pt x="51012" y="5750"/>
                    <a:pt x="51030" y="6218"/>
                    <a:pt x="51476" y="6445"/>
                  </a:cubicBezTo>
                  <a:cubicBezTo>
                    <a:pt x="51593" y="6505"/>
                    <a:pt x="51531" y="6690"/>
                    <a:pt x="51541" y="6821"/>
                  </a:cubicBezTo>
                  <a:cubicBezTo>
                    <a:pt x="51569" y="7195"/>
                    <a:pt x="51588" y="7555"/>
                    <a:pt x="51778" y="7924"/>
                  </a:cubicBezTo>
                  <a:cubicBezTo>
                    <a:pt x="51972" y="8300"/>
                    <a:pt x="51771" y="8758"/>
                    <a:pt x="51889" y="9199"/>
                  </a:cubicBezTo>
                  <a:cubicBezTo>
                    <a:pt x="52021" y="9696"/>
                    <a:pt x="52105" y="10221"/>
                    <a:pt x="52166" y="10743"/>
                  </a:cubicBezTo>
                  <a:cubicBezTo>
                    <a:pt x="52256" y="11520"/>
                    <a:pt x="52309" y="12297"/>
                    <a:pt x="52381" y="13074"/>
                  </a:cubicBezTo>
                  <a:cubicBezTo>
                    <a:pt x="52432" y="13630"/>
                    <a:pt x="52491" y="14190"/>
                    <a:pt x="52540" y="14742"/>
                  </a:cubicBezTo>
                  <a:cubicBezTo>
                    <a:pt x="52585" y="15263"/>
                    <a:pt x="52581" y="15798"/>
                    <a:pt x="52618" y="16329"/>
                  </a:cubicBezTo>
                  <a:cubicBezTo>
                    <a:pt x="52633" y="16551"/>
                    <a:pt x="52401" y="16651"/>
                    <a:pt x="52176" y="16651"/>
                  </a:cubicBezTo>
                  <a:cubicBezTo>
                    <a:pt x="52129" y="16651"/>
                    <a:pt x="52082" y="16646"/>
                    <a:pt x="52038" y="16638"/>
                  </a:cubicBezTo>
                  <a:cubicBezTo>
                    <a:pt x="51774" y="16586"/>
                    <a:pt x="51512" y="16568"/>
                    <a:pt x="51250" y="16568"/>
                  </a:cubicBezTo>
                  <a:cubicBezTo>
                    <a:pt x="50637" y="16568"/>
                    <a:pt x="50026" y="16667"/>
                    <a:pt x="49413" y="16667"/>
                  </a:cubicBezTo>
                  <a:cubicBezTo>
                    <a:pt x="49315" y="16667"/>
                    <a:pt x="49217" y="16664"/>
                    <a:pt x="49119" y="16659"/>
                  </a:cubicBezTo>
                  <a:cubicBezTo>
                    <a:pt x="49042" y="16654"/>
                    <a:pt x="48943" y="16635"/>
                    <a:pt x="48847" y="16635"/>
                  </a:cubicBezTo>
                  <a:cubicBezTo>
                    <a:pt x="48699" y="16635"/>
                    <a:pt x="48559" y="16680"/>
                    <a:pt x="48517" y="16893"/>
                  </a:cubicBezTo>
                  <a:cubicBezTo>
                    <a:pt x="48511" y="16918"/>
                    <a:pt x="48452" y="16955"/>
                    <a:pt x="48425" y="16955"/>
                  </a:cubicBezTo>
                  <a:cubicBezTo>
                    <a:pt x="48422" y="16955"/>
                    <a:pt x="48420" y="16955"/>
                    <a:pt x="48418" y="16954"/>
                  </a:cubicBezTo>
                  <a:cubicBezTo>
                    <a:pt x="48197" y="16876"/>
                    <a:pt x="47979" y="16846"/>
                    <a:pt x="47762" y="16846"/>
                  </a:cubicBezTo>
                  <a:cubicBezTo>
                    <a:pt x="47095" y="16846"/>
                    <a:pt x="46445" y="17131"/>
                    <a:pt x="45778" y="17162"/>
                  </a:cubicBezTo>
                  <a:cubicBezTo>
                    <a:pt x="44389" y="17225"/>
                    <a:pt x="42988" y="17165"/>
                    <a:pt x="41595" y="17309"/>
                  </a:cubicBezTo>
                  <a:cubicBezTo>
                    <a:pt x="41142" y="17356"/>
                    <a:pt x="40684" y="17371"/>
                    <a:pt x="40225" y="17371"/>
                  </a:cubicBezTo>
                  <a:cubicBezTo>
                    <a:pt x="39458" y="17371"/>
                    <a:pt x="38686" y="17330"/>
                    <a:pt x="37919" y="17330"/>
                  </a:cubicBezTo>
                  <a:cubicBezTo>
                    <a:pt x="37912" y="17330"/>
                    <a:pt x="37905" y="17330"/>
                    <a:pt x="37898" y="17330"/>
                  </a:cubicBezTo>
                  <a:cubicBezTo>
                    <a:pt x="37461" y="17330"/>
                    <a:pt x="37025" y="17351"/>
                    <a:pt x="36589" y="17352"/>
                  </a:cubicBezTo>
                  <a:cubicBezTo>
                    <a:pt x="36558" y="17352"/>
                    <a:pt x="36527" y="17352"/>
                    <a:pt x="36495" y="17352"/>
                  </a:cubicBezTo>
                  <a:cubicBezTo>
                    <a:pt x="35771" y="17352"/>
                    <a:pt x="35047" y="17344"/>
                    <a:pt x="34323" y="17344"/>
                  </a:cubicBezTo>
                  <a:cubicBezTo>
                    <a:pt x="33940" y="17344"/>
                    <a:pt x="33557" y="17346"/>
                    <a:pt x="33174" y="17353"/>
                  </a:cubicBezTo>
                  <a:cubicBezTo>
                    <a:pt x="32847" y="17360"/>
                    <a:pt x="32520" y="17362"/>
                    <a:pt x="32193" y="17362"/>
                  </a:cubicBezTo>
                  <a:cubicBezTo>
                    <a:pt x="31767" y="17362"/>
                    <a:pt x="31340" y="17359"/>
                    <a:pt x="30915" y="17359"/>
                  </a:cubicBezTo>
                  <a:cubicBezTo>
                    <a:pt x="30386" y="17359"/>
                    <a:pt x="29859" y="17364"/>
                    <a:pt x="29334" y="17385"/>
                  </a:cubicBezTo>
                  <a:cubicBezTo>
                    <a:pt x="28763" y="17409"/>
                    <a:pt x="28193" y="17416"/>
                    <a:pt x="27622" y="17416"/>
                  </a:cubicBezTo>
                  <a:cubicBezTo>
                    <a:pt x="26980" y="17416"/>
                    <a:pt x="26338" y="17407"/>
                    <a:pt x="25696" y="17407"/>
                  </a:cubicBezTo>
                  <a:cubicBezTo>
                    <a:pt x="24935" y="17407"/>
                    <a:pt x="24175" y="17419"/>
                    <a:pt x="23414" y="17468"/>
                  </a:cubicBezTo>
                  <a:cubicBezTo>
                    <a:pt x="22490" y="17528"/>
                    <a:pt x="21548" y="17571"/>
                    <a:pt x="20641" y="17658"/>
                  </a:cubicBezTo>
                  <a:cubicBezTo>
                    <a:pt x="19529" y="17765"/>
                    <a:pt x="18414" y="17819"/>
                    <a:pt x="17298" y="17819"/>
                  </a:cubicBezTo>
                  <a:cubicBezTo>
                    <a:pt x="17123" y="17819"/>
                    <a:pt x="16948" y="17818"/>
                    <a:pt x="16773" y="17815"/>
                  </a:cubicBezTo>
                  <a:cubicBezTo>
                    <a:pt x="15443" y="17794"/>
                    <a:pt x="14109" y="17701"/>
                    <a:pt x="12781" y="17701"/>
                  </a:cubicBezTo>
                  <a:cubicBezTo>
                    <a:pt x="12411" y="17701"/>
                    <a:pt x="12041" y="17708"/>
                    <a:pt x="11672" y="17726"/>
                  </a:cubicBezTo>
                  <a:cubicBezTo>
                    <a:pt x="10711" y="17772"/>
                    <a:pt x="9751" y="17802"/>
                    <a:pt x="8791" y="17802"/>
                  </a:cubicBezTo>
                  <a:cubicBezTo>
                    <a:pt x="8616" y="17802"/>
                    <a:pt x="8440" y="17801"/>
                    <a:pt x="8265" y="17799"/>
                  </a:cubicBezTo>
                  <a:cubicBezTo>
                    <a:pt x="7532" y="17792"/>
                    <a:pt x="6796" y="17677"/>
                    <a:pt x="6068" y="17677"/>
                  </a:cubicBezTo>
                  <a:cubicBezTo>
                    <a:pt x="5945" y="17677"/>
                    <a:pt x="5823" y="17680"/>
                    <a:pt x="5700" y="17688"/>
                  </a:cubicBezTo>
                  <a:cubicBezTo>
                    <a:pt x="5591" y="17695"/>
                    <a:pt x="5480" y="17698"/>
                    <a:pt x="5370" y="17698"/>
                  </a:cubicBezTo>
                  <a:cubicBezTo>
                    <a:pt x="4898" y="17698"/>
                    <a:pt x="4422" y="17647"/>
                    <a:pt x="3949" y="17647"/>
                  </a:cubicBezTo>
                  <a:cubicBezTo>
                    <a:pt x="3497" y="17647"/>
                    <a:pt x="3048" y="17693"/>
                    <a:pt x="2609" y="17874"/>
                  </a:cubicBezTo>
                  <a:cubicBezTo>
                    <a:pt x="2568" y="17891"/>
                    <a:pt x="2510" y="17902"/>
                    <a:pt x="2454" y="17902"/>
                  </a:cubicBezTo>
                  <a:cubicBezTo>
                    <a:pt x="2349" y="17902"/>
                    <a:pt x="2251" y="17862"/>
                    <a:pt x="2270" y="17741"/>
                  </a:cubicBezTo>
                  <a:cubicBezTo>
                    <a:pt x="2309" y="17489"/>
                    <a:pt x="2122" y="17195"/>
                    <a:pt x="2169" y="17082"/>
                  </a:cubicBezTo>
                  <a:cubicBezTo>
                    <a:pt x="2457" y="16370"/>
                    <a:pt x="2382" y="15627"/>
                    <a:pt x="2476" y="14904"/>
                  </a:cubicBezTo>
                  <a:cubicBezTo>
                    <a:pt x="2530" y="14496"/>
                    <a:pt x="3015" y="14120"/>
                    <a:pt x="2677" y="13702"/>
                  </a:cubicBezTo>
                  <a:cubicBezTo>
                    <a:pt x="2463" y="13437"/>
                    <a:pt x="2680" y="13108"/>
                    <a:pt x="2634" y="13042"/>
                  </a:cubicBezTo>
                  <a:cubicBezTo>
                    <a:pt x="2321" y="12594"/>
                    <a:pt x="3155" y="12197"/>
                    <a:pt x="2648" y="11777"/>
                  </a:cubicBezTo>
                  <a:cubicBezTo>
                    <a:pt x="2432" y="11598"/>
                    <a:pt x="2873" y="11604"/>
                    <a:pt x="2843" y="11335"/>
                  </a:cubicBezTo>
                  <a:cubicBezTo>
                    <a:pt x="2782" y="10801"/>
                    <a:pt x="2868" y="10238"/>
                    <a:pt x="2951" y="9684"/>
                  </a:cubicBezTo>
                  <a:cubicBezTo>
                    <a:pt x="3058" y="8966"/>
                    <a:pt x="3045" y="8228"/>
                    <a:pt x="3216" y="7507"/>
                  </a:cubicBezTo>
                  <a:cubicBezTo>
                    <a:pt x="3313" y="7102"/>
                    <a:pt x="3723" y="6837"/>
                    <a:pt x="3723" y="6389"/>
                  </a:cubicBezTo>
                  <a:cubicBezTo>
                    <a:pt x="3723" y="5842"/>
                    <a:pt x="4105" y="5400"/>
                    <a:pt x="4303" y="4916"/>
                  </a:cubicBezTo>
                  <a:cubicBezTo>
                    <a:pt x="4695" y="3955"/>
                    <a:pt x="5709" y="3783"/>
                    <a:pt x="6433" y="3277"/>
                  </a:cubicBezTo>
                  <a:cubicBezTo>
                    <a:pt x="6906" y="2948"/>
                    <a:pt x="7630" y="2927"/>
                    <a:pt x="8157" y="2579"/>
                  </a:cubicBezTo>
                  <a:cubicBezTo>
                    <a:pt x="8173" y="2569"/>
                    <a:pt x="8193" y="2565"/>
                    <a:pt x="8216" y="2565"/>
                  </a:cubicBezTo>
                  <a:cubicBezTo>
                    <a:pt x="8297" y="2565"/>
                    <a:pt x="8415" y="2614"/>
                    <a:pt x="8499" y="2628"/>
                  </a:cubicBezTo>
                  <a:cubicBezTo>
                    <a:pt x="8855" y="2583"/>
                    <a:pt x="9186" y="2651"/>
                    <a:pt x="9459" y="2287"/>
                  </a:cubicBezTo>
                  <a:cubicBezTo>
                    <a:pt x="9569" y="2142"/>
                    <a:pt x="9881" y="2088"/>
                    <a:pt x="10194" y="2088"/>
                  </a:cubicBezTo>
                  <a:cubicBezTo>
                    <a:pt x="10283" y="2088"/>
                    <a:pt x="10372" y="2092"/>
                    <a:pt x="10457" y="2100"/>
                  </a:cubicBezTo>
                  <a:cubicBezTo>
                    <a:pt x="10563" y="2110"/>
                    <a:pt x="10668" y="2115"/>
                    <a:pt x="10774" y="2115"/>
                  </a:cubicBezTo>
                  <a:cubicBezTo>
                    <a:pt x="11375" y="2115"/>
                    <a:pt x="11966" y="1966"/>
                    <a:pt x="12561" y="1868"/>
                  </a:cubicBezTo>
                  <a:cubicBezTo>
                    <a:pt x="12825" y="1825"/>
                    <a:pt x="13096" y="1813"/>
                    <a:pt x="13369" y="1813"/>
                  </a:cubicBezTo>
                  <a:cubicBezTo>
                    <a:pt x="13687" y="1813"/>
                    <a:pt x="14009" y="1829"/>
                    <a:pt x="14327" y="1829"/>
                  </a:cubicBezTo>
                  <a:cubicBezTo>
                    <a:pt x="14444" y="1829"/>
                    <a:pt x="14563" y="1841"/>
                    <a:pt x="14678" y="1841"/>
                  </a:cubicBezTo>
                  <a:cubicBezTo>
                    <a:pt x="14864" y="1841"/>
                    <a:pt x="15043" y="1811"/>
                    <a:pt x="15197" y="1656"/>
                  </a:cubicBezTo>
                  <a:cubicBezTo>
                    <a:pt x="15249" y="1603"/>
                    <a:pt x="15302" y="1583"/>
                    <a:pt x="15358" y="1583"/>
                  </a:cubicBezTo>
                  <a:cubicBezTo>
                    <a:pt x="15432" y="1583"/>
                    <a:pt x="15510" y="1619"/>
                    <a:pt x="15592" y="1664"/>
                  </a:cubicBezTo>
                  <a:cubicBezTo>
                    <a:pt x="15777" y="1765"/>
                    <a:pt x="15960" y="1800"/>
                    <a:pt x="16144" y="1800"/>
                  </a:cubicBezTo>
                  <a:cubicBezTo>
                    <a:pt x="16386" y="1800"/>
                    <a:pt x="16632" y="1739"/>
                    <a:pt x="16892" y="1682"/>
                  </a:cubicBezTo>
                  <a:cubicBezTo>
                    <a:pt x="17145" y="1628"/>
                    <a:pt x="17422" y="1418"/>
                    <a:pt x="17701" y="1418"/>
                  </a:cubicBezTo>
                  <a:cubicBezTo>
                    <a:pt x="17852" y="1418"/>
                    <a:pt x="18003" y="1480"/>
                    <a:pt x="18151" y="1660"/>
                  </a:cubicBezTo>
                  <a:cubicBezTo>
                    <a:pt x="18307" y="1555"/>
                    <a:pt x="18475" y="1536"/>
                    <a:pt x="18646" y="1536"/>
                  </a:cubicBezTo>
                  <a:cubicBezTo>
                    <a:pt x="18738" y="1536"/>
                    <a:pt x="18830" y="1542"/>
                    <a:pt x="18922" y="1542"/>
                  </a:cubicBezTo>
                  <a:cubicBezTo>
                    <a:pt x="18981" y="1542"/>
                    <a:pt x="19039" y="1539"/>
                    <a:pt x="19096" y="1532"/>
                  </a:cubicBezTo>
                  <a:cubicBezTo>
                    <a:pt x="19202" y="1520"/>
                    <a:pt x="19287" y="1481"/>
                    <a:pt x="19377" y="1481"/>
                  </a:cubicBezTo>
                  <a:cubicBezTo>
                    <a:pt x="19437" y="1481"/>
                    <a:pt x="19499" y="1499"/>
                    <a:pt x="19571" y="1554"/>
                  </a:cubicBezTo>
                  <a:cubicBezTo>
                    <a:pt x="19647" y="1614"/>
                    <a:pt x="19740" y="1638"/>
                    <a:pt x="19832" y="1638"/>
                  </a:cubicBezTo>
                  <a:cubicBezTo>
                    <a:pt x="19960" y="1638"/>
                    <a:pt x="20084" y="1591"/>
                    <a:pt x="20155" y="1527"/>
                  </a:cubicBezTo>
                  <a:cubicBezTo>
                    <a:pt x="20223" y="1465"/>
                    <a:pt x="20280" y="1445"/>
                    <a:pt x="20331" y="1445"/>
                  </a:cubicBezTo>
                  <a:cubicBezTo>
                    <a:pt x="20423" y="1445"/>
                    <a:pt x="20495" y="1512"/>
                    <a:pt x="20578" y="1512"/>
                  </a:cubicBezTo>
                  <a:cubicBezTo>
                    <a:pt x="20579" y="1512"/>
                    <a:pt x="20581" y="1512"/>
                    <a:pt x="20582" y="1512"/>
                  </a:cubicBezTo>
                  <a:cubicBezTo>
                    <a:pt x="20585" y="1511"/>
                    <a:pt x="20587" y="1511"/>
                    <a:pt x="20590" y="1511"/>
                  </a:cubicBezTo>
                  <a:cubicBezTo>
                    <a:pt x="20787" y="1511"/>
                    <a:pt x="21017" y="1683"/>
                    <a:pt x="21222" y="1683"/>
                  </a:cubicBezTo>
                  <a:cubicBezTo>
                    <a:pt x="21345" y="1683"/>
                    <a:pt x="21460" y="1620"/>
                    <a:pt x="21552" y="1420"/>
                  </a:cubicBezTo>
                  <a:cubicBezTo>
                    <a:pt x="21592" y="1456"/>
                    <a:pt x="21636" y="1469"/>
                    <a:pt x="21684" y="1469"/>
                  </a:cubicBezTo>
                  <a:cubicBezTo>
                    <a:pt x="21794" y="1469"/>
                    <a:pt x="21920" y="1403"/>
                    <a:pt x="22037" y="1403"/>
                  </a:cubicBezTo>
                  <a:cubicBezTo>
                    <a:pt x="22130" y="1403"/>
                    <a:pt x="22218" y="1444"/>
                    <a:pt x="22288" y="1588"/>
                  </a:cubicBezTo>
                  <a:cubicBezTo>
                    <a:pt x="22313" y="1640"/>
                    <a:pt x="22330" y="1660"/>
                    <a:pt x="22343" y="1660"/>
                  </a:cubicBezTo>
                  <a:cubicBezTo>
                    <a:pt x="22388" y="1660"/>
                    <a:pt x="22390" y="1428"/>
                    <a:pt x="22527" y="1428"/>
                  </a:cubicBezTo>
                  <a:cubicBezTo>
                    <a:pt x="22552" y="1428"/>
                    <a:pt x="22581" y="1435"/>
                    <a:pt x="22616" y="1453"/>
                  </a:cubicBezTo>
                  <a:cubicBezTo>
                    <a:pt x="22704" y="1499"/>
                    <a:pt x="22800" y="1515"/>
                    <a:pt x="22898" y="1515"/>
                  </a:cubicBezTo>
                  <a:cubicBezTo>
                    <a:pt x="23131" y="1515"/>
                    <a:pt x="23381" y="1424"/>
                    <a:pt x="23597" y="1424"/>
                  </a:cubicBezTo>
                  <a:cubicBezTo>
                    <a:pt x="23620" y="1424"/>
                    <a:pt x="23642" y="1425"/>
                    <a:pt x="23665" y="1427"/>
                  </a:cubicBezTo>
                  <a:cubicBezTo>
                    <a:pt x="23715" y="1432"/>
                    <a:pt x="23766" y="1434"/>
                    <a:pt x="23818" y="1434"/>
                  </a:cubicBezTo>
                  <a:cubicBezTo>
                    <a:pt x="24044" y="1434"/>
                    <a:pt x="24276" y="1394"/>
                    <a:pt x="24503" y="1394"/>
                  </a:cubicBezTo>
                  <a:cubicBezTo>
                    <a:pt x="24704" y="1394"/>
                    <a:pt x="24902" y="1426"/>
                    <a:pt x="25090" y="1546"/>
                  </a:cubicBezTo>
                  <a:cubicBezTo>
                    <a:pt x="25134" y="1573"/>
                    <a:pt x="25174" y="1584"/>
                    <a:pt x="25212" y="1584"/>
                  </a:cubicBezTo>
                  <a:cubicBezTo>
                    <a:pt x="25358" y="1584"/>
                    <a:pt x="25475" y="1428"/>
                    <a:pt x="25631" y="1428"/>
                  </a:cubicBezTo>
                  <a:cubicBezTo>
                    <a:pt x="25645" y="1428"/>
                    <a:pt x="25659" y="1429"/>
                    <a:pt x="25674" y="1432"/>
                  </a:cubicBezTo>
                  <a:cubicBezTo>
                    <a:pt x="25909" y="1477"/>
                    <a:pt x="26151" y="1485"/>
                    <a:pt x="26390" y="1485"/>
                  </a:cubicBezTo>
                  <a:cubicBezTo>
                    <a:pt x="26536" y="1485"/>
                    <a:pt x="26681" y="1482"/>
                    <a:pt x="26824" y="1482"/>
                  </a:cubicBezTo>
                  <a:cubicBezTo>
                    <a:pt x="26985" y="1482"/>
                    <a:pt x="27143" y="1486"/>
                    <a:pt x="27297" y="1503"/>
                  </a:cubicBezTo>
                  <a:cubicBezTo>
                    <a:pt x="27369" y="1511"/>
                    <a:pt x="27441" y="1514"/>
                    <a:pt x="27512" y="1514"/>
                  </a:cubicBezTo>
                  <a:cubicBezTo>
                    <a:pt x="27866" y="1514"/>
                    <a:pt x="28214" y="1434"/>
                    <a:pt x="28513" y="1434"/>
                  </a:cubicBezTo>
                  <a:cubicBezTo>
                    <a:pt x="28606" y="1434"/>
                    <a:pt x="28695" y="1442"/>
                    <a:pt x="28778" y="1463"/>
                  </a:cubicBezTo>
                  <a:cubicBezTo>
                    <a:pt x="28892" y="1491"/>
                    <a:pt x="29003" y="1502"/>
                    <a:pt x="29111" y="1502"/>
                  </a:cubicBezTo>
                  <a:cubicBezTo>
                    <a:pt x="29456" y="1502"/>
                    <a:pt x="29772" y="1393"/>
                    <a:pt x="30062" y="1393"/>
                  </a:cubicBezTo>
                  <a:cubicBezTo>
                    <a:pt x="30143" y="1393"/>
                    <a:pt x="30223" y="1401"/>
                    <a:pt x="30300" y="1424"/>
                  </a:cubicBezTo>
                  <a:cubicBezTo>
                    <a:pt x="30418" y="1458"/>
                    <a:pt x="30538" y="1471"/>
                    <a:pt x="30657" y="1471"/>
                  </a:cubicBezTo>
                  <a:cubicBezTo>
                    <a:pt x="30997" y="1471"/>
                    <a:pt x="31336" y="1368"/>
                    <a:pt x="31664" y="1368"/>
                  </a:cubicBezTo>
                  <a:cubicBezTo>
                    <a:pt x="31882" y="1368"/>
                    <a:pt x="32094" y="1413"/>
                    <a:pt x="32298" y="1563"/>
                  </a:cubicBezTo>
                  <a:cubicBezTo>
                    <a:pt x="32599" y="1383"/>
                    <a:pt x="32930" y="1336"/>
                    <a:pt x="33260" y="1336"/>
                  </a:cubicBezTo>
                  <a:close/>
                  <a:moveTo>
                    <a:pt x="51948" y="17784"/>
                  </a:moveTo>
                  <a:cubicBezTo>
                    <a:pt x="52101" y="17784"/>
                    <a:pt x="52269" y="18068"/>
                    <a:pt x="52499" y="18068"/>
                  </a:cubicBezTo>
                  <a:cubicBezTo>
                    <a:pt x="52526" y="18068"/>
                    <a:pt x="52554" y="18064"/>
                    <a:pt x="52582" y="18056"/>
                  </a:cubicBezTo>
                  <a:cubicBezTo>
                    <a:pt x="52584" y="18055"/>
                    <a:pt x="52586" y="18055"/>
                    <a:pt x="52588" y="18055"/>
                  </a:cubicBezTo>
                  <a:cubicBezTo>
                    <a:pt x="52699" y="18055"/>
                    <a:pt x="53016" y="18893"/>
                    <a:pt x="52913" y="18980"/>
                  </a:cubicBezTo>
                  <a:cubicBezTo>
                    <a:pt x="52700" y="19161"/>
                    <a:pt x="52860" y="19350"/>
                    <a:pt x="52897" y="19513"/>
                  </a:cubicBezTo>
                  <a:cubicBezTo>
                    <a:pt x="52984" y="19881"/>
                    <a:pt x="52764" y="20320"/>
                    <a:pt x="53181" y="20621"/>
                  </a:cubicBezTo>
                  <a:cubicBezTo>
                    <a:pt x="53210" y="20642"/>
                    <a:pt x="53206" y="20731"/>
                    <a:pt x="53183" y="20773"/>
                  </a:cubicBezTo>
                  <a:cubicBezTo>
                    <a:pt x="52946" y="21205"/>
                    <a:pt x="53086" y="21651"/>
                    <a:pt x="53126" y="22091"/>
                  </a:cubicBezTo>
                  <a:cubicBezTo>
                    <a:pt x="53181" y="22684"/>
                    <a:pt x="53293" y="23275"/>
                    <a:pt x="53202" y="23875"/>
                  </a:cubicBezTo>
                  <a:cubicBezTo>
                    <a:pt x="53149" y="24223"/>
                    <a:pt x="53457" y="24401"/>
                    <a:pt x="53703" y="24601"/>
                  </a:cubicBezTo>
                  <a:cubicBezTo>
                    <a:pt x="53661" y="24663"/>
                    <a:pt x="53602" y="24681"/>
                    <a:pt x="53543" y="24681"/>
                  </a:cubicBezTo>
                  <a:cubicBezTo>
                    <a:pt x="53464" y="24681"/>
                    <a:pt x="53386" y="24650"/>
                    <a:pt x="53350" y="24650"/>
                  </a:cubicBezTo>
                  <a:cubicBezTo>
                    <a:pt x="53324" y="24650"/>
                    <a:pt x="53320" y="24666"/>
                    <a:pt x="53354" y="24721"/>
                  </a:cubicBezTo>
                  <a:cubicBezTo>
                    <a:pt x="53553" y="25052"/>
                    <a:pt x="53250" y="25425"/>
                    <a:pt x="53460" y="25641"/>
                  </a:cubicBezTo>
                  <a:cubicBezTo>
                    <a:pt x="54164" y="26364"/>
                    <a:pt x="53415" y="27140"/>
                    <a:pt x="53638" y="27901"/>
                  </a:cubicBezTo>
                  <a:cubicBezTo>
                    <a:pt x="53851" y="28633"/>
                    <a:pt x="53824" y="29445"/>
                    <a:pt x="53767" y="30213"/>
                  </a:cubicBezTo>
                  <a:cubicBezTo>
                    <a:pt x="53716" y="30890"/>
                    <a:pt x="53701" y="31599"/>
                    <a:pt x="53883" y="32201"/>
                  </a:cubicBezTo>
                  <a:cubicBezTo>
                    <a:pt x="54116" y="32972"/>
                    <a:pt x="53554" y="33773"/>
                    <a:pt x="54121" y="34478"/>
                  </a:cubicBezTo>
                  <a:cubicBezTo>
                    <a:pt x="53553" y="34914"/>
                    <a:pt x="53872" y="35468"/>
                    <a:pt x="53944" y="35950"/>
                  </a:cubicBezTo>
                  <a:cubicBezTo>
                    <a:pt x="54064" y="36756"/>
                    <a:pt x="53788" y="37598"/>
                    <a:pt x="54209" y="38373"/>
                  </a:cubicBezTo>
                  <a:cubicBezTo>
                    <a:pt x="53768" y="38675"/>
                    <a:pt x="54019" y="39098"/>
                    <a:pt x="54005" y="39459"/>
                  </a:cubicBezTo>
                  <a:cubicBezTo>
                    <a:pt x="53965" y="40541"/>
                    <a:pt x="53920" y="41629"/>
                    <a:pt x="53992" y="42709"/>
                  </a:cubicBezTo>
                  <a:cubicBezTo>
                    <a:pt x="54026" y="43220"/>
                    <a:pt x="53950" y="43725"/>
                    <a:pt x="54004" y="44238"/>
                  </a:cubicBezTo>
                  <a:cubicBezTo>
                    <a:pt x="54053" y="44708"/>
                    <a:pt x="54284" y="45275"/>
                    <a:pt x="54127" y="45624"/>
                  </a:cubicBezTo>
                  <a:cubicBezTo>
                    <a:pt x="53848" y="46250"/>
                    <a:pt x="54077" y="46806"/>
                    <a:pt x="54066" y="47386"/>
                  </a:cubicBezTo>
                  <a:cubicBezTo>
                    <a:pt x="54045" y="48554"/>
                    <a:pt x="54058" y="49722"/>
                    <a:pt x="54058" y="50890"/>
                  </a:cubicBezTo>
                  <a:cubicBezTo>
                    <a:pt x="54058" y="51791"/>
                    <a:pt x="54155" y="52705"/>
                    <a:pt x="54027" y="53590"/>
                  </a:cubicBezTo>
                  <a:cubicBezTo>
                    <a:pt x="53901" y="54452"/>
                    <a:pt x="53989" y="55302"/>
                    <a:pt x="53979" y="56155"/>
                  </a:cubicBezTo>
                  <a:cubicBezTo>
                    <a:pt x="53968" y="56968"/>
                    <a:pt x="53882" y="57779"/>
                    <a:pt x="53907" y="58592"/>
                  </a:cubicBezTo>
                  <a:cubicBezTo>
                    <a:pt x="53929" y="59332"/>
                    <a:pt x="54080" y="60089"/>
                    <a:pt x="53827" y="60810"/>
                  </a:cubicBezTo>
                  <a:cubicBezTo>
                    <a:pt x="53394" y="62037"/>
                    <a:pt x="53887" y="63234"/>
                    <a:pt x="53887" y="64443"/>
                  </a:cubicBezTo>
                  <a:cubicBezTo>
                    <a:pt x="53887" y="65810"/>
                    <a:pt x="53898" y="67181"/>
                    <a:pt x="53713" y="68548"/>
                  </a:cubicBezTo>
                  <a:cubicBezTo>
                    <a:pt x="53576" y="69555"/>
                    <a:pt x="53475" y="70575"/>
                    <a:pt x="53343" y="71578"/>
                  </a:cubicBezTo>
                  <a:cubicBezTo>
                    <a:pt x="53136" y="73170"/>
                    <a:pt x="52770" y="74779"/>
                    <a:pt x="51752" y="76172"/>
                  </a:cubicBezTo>
                  <a:cubicBezTo>
                    <a:pt x="51200" y="76929"/>
                    <a:pt x="50495" y="77574"/>
                    <a:pt x="49722" y="78105"/>
                  </a:cubicBezTo>
                  <a:cubicBezTo>
                    <a:pt x="49362" y="78353"/>
                    <a:pt x="48766" y="78445"/>
                    <a:pt x="48273" y="78594"/>
                  </a:cubicBezTo>
                  <a:cubicBezTo>
                    <a:pt x="47260" y="78899"/>
                    <a:pt x="46209" y="78765"/>
                    <a:pt x="45178" y="78837"/>
                  </a:cubicBezTo>
                  <a:cubicBezTo>
                    <a:pt x="43691" y="78939"/>
                    <a:pt x="42184" y="78872"/>
                    <a:pt x="40707" y="79038"/>
                  </a:cubicBezTo>
                  <a:cubicBezTo>
                    <a:pt x="39974" y="79120"/>
                    <a:pt x="39234" y="79275"/>
                    <a:pt x="38493" y="79337"/>
                  </a:cubicBezTo>
                  <a:cubicBezTo>
                    <a:pt x="37299" y="79439"/>
                    <a:pt x="36097" y="79451"/>
                    <a:pt x="34903" y="79544"/>
                  </a:cubicBezTo>
                  <a:cubicBezTo>
                    <a:pt x="34492" y="79575"/>
                    <a:pt x="34056" y="79608"/>
                    <a:pt x="33656" y="79608"/>
                  </a:cubicBezTo>
                  <a:cubicBezTo>
                    <a:pt x="33546" y="79608"/>
                    <a:pt x="33440" y="79605"/>
                    <a:pt x="33337" y="79600"/>
                  </a:cubicBezTo>
                  <a:cubicBezTo>
                    <a:pt x="33269" y="79596"/>
                    <a:pt x="33201" y="79595"/>
                    <a:pt x="33133" y="79595"/>
                  </a:cubicBezTo>
                  <a:cubicBezTo>
                    <a:pt x="32688" y="79595"/>
                    <a:pt x="32251" y="79665"/>
                    <a:pt x="31818" y="79665"/>
                  </a:cubicBezTo>
                  <a:cubicBezTo>
                    <a:pt x="31675" y="79665"/>
                    <a:pt x="31532" y="79657"/>
                    <a:pt x="31390" y="79637"/>
                  </a:cubicBezTo>
                  <a:cubicBezTo>
                    <a:pt x="31197" y="79609"/>
                    <a:pt x="31003" y="79598"/>
                    <a:pt x="30810" y="79598"/>
                  </a:cubicBezTo>
                  <a:cubicBezTo>
                    <a:pt x="30306" y="79598"/>
                    <a:pt x="29809" y="79675"/>
                    <a:pt x="29341" y="79740"/>
                  </a:cubicBezTo>
                  <a:cubicBezTo>
                    <a:pt x="28149" y="79905"/>
                    <a:pt x="26952" y="79894"/>
                    <a:pt x="25765" y="80021"/>
                  </a:cubicBezTo>
                  <a:cubicBezTo>
                    <a:pt x="25329" y="80068"/>
                    <a:pt x="24892" y="80082"/>
                    <a:pt x="24454" y="80082"/>
                  </a:cubicBezTo>
                  <a:cubicBezTo>
                    <a:pt x="23808" y="80082"/>
                    <a:pt x="23161" y="80052"/>
                    <a:pt x="22514" y="80052"/>
                  </a:cubicBezTo>
                  <a:cubicBezTo>
                    <a:pt x="22301" y="80052"/>
                    <a:pt x="22087" y="80055"/>
                    <a:pt x="21873" y="80064"/>
                  </a:cubicBezTo>
                  <a:cubicBezTo>
                    <a:pt x="21808" y="80067"/>
                    <a:pt x="21743" y="80068"/>
                    <a:pt x="21677" y="80068"/>
                  </a:cubicBezTo>
                  <a:cubicBezTo>
                    <a:pt x="21032" y="80068"/>
                    <a:pt x="20358" y="79947"/>
                    <a:pt x="19709" y="79904"/>
                  </a:cubicBezTo>
                  <a:cubicBezTo>
                    <a:pt x="18790" y="79844"/>
                    <a:pt x="17883" y="79671"/>
                    <a:pt x="16953" y="79660"/>
                  </a:cubicBezTo>
                  <a:cubicBezTo>
                    <a:pt x="16393" y="79654"/>
                    <a:pt x="15816" y="79504"/>
                    <a:pt x="15244" y="79425"/>
                  </a:cubicBezTo>
                  <a:cubicBezTo>
                    <a:pt x="13561" y="79191"/>
                    <a:pt x="11870" y="79143"/>
                    <a:pt x="10177" y="79120"/>
                  </a:cubicBezTo>
                  <a:cubicBezTo>
                    <a:pt x="9131" y="79105"/>
                    <a:pt x="8171" y="78904"/>
                    <a:pt x="7345" y="78331"/>
                  </a:cubicBezTo>
                  <a:cubicBezTo>
                    <a:pt x="6830" y="77973"/>
                    <a:pt x="6223" y="77760"/>
                    <a:pt x="5676" y="77469"/>
                  </a:cubicBezTo>
                  <a:cubicBezTo>
                    <a:pt x="5130" y="77179"/>
                    <a:pt x="4888" y="76747"/>
                    <a:pt x="4528" y="76378"/>
                  </a:cubicBezTo>
                  <a:cubicBezTo>
                    <a:pt x="4324" y="76170"/>
                    <a:pt x="4434" y="75732"/>
                    <a:pt x="3977" y="75646"/>
                  </a:cubicBezTo>
                  <a:cubicBezTo>
                    <a:pt x="4253" y="75114"/>
                    <a:pt x="3599" y="74685"/>
                    <a:pt x="3752" y="74219"/>
                  </a:cubicBezTo>
                  <a:cubicBezTo>
                    <a:pt x="3849" y="73927"/>
                    <a:pt x="3574" y="73921"/>
                    <a:pt x="3572" y="73838"/>
                  </a:cubicBezTo>
                  <a:cubicBezTo>
                    <a:pt x="3552" y="73201"/>
                    <a:pt x="3367" y="72638"/>
                    <a:pt x="3108" y="72034"/>
                  </a:cubicBezTo>
                  <a:cubicBezTo>
                    <a:pt x="2939" y="71640"/>
                    <a:pt x="2956" y="71049"/>
                    <a:pt x="2915" y="70546"/>
                  </a:cubicBezTo>
                  <a:cubicBezTo>
                    <a:pt x="2887" y="70203"/>
                    <a:pt x="2881" y="69856"/>
                    <a:pt x="2509" y="69632"/>
                  </a:cubicBezTo>
                  <a:cubicBezTo>
                    <a:pt x="2462" y="69603"/>
                    <a:pt x="2440" y="69442"/>
                    <a:pt x="2465" y="69427"/>
                  </a:cubicBezTo>
                  <a:cubicBezTo>
                    <a:pt x="2890" y="69180"/>
                    <a:pt x="2274" y="68699"/>
                    <a:pt x="2732" y="68470"/>
                  </a:cubicBezTo>
                  <a:cubicBezTo>
                    <a:pt x="2315" y="67847"/>
                    <a:pt x="2664" y="67104"/>
                    <a:pt x="2321" y="66446"/>
                  </a:cubicBezTo>
                  <a:cubicBezTo>
                    <a:pt x="2099" y="66019"/>
                    <a:pt x="2501" y="65508"/>
                    <a:pt x="2297" y="65015"/>
                  </a:cubicBezTo>
                  <a:cubicBezTo>
                    <a:pt x="2187" y="64750"/>
                    <a:pt x="2227" y="64435"/>
                    <a:pt x="2203" y="64142"/>
                  </a:cubicBezTo>
                  <a:cubicBezTo>
                    <a:pt x="2199" y="64089"/>
                    <a:pt x="2193" y="64030"/>
                    <a:pt x="2212" y="63982"/>
                  </a:cubicBezTo>
                  <a:cubicBezTo>
                    <a:pt x="2524" y="63156"/>
                    <a:pt x="2144" y="62308"/>
                    <a:pt x="2293" y="61489"/>
                  </a:cubicBezTo>
                  <a:cubicBezTo>
                    <a:pt x="2501" y="60352"/>
                    <a:pt x="2045" y="59227"/>
                    <a:pt x="2332" y="58077"/>
                  </a:cubicBezTo>
                  <a:cubicBezTo>
                    <a:pt x="2445" y="57629"/>
                    <a:pt x="2429" y="57046"/>
                    <a:pt x="2144" y="56567"/>
                  </a:cubicBezTo>
                  <a:cubicBezTo>
                    <a:pt x="2068" y="56440"/>
                    <a:pt x="2180" y="56406"/>
                    <a:pt x="2256" y="56348"/>
                  </a:cubicBezTo>
                  <a:cubicBezTo>
                    <a:pt x="2357" y="56269"/>
                    <a:pt x="2464" y="56160"/>
                    <a:pt x="2371" y="56051"/>
                  </a:cubicBezTo>
                  <a:cubicBezTo>
                    <a:pt x="1783" y="55362"/>
                    <a:pt x="2512" y="54645"/>
                    <a:pt x="2302" y="53939"/>
                  </a:cubicBezTo>
                  <a:cubicBezTo>
                    <a:pt x="2200" y="53600"/>
                    <a:pt x="2309" y="53215"/>
                    <a:pt x="2112" y="52878"/>
                  </a:cubicBezTo>
                  <a:cubicBezTo>
                    <a:pt x="2093" y="52845"/>
                    <a:pt x="2054" y="52789"/>
                    <a:pt x="2066" y="52777"/>
                  </a:cubicBezTo>
                  <a:cubicBezTo>
                    <a:pt x="2625" y="52189"/>
                    <a:pt x="1990" y="51483"/>
                    <a:pt x="2292" y="50835"/>
                  </a:cubicBezTo>
                  <a:cubicBezTo>
                    <a:pt x="2381" y="50642"/>
                    <a:pt x="2353" y="50177"/>
                    <a:pt x="2192" y="49835"/>
                  </a:cubicBezTo>
                  <a:cubicBezTo>
                    <a:pt x="2106" y="49653"/>
                    <a:pt x="2136" y="49344"/>
                    <a:pt x="2184" y="49156"/>
                  </a:cubicBezTo>
                  <a:cubicBezTo>
                    <a:pt x="2332" y="48581"/>
                    <a:pt x="2140" y="48064"/>
                    <a:pt x="2028" y="47529"/>
                  </a:cubicBezTo>
                  <a:cubicBezTo>
                    <a:pt x="2000" y="47400"/>
                    <a:pt x="2002" y="47312"/>
                    <a:pt x="2167" y="47260"/>
                  </a:cubicBezTo>
                  <a:cubicBezTo>
                    <a:pt x="2231" y="47240"/>
                    <a:pt x="2319" y="47106"/>
                    <a:pt x="2311" y="47099"/>
                  </a:cubicBezTo>
                  <a:cubicBezTo>
                    <a:pt x="1680" y="46504"/>
                    <a:pt x="2512" y="45773"/>
                    <a:pt x="2085" y="45140"/>
                  </a:cubicBezTo>
                  <a:cubicBezTo>
                    <a:pt x="1952" y="44944"/>
                    <a:pt x="1965" y="44619"/>
                    <a:pt x="2021" y="44375"/>
                  </a:cubicBezTo>
                  <a:cubicBezTo>
                    <a:pt x="2150" y="43812"/>
                    <a:pt x="2140" y="43311"/>
                    <a:pt x="1958" y="42728"/>
                  </a:cubicBezTo>
                  <a:cubicBezTo>
                    <a:pt x="1838" y="42341"/>
                    <a:pt x="2115" y="41834"/>
                    <a:pt x="1735" y="41402"/>
                  </a:cubicBezTo>
                  <a:cubicBezTo>
                    <a:pt x="1551" y="41193"/>
                    <a:pt x="1949" y="41055"/>
                    <a:pt x="1934" y="40739"/>
                  </a:cubicBezTo>
                  <a:cubicBezTo>
                    <a:pt x="1902" y="40094"/>
                    <a:pt x="1645" y="39414"/>
                    <a:pt x="1960" y="38765"/>
                  </a:cubicBezTo>
                  <a:cubicBezTo>
                    <a:pt x="1381" y="38559"/>
                    <a:pt x="2255" y="37950"/>
                    <a:pt x="1625" y="37738"/>
                  </a:cubicBezTo>
                  <a:cubicBezTo>
                    <a:pt x="1612" y="37733"/>
                    <a:pt x="1766" y="37432"/>
                    <a:pt x="1761" y="37272"/>
                  </a:cubicBezTo>
                  <a:cubicBezTo>
                    <a:pt x="1750" y="36871"/>
                    <a:pt x="1774" y="36447"/>
                    <a:pt x="1635" y="36079"/>
                  </a:cubicBezTo>
                  <a:cubicBezTo>
                    <a:pt x="1358" y="35342"/>
                    <a:pt x="1763" y="34650"/>
                    <a:pt x="1687" y="33942"/>
                  </a:cubicBezTo>
                  <a:cubicBezTo>
                    <a:pt x="1653" y="33629"/>
                    <a:pt x="1477" y="33331"/>
                    <a:pt x="1812" y="33073"/>
                  </a:cubicBezTo>
                  <a:cubicBezTo>
                    <a:pt x="1405" y="32813"/>
                    <a:pt x="1741" y="32452"/>
                    <a:pt x="1659" y="32146"/>
                  </a:cubicBezTo>
                  <a:cubicBezTo>
                    <a:pt x="1592" y="31897"/>
                    <a:pt x="1421" y="31648"/>
                    <a:pt x="1766" y="31417"/>
                  </a:cubicBezTo>
                  <a:cubicBezTo>
                    <a:pt x="1809" y="31388"/>
                    <a:pt x="1701" y="30965"/>
                    <a:pt x="1674" y="30727"/>
                  </a:cubicBezTo>
                  <a:cubicBezTo>
                    <a:pt x="1592" y="30014"/>
                    <a:pt x="2216" y="29301"/>
                    <a:pt x="1682" y="28577"/>
                  </a:cubicBezTo>
                  <a:cubicBezTo>
                    <a:pt x="1654" y="28540"/>
                    <a:pt x="1634" y="28182"/>
                    <a:pt x="1601" y="27975"/>
                  </a:cubicBezTo>
                  <a:cubicBezTo>
                    <a:pt x="1584" y="27867"/>
                    <a:pt x="1531" y="27748"/>
                    <a:pt x="1730" y="27748"/>
                  </a:cubicBezTo>
                  <a:cubicBezTo>
                    <a:pt x="1736" y="27748"/>
                    <a:pt x="1743" y="27748"/>
                    <a:pt x="1751" y="27749"/>
                  </a:cubicBezTo>
                  <a:cubicBezTo>
                    <a:pt x="1753" y="27749"/>
                    <a:pt x="1755" y="27749"/>
                    <a:pt x="1757" y="27749"/>
                  </a:cubicBezTo>
                  <a:cubicBezTo>
                    <a:pt x="1875" y="27749"/>
                    <a:pt x="1979" y="27642"/>
                    <a:pt x="1945" y="27564"/>
                  </a:cubicBezTo>
                  <a:cubicBezTo>
                    <a:pt x="1679" y="26935"/>
                    <a:pt x="1858" y="26323"/>
                    <a:pt x="2005" y="25709"/>
                  </a:cubicBezTo>
                  <a:cubicBezTo>
                    <a:pt x="2034" y="25582"/>
                    <a:pt x="1901" y="25414"/>
                    <a:pt x="1922" y="25395"/>
                  </a:cubicBezTo>
                  <a:cubicBezTo>
                    <a:pt x="2075" y="25265"/>
                    <a:pt x="1444" y="24906"/>
                    <a:pt x="1965" y="24906"/>
                  </a:cubicBezTo>
                  <a:cubicBezTo>
                    <a:pt x="2001" y="24906"/>
                    <a:pt x="2043" y="24908"/>
                    <a:pt x="2090" y="24912"/>
                  </a:cubicBezTo>
                  <a:cubicBezTo>
                    <a:pt x="2098" y="24759"/>
                    <a:pt x="2126" y="24604"/>
                    <a:pt x="2110" y="24454"/>
                  </a:cubicBezTo>
                  <a:cubicBezTo>
                    <a:pt x="2018" y="23535"/>
                    <a:pt x="1924" y="22633"/>
                    <a:pt x="2182" y="21705"/>
                  </a:cubicBezTo>
                  <a:cubicBezTo>
                    <a:pt x="2315" y="21230"/>
                    <a:pt x="2016" y="20661"/>
                    <a:pt x="2125" y="20173"/>
                  </a:cubicBezTo>
                  <a:cubicBezTo>
                    <a:pt x="2192" y="19866"/>
                    <a:pt x="2034" y="19655"/>
                    <a:pt x="2046" y="19401"/>
                  </a:cubicBezTo>
                  <a:cubicBezTo>
                    <a:pt x="2063" y="19105"/>
                    <a:pt x="2299" y="18955"/>
                    <a:pt x="2551" y="18955"/>
                  </a:cubicBezTo>
                  <a:cubicBezTo>
                    <a:pt x="2582" y="18955"/>
                    <a:pt x="2614" y="18957"/>
                    <a:pt x="2646" y="18962"/>
                  </a:cubicBezTo>
                  <a:cubicBezTo>
                    <a:pt x="2739" y="18976"/>
                    <a:pt x="2829" y="18982"/>
                    <a:pt x="2917" y="18982"/>
                  </a:cubicBezTo>
                  <a:cubicBezTo>
                    <a:pt x="3225" y="18982"/>
                    <a:pt x="3513" y="18909"/>
                    <a:pt x="3806" y="18847"/>
                  </a:cubicBezTo>
                  <a:cubicBezTo>
                    <a:pt x="3870" y="18834"/>
                    <a:pt x="3933" y="18828"/>
                    <a:pt x="3994" y="18828"/>
                  </a:cubicBezTo>
                  <a:cubicBezTo>
                    <a:pt x="4259" y="18828"/>
                    <a:pt x="4507" y="18927"/>
                    <a:pt x="4778" y="18927"/>
                  </a:cubicBezTo>
                  <a:cubicBezTo>
                    <a:pt x="4815" y="18927"/>
                    <a:pt x="4852" y="18926"/>
                    <a:pt x="4889" y="18921"/>
                  </a:cubicBezTo>
                  <a:cubicBezTo>
                    <a:pt x="5113" y="18897"/>
                    <a:pt x="5337" y="18887"/>
                    <a:pt x="5561" y="18887"/>
                  </a:cubicBezTo>
                  <a:cubicBezTo>
                    <a:pt x="6194" y="18887"/>
                    <a:pt x="6827" y="18969"/>
                    <a:pt x="7463" y="19050"/>
                  </a:cubicBezTo>
                  <a:cubicBezTo>
                    <a:pt x="8039" y="19123"/>
                    <a:pt x="8619" y="19159"/>
                    <a:pt x="9201" y="19159"/>
                  </a:cubicBezTo>
                  <a:cubicBezTo>
                    <a:pt x="9722" y="19159"/>
                    <a:pt x="10246" y="19130"/>
                    <a:pt x="10770" y="19074"/>
                  </a:cubicBezTo>
                  <a:cubicBezTo>
                    <a:pt x="10860" y="19064"/>
                    <a:pt x="10952" y="19063"/>
                    <a:pt x="11044" y="19063"/>
                  </a:cubicBezTo>
                  <a:cubicBezTo>
                    <a:pt x="11103" y="19063"/>
                    <a:pt x="11162" y="19063"/>
                    <a:pt x="11221" y="19063"/>
                  </a:cubicBezTo>
                  <a:cubicBezTo>
                    <a:pt x="11494" y="19063"/>
                    <a:pt x="11761" y="19046"/>
                    <a:pt x="11995" y="18853"/>
                  </a:cubicBezTo>
                  <a:cubicBezTo>
                    <a:pt x="12151" y="19009"/>
                    <a:pt x="12323" y="19054"/>
                    <a:pt x="12498" y="19054"/>
                  </a:cubicBezTo>
                  <a:cubicBezTo>
                    <a:pt x="12747" y="19054"/>
                    <a:pt x="13005" y="18963"/>
                    <a:pt x="13244" y="18963"/>
                  </a:cubicBezTo>
                  <a:cubicBezTo>
                    <a:pt x="13324" y="18963"/>
                    <a:pt x="13402" y="18973"/>
                    <a:pt x="13477" y="19001"/>
                  </a:cubicBezTo>
                  <a:cubicBezTo>
                    <a:pt x="13722" y="19091"/>
                    <a:pt x="13965" y="19115"/>
                    <a:pt x="14207" y="19115"/>
                  </a:cubicBezTo>
                  <a:cubicBezTo>
                    <a:pt x="14479" y="19115"/>
                    <a:pt x="14750" y="19085"/>
                    <a:pt x="15021" y="19085"/>
                  </a:cubicBezTo>
                  <a:cubicBezTo>
                    <a:pt x="15124" y="19085"/>
                    <a:pt x="15228" y="19089"/>
                    <a:pt x="15331" y="19101"/>
                  </a:cubicBezTo>
                  <a:cubicBezTo>
                    <a:pt x="15613" y="19134"/>
                    <a:pt x="15899" y="19138"/>
                    <a:pt x="16184" y="19138"/>
                  </a:cubicBezTo>
                  <a:cubicBezTo>
                    <a:pt x="16266" y="19138"/>
                    <a:pt x="16349" y="19137"/>
                    <a:pt x="16431" y="19137"/>
                  </a:cubicBezTo>
                  <a:cubicBezTo>
                    <a:pt x="16720" y="19137"/>
                    <a:pt x="17007" y="19141"/>
                    <a:pt x="17286" y="19176"/>
                  </a:cubicBezTo>
                  <a:cubicBezTo>
                    <a:pt x="17385" y="19188"/>
                    <a:pt x="17483" y="19192"/>
                    <a:pt x="17579" y="19192"/>
                  </a:cubicBezTo>
                  <a:cubicBezTo>
                    <a:pt x="17978" y="19192"/>
                    <a:pt x="18355" y="19108"/>
                    <a:pt x="18747" y="19108"/>
                  </a:cubicBezTo>
                  <a:cubicBezTo>
                    <a:pt x="18756" y="19108"/>
                    <a:pt x="18765" y="19108"/>
                    <a:pt x="18774" y="19108"/>
                  </a:cubicBezTo>
                  <a:cubicBezTo>
                    <a:pt x="18848" y="19109"/>
                    <a:pt x="18922" y="19109"/>
                    <a:pt x="18996" y="19109"/>
                  </a:cubicBezTo>
                  <a:cubicBezTo>
                    <a:pt x="20344" y="19109"/>
                    <a:pt x="21692" y="18988"/>
                    <a:pt x="23039" y="18903"/>
                  </a:cubicBezTo>
                  <a:cubicBezTo>
                    <a:pt x="23749" y="18859"/>
                    <a:pt x="24455" y="18766"/>
                    <a:pt x="25164" y="18724"/>
                  </a:cubicBezTo>
                  <a:cubicBezTo>
                    <a:pt x="25182" y="18723"/>
                    <a:pt x="25199" y="18722"/>
                    <a:pt x="25217" y="18722"/>
                  </a:cubicBezTo>
                  <a:cubicBezTo>
                    <a:pt x="25427" y="18722"/>
                    <a:pt x="25629" y="18791"/>
                    <a:pt x="25860" y="18791"/>
                  </a:cubicBezTo>
                  <a:cubicBezTo>
                    <a:pt x="25886" y="18791"/>
                    <a:pt x="25913" y="18790"/>
                    <a:pt x="25940" y="18788"/>
                  </a:cubicBezTo>
                  <a:cubicBezTo>
                    <a:pt x="26465" y="18749"/>
                    <a:pt x="26988" y="18658"/>
                    <a:pt x="27507" y="18652"/>
                  </a:cubicBezTo>
                  <a:cubicBezTo>
                    <a:pt x="27511" y="18652"/>
                    <a:pt x="27516" y="18652"/>
                    <a:pt x="27520" y="18652"/>
                  </a:cubicBezTo>
                  <a:cubicBezTo>
                    <a:pt x="27834" y="18652"/>
                    <a:pt x="28138" y="18770"/>
                    <a:pt x="28492" y="18770"/>
                  </a:cubicBezTo>
                  <a:cubicBezTo>
                    <a:pt x="28510" y="18770"/>
                    <a:pt x="28528" y="18769"/>
                    <a:pt x="28546" y="18769"/>
                  </a:cubicBezTo>
                  <a:cubicBezTo>
                    <a:pt x="28614" y="18766"/>
                    <a:pt x="28683" y="18765"/>
                    <a:pt x="28751" y="18765"/>
                  </a:cubicBezTo>
                  <a:cubicBezTo>
                    <a:pt x="29115" y="18765"/>
                    <a:pt x="29480" y="18794"/>
                    <a:pt x="29844" y="18794"/>
                  </a:cubicBezTo>
                  <a:cubicBezTo>
                    <a:pt x="30144" y="18794"/>
                    <a:pt x="30444" y="18775"/>
                    <a:pt x="30742" y="18704"/>
                  </a:cubicBezTo>
                  <a:cubicBezTo>
                    <a:pt x="30779" y="18695"/>
                    <a:pt x="30815" y="18691"/>
                    <a:pt x="30849" y="18691"/>
                  </a:cubicBezTo>
                  <a:cubicBezTo>
                    <a:pt x="31031" y="18691"/>
                    <a:pt x="31170" y="18802"/>
                    <a:pt x="31335" y="18840"/>
                  </a:cubicBezTo>
                  <a:cubicBezTo>
                    <a:pt x="31364" y="18846"/>
                    <a:pt x="31385" y="18852"/>
                    <a:pt x="31401" y="18852"/>
                  </a:cubicBezTo>
                  <a:cubicBezTo>
                    <a:pt x="31443" y="18852"/>
                    <a:pt x="31459" y="18818"/>
                    <a:pt x="31498" y="18689"/>
                  </a:cubicBezTo>
                  <a:cubicBezTo>
                    <a:pt x="31518" y="18620"/>
                    <a:pt x="31565" y="18599"/>
                    <a:pt x="31609" y="18599"/>
                  </a:cubicBezTo>
                  <a:cubicBezTo>
                    <a:pt x="31637" y="18599"/>
                    <a:pt x="31664" y="18608"/>
                    <a:pt x="31682" y="18617"/>
                  </a:cubicBezTo>
                  <a:cubicBezTo>
                    <a:pt x="31878" y="18718"/>
                    <a:pt x="32076" y="18747"/>
                    <a:pt x="32276" y="18747"/>
                  </a:cubicBezTo>
                  <a:cubicBezTo>
                    <a:pt x="32560" y="18747"/>
                    <a:pt x="32845" y="18688"/>
                    <a:pt x="33124" y="18688"/>
                  </a:cubicBezTo>
                  <a:cubicBezTo>
                    <a:pt x="33194" y="18688"/>
                    <a:pt x="33262" y="18691"/>
                    <a:pt x="33331" y="18700"/>
                  </a:cubicBezTo>
                  <a:cubicBezTo>
                    <a:pt x="33509" y="18725"/>
                    <a:pt x="33679" y="18728"/>
                    <a:pt x="33849" y="18728"/>
                  </a:cubicBezTo>
                  <a:cubicBezTo>
                    <a:pt x="33917" y="18728"/>
                    <a:pt x="33985" y="18728"/>
                    <a:pt x="34053" y="18728"/>
                  </a:cubicBezTo>
                  <a:cubicBezTo>
                    <a:pt x="34115" y="18728"/>
                    <a:pt x="34177" y="18728"/>
                    <a:pt x="34239" y="18730"/>
                  </a:cubicBezTo>
                  <a:cubicBezTo>
                    <a:pt x="34258" y="18730"/>
                    <a:pt x="34277" y="18731"/>
                    <a:pt x="34296" y="18731"/>
                  </a:cubicBezTo>
                  <a:cubicBezTo>
                    <a:pt x="34656" y="18731"/>
                    <a:pt x="35041" y="18630"/>
                    <a:pt x="35359" y="18630"/>
                  </a:cubicBezTo>
                  <a:cubicBezTo>
                    <a:pt x="35440" y="18630"/>
                    <a:pt x="35516" y="18636"/>
                    <a:pt x="35586" y="18653"/>
                  </a:cubicBezTo>
                  <a:cubicBezTo>
                    <a:pt x="35740" y="18689"/>
                    <a:pt x="35891" y="18702"/>
                    <a:pt x="36039" y="18702"/>
                  </a:cubicBezTo>
                  <a:cubicBezTo>
                    <a:pt x="36403" y="18702"/>
                    <a:pt x="36754" y="18626"/>
                    <a:pt x="37103" y="18626"/>
                  </a:cubicBezTo>
                  <a:cubicBezTo>
                    <a:pt x="37242" y="18626"/>
                    <a:pt x="37381" y="18638"/>
                    <a:pt x="37520" y="18671"/>
                  </a:cubicBezTo>
                  <a:cubicBezTo>
                    <a:pt x="37608" y="18692"/>
                    <a:pt x="37684" y="18705"/>
                    <a:pt x="37757" y="18705"/>
                  </a:cubicBezTo>
                  <a:cubicBezTo>
                    <a:pt x="37877" y="18705"/>
                    <a:pt x="37989" y="18672"/>
                    <a:pt x="38129" y="18593"/>
                  </a:cubicBezTo>
                  <a:cubicBezTo>
                    <a:pt x="38207" y="18549"/>
                    <a:pt x="38285" y="18532"/>
                    <a:pt x="38364" y="18532"/>
                  </a:cubicBezTo>
                  <a:cubicBezTo>
                    <a:pt x="38623" y="18532"/>
                    <a:pt x="38886" y="18718"/>
                    <a:pt x="39168" y="18718"/>
                  </a:cubicBezTo>
                  <a:cubicBezTo>
                    <a:pt x="39216" y="18718"/>
                    <a:pt x="39264" y="18713"/>
                    <a:pt x="39312" y="18700"/>
                  </a:cubicBezTo>
                  <a:cubicBezTo>
                    <a:pt x="39408" y="18676"/>
                    <a:pt x="39504" y="18667"/>
                    <a:pt x="39600" y="18667"/>
                  </a:cubicBezTo>
                  <a:cubicBezTo>
                    <a:pt x="39860" y="18667"/>
                    <a:pt x="40123" y="18732"/>
                    <a:pt x="40389" y="18732"/>
                  </a:cubicBezTo>
                  <a:cubicBezTo>
                    <a:pt x="40520" y="18732"/>
                    <a:pt x="40652" y="18716"/>
                    <a:pt x="40785" y="18669"/>
                  </a:cubicBezTo>
                  <a:cubicBezTo>
                    <a:pt x="40975" y="18601"/>
                    <a:pt x="41169" y="18580"/>
                    <a:pt x="41364" y="18580"/>
                  </a:cubicBezTo>
                  <a:cubicBezTo>
                    <a:pt x="41678" y="18580"/>
                    <a:pt x="41999" y="18634"/>
                    <a:pt x="42322" y="18634"/>
                  </a:cubicBezTo>
                  <a:cubicBezTo>
                    <a:pt x="42448" y="18634"/>
                    <a:pt x="42574" y="18626"/>
                    <a:pt x="42701" y="18603"/>
                  </a:cubicBezTo>
                  <a:cubicBezTo>
                    <a:pt x="43044" y="18541"/>
                    <a:pt x="43393" y="18530"/>
                    <a:pt x="43744" y="18530"/>
                  </a:cubicBezTo>
                  <a:cubicBezTo>
                    <a:pt x="43917" y="18530"/>
                    <a:pt x="44090" y="18533"/>
                    <a:pt x="44262" y="18533"/>
                  </a:cubicBezTo>
                  <a:cubicBezTo>
                    <a:pt x="44740" y="18533"/>
                    <a:pt x="45218" y="18514"/>
                    <a:pt x="45684" y="18372"/>
                  </a:cubicBezTo>
                  <a:cubicBezTo>
                    <a:pt x="45718" y="18362"/>
                    <a:pt x="45761" y="18335"/>
                    <a:pt x="45789" y="18335"/>
                  </a:cubicBezTo>
                  <a:cubicBezTo>
                    <a:pt x="45794" y="18335"/>
                    <a:pt x="45798" y="18336"/>
                    <a:pt x="45802" y="18338"/>
                  </a:cubicBezTo>
                  <a:cubicBezTo>
                    <a:pt x="46010" y="18446"/>
                    <a:pt x="46219" y="18486"/>
                    <a:pt x="46426" y="18486"/>
                  </a:cubicBezTo>
                  <a:cubicBezTo>
                    <a:pt x="46760" y="18486"/>
                    <a:pt x="47088" y="18382"/>
                    <a:pt x="47396" y="18288"/>
                  </a:cubicBezTo>
                  <a:cubicBezTo>
                    <a:pt x="47574" y="18233"/>
                    <a:pt x="47757" y="18219"/>
                    <a:pt x="47941" y="18219"/>
                  </a:cubicBezTo>
                  <a:cubicBezTo>
                    <a:pt x="48136" y="18219"/>
                    <a:pt x="48332" y="18235"/>
                    <a:pt x="48520" y="18235"/>
                  </a:cubicBezTo>
                  <a:cubicBezTo>
                    <a:pt x="48744" y="18235"/>
                    <a:pt x="48958" y="18213"/>
                    <a:pt x="49149" y="18114"/>
                  </a:cubicBezTo>
                  <a:cubicBezTo>
                    <a:pt x="49366" y="18002"/>
                    <a:pt x="49590" y="17979"/>
                    <a:pt x="49814" y="17979"/>
                  </a:cubicBezTo>
                  <a:cubicBezTo>
                    <a:pt x="49973" y="17979"/>
                    <a:pt x="50132" y="17991"/>
                    <a:pt x="50288" y="17991"/>
                  </a:cubicBezTo>
                  <a:cubicBezTo>
                    <a:pt x="50512" y="17991"/>
                    <a:pt x="50731" y="17967"/>
                    <a:pt x="50937" y="17852"/>
                  </a:cubicBezTo>
                  <a:cubicBezTo>
                    <a:pt x="50972" y="17832"/>
                    <a:pt x="51020" y="17824"/>
                    <a:pt x="51074" y="17824"/>
                  </a:cubicBezTo>
                  <a:cubicBezTo>
                    <a:pt x="51187" y="17824"/>
                    <a:pt x="51323" y="17861"/>
                    <a:pt x="51401" y="17913"/>
                  </a:cubicBezTo>
                  <a:cubicBezTo>
                    <a:pt x="51503" y="17978"/>
                    <a:pt x="51560" y="18031"/>
                    <a:pt x="51618" y="18031"/>
                  </a:cubicBezTo>
                  <a:cubicBezTo>
                    <a:pt x="51674" y="18031"/>
                    <a:pt x="51731" y="17983"/>
                    <a:pt x="51829" y="17855"/>
                  </a:cubicBezTo>
                  <a:cubicBezTo>
                    <a:pt x="51868" y="17804"/>
                    <a:pt x="51908" y="17784"/>
                    <a:pt x="51948" y="17784"/>
                  </a:cubicBezTo>
                  <a:close/>
                  <a:moveTo>
                    <a:pt x="34717" y="0"/>
                  </a:moveTo>
                  <a:cubicBezTo>
                    <a:pt x="34341" y="0"/>
                    <a:pt x="33964" y="8"/>
                    <a:pt x="33590" y="25"/>
                  </a:cubicBezTo>
                  <a:cubicBezTo>
                    <a:pt x="33064" y="50"/>
                    <a:pt x="32506" y="233"/>
                    <a:pt x="32002" y="233"/>
                  </a:cubicBezTo>
                  <a:cubicBezTo>
                    <a:pt x="31868" y="233"/>
                    <a:pt x="31738" y="220"/>
                    <a:pt x="31614" y="188"/>
                  </a:cubicBezTo>
                  <a:cubicBezTo>
                    <a:pt x="31378" y="127"/>
                    <a:pt x="31148" y="109"/>
                    <a:pt x="30921" y="109"/>
                  </a:cubicBezTo>
                  <a:cubicBezTo>
                    <a:pt x="30567" y="109"/>
                    <a:pt x="30220" y="154"/>
                    <a:pt x="29868" y="154"/>
                  </a:cubicBezTo>
                  <a:cubicBezTo>
                    <a:pt x="29755" y="154"/>
                    <a:pt x="29640" y="149"/>
                    <a:pt x="29525" y="136"/>
                  </a:cubicBezTo>
                  <a:cubicBezTo>
                    <a:pt x="29330" y="115"/>
                    <a:pt x="29133" y="107"/>
                    <a:pt x="28935" y="107"/>
                  </a:cubicBezTo>
                  <a:cubicBezTo>
                    <a:pt x="28215" y="107"/>
                    <a:pt x="27482" y="218"/>
                    <a:pt x="26756" y="227"/>
                  </a:cubicBezTo>
                  <a:cubicBezTo>
                    <a:pt x="26736" y="227"/>
                    <a:pt x="26717" y="227"/>
                    <a:pt x="26698" y="227"/>
                  </a:cubicBezTo>
                  <a:cubicBezTo>
                    <a:pt x="26002" y="227"/>
                    <a:pt x="25314" y="86"/>
                    <a:pt x="24612" y="86"/>
                  </a:cubicBezTo>
                  <a:cubicBezTo>
                    <a:pt x="24482" y="86"/>
                    <a:pt x="24352" y="91"/>
                    <a:pt x="24222" y="102"/>
                  </a:cubicBezTo>
                  <a:cubicBezTo>
                    <a:pt x="23971" y="124"/>
                    <a:pt x="23719" y="167"/>
                    <a:pt x="23457" y="167"/>
                  </a:cubicBezTo>
                  <a:cubicBezTo>
                    <a:pt x="23328" y="167"/>
                    <a:pt x="23197" y="157"/>
                    <a:pt x="23063" y="129"/>
                  </a:cubicBezTo>
                  <a:cubicBezTo>
                    <a:pt x="22736" y="62"/>
                    <a:pt x="22332" y="7"/>
                    <a:pt x="21992" y="7"/>
                  </a:cubicBezTo>
                  <a:cubicBezTo>
                    <a:pt x="21806" y="7"/>
                    <a:pt x="21639" y="23"/>
                    <a:pt x="21514" y="63"/>
                  </a:cubicBezTo>
                  <a:cubicBezTo>
                    <a:pt x="21219" y="157"/>
                    <a:pt x="20932" y="186"/>
                    <a:pt x="20649" y="186"/>
                  </a:cubicBezTo>
                  <a:cubicBezTo>
                    <a:pt x="20188" y="186"/>
                    <a:pt x="19739" y="109"/>
                    <a:pt x="19287" y="109"/>
                  </a:cubicBezTo>
                  <a:cubicBezTo>
                    <a:pt x="19184" y="109"/>
                    <a:pt x="19081" y="113"/>
                    <a:pt x="18978" y="123"/>
                  </a:cubicBezTo>
                  <a:cubicBezTo>
                    <a:pt x="18879" y="132"/>
                    <a:pt x="18778" y="136"/>
                    <a:pt x="18676" y="136"/>
                  </a:cubicBezTo>
                  <a:cubicBezTo>
                    <a:pt x="18396" y="136"/>
                    <a:pt x="18106" y="110"/>
                    <a:pt x="17837" y="110"/>
                  </a:cubicBezTo>
                  <a:cubicBezTo>
                    <a:pt x="17670" y="110"/>
                    <a:pt x="17511" y="120"/>
                    <a:pt x="17367" y="151"/>
                  </a:cubicBezTo>
                  <a:cubicBezTo>
                    <a:pt x="17049" y="220"/>
                    <a:pt x="16733" y="239"/>
                    <a:pt x="16418" y="239"/>
                  </a:cubicBezTo>
                  <a:cubicBezTo>
                    <a:pt x="16005" y="239"/>
                    <a:pt x="15594" y="206"/>
                    <a:pt x="15186" y="206"/>
                  </a:cubicBezTo>
                  <a:cubicBezTo>
                    <a:pt x="14902" y="206"/>
                    <a:pt x="14620" y="222"/>
                    <a:pt x="14338" y="277"/>
                  </a:cubicBezTo>
                  <a:cubicBezTo>
                    <a:pt x="13903" y="361"/>
                    <a:pt x="13467" y="279"/>
                    <a:pt x="13019" y="360"/>
                  </a:cubicBezTo>
                  <a:cubicBezTo>
                    <a:pt x="12334" y="483"/>
                    <a:pt x="11669" y="712"/>
                    <a:pt x="10979" y="771"/>
                  </a:cubicBezTo>
                  <a:cubicBezTo>
                    <a:pt x="9788" y="873"/>
                    <a:pt x="8569" y="818"/>
                    <a:pt x="7513" y="1469"/>
                  </a:cubicBezTo>
                  <a:cubicBezTo>
                    <a:pt x="7458" y="1503"/>
                    <a:pt x="7376" y="1516"/>
                    <a:pt x="7298" y="1516"/>
                  </a:cubicBezTo>
                  <a:cubicBezTo>
                    <a:pt x="7266" y="1516"/>
                    <a:pt x="7236" y="1514"/>
                    <a:pt x="7207" y="1510"/>
                  </a:cubicBezTo>
                  <a:cubicBezTo>
                    <a:pt x="7131" y="1500"/>
                    <a:pt x="7056" y="1495"/>
                    <a:pt x="6983" y="1495"/>
                  </a:cubicBezTo>
                  <a:cubicBezTo>
                    <a:pt x="6292" y="1495"/>
                    <a:pt x="5732" y="1919"/>
                    <a:pt x="5117" y="2111"/>
                  </a:cubicBezTo>
                  <a:cubicBezTo>
                    <a:pt x="4440" y="2322"/>
                    <a:pt x="3801" y="2845"/>
                    <a:pt x="3342" y="3371"/>
                  </a:cubicBezTo>
                  <a:cubicBezTo>
                    <a:pt x="2669" y="4140"/>
                    <a:pt x="2222" y="5042"/>
                    <a:pt x="1824" y="5980"/>
                  </a:cubicBezTo>
                  <a:cubicBezTo>
                    <a:pt x="1229" y="7380"/>
                    <a:pt x="1090" y="8812"/>
                    <a:pt x="1024" y="10273"/>
                  </a:cubicBezTo>
                  <a:cubicBezTo>
                    <a:pt x="1010" y="10591"/>
                    <a:pt x="1010" y="10913"/>
                    <a:pt x="969" y="11229"/>
                  </a:cubicBezTo>
                  <a:cubicBezTo>
                    <a:pt x="879" y="11935"/>
                    <a:pt x="832" y="12637"/>
                    <a:pt x="911" y="13349"/>
                  </a:cubicBezTo>
                  <a:cubicBezTo>
                    <a:pt x="969" y="13868"/>
                    <a:pt x="1079" y="14432"/>
                    <a:pt x="924" y="14912"/>
                  </a:cubicBezTo>
                  <a:cubicBezTo>
                    <a:pt x="543" y="16092"/>
                    <a:pt x="707" y="17286"/>
                    <a:pt x="682" y="18468"/>
                  </a:cubicBezTo>
                  <a:cubicBezTo>
                    <a:pt x="669" y="19089"/>
                    <a:pt x="727" y="19764"/>
                    <a:pt x="647" y="20341"/>
                  </a:cubicBezTo>
                  <a:cubicBezTo>
                    <a:pt x="517" y="21282"/>
                    <a:pt x="575" y="22225"/>
                    <a:pt x="473" y="23162"/>
                  </a:cubicBezTo>
                  <a:cubicBezTo>
                    <a:pt x="416" y="23688"/>
                    <a:pt x="150" y="24225"/>
                    <a:pt x="274" y="24721"/>
                  </a:cubicBezTo>
                  <a:cubicBezTo>
                    <a:pt x="384" y="25156"/>
                    <a:pt x="399" y="25585"/>
                    <a:pt x="305" y="25968"/>
                  </a:cubicBezTo>
                  <a:cubicBezTo>
                    <a:pt x="101" y="26802"/>
                    <a:pt x="190" y="27648"/>
                    <a:pt x="204" y="28465"/>
                  </a:cubicBezTo>
                  <a:cubicBezTo>
                    <a:pt x="221" y="29595"/>
                    <a:pt x="136" y="30722"/>
                    <a:pt x="131" y="31848"/>
                  </a:cubicBezTo>
                  <a:cubicBezTo>
                    <a:pt x="127" y="32945"/>
                    <a:pt x="1" y="34066"/>
                    <a:pt x="6" y="35159"/>
                  </a:cubicBezTo>
                  <a:cubicBezTo>
                    <a:pt x="11" y="36406"/>
                    <a:pt x="22" y="37672"/>
                    <a:pt x="157" y="38919"/>
                  </a:cubicBezTo>
                  <a:cubicBezTo>
                    <a:pt x="321" y="40432"/>
                    <a:pt x="280" y="41950"/>
                    <a:pt x="417" y="43461"/>
                  </a:cubicBezTo>
                  <a:cubicBezTo>
                    <a:pt x="481" y="44156"/>
                    <a:pt x="354" y="44845"/>
                    <a:pt x="453" y="45552"/>
                  </a:cubicBezTo>
                  <a:cubicBezTo>
                    <a:pt x="514" y="45990"/>
                    <a:pt x="651" y="46479"/>
                    <a:pt x="545" y="46934"/>
                  </a:cubicBezTo>
                  <a:cubicBezTo>
                    <a:pt x="350" y="47776"/>
                    <a:pt x="622" y="48604"/>
                    <a:pt x="575" y="49444"/>
                  </a:cubicBezTo>
                  <a:cubicBezTo>
                    <a:pt x="525" y="50326"/>
                    <a:pt x="734" y="51220"/>
                    <a:pt x="688" y="52103"/>
                  </a:cubicBezTo>
                  <a:cubicBezTo>
                    <a:pt x="658" y="52721"/>
                    <a:pt x="633" y="53359"/>
                    <a:pt x="621" y="53966"/>
                  </a:cubicBezTo>
                  <a:cubicBezTo>
                    <a:pt x="607" y="54643"/>
                    <a:pt x="760" y="55364"/>
                    <a:pt x="741" y="56061"/>
                  </a:cubicBezTo>
                  <a:cubicBezTo>
                    <a:pt x="710" y="57093"/>
                    <a:pt x="618" y="58122"/>
                    <a:pt x="770" y="59153"/>
                  </a:cubicBezTo>
                  <a:cubicBezTo>
                    <a:pt x="789" y="59285"/>
                    <a:pt x="763" y="59421"/>
                    <a:pt x="754" y="59556"/>
                  </a:cubicBezTo>
                  <a:cubicBezTo>
                    <a:pt x="712" y="60212"/>
                    <a:pt x="749" y="60870"/>
                    <a:pt x="740" y="61524"/>
                  </a:cubicBezTo>
                  <a:cubicBezTo>
                    <a:pt x="727" y="62262"/>
                    <a:pt x="870" y="62994"/>
                    <a:pt x="785" y="63737"/>
                  </a:cubicBezTo>
                  <a:cubicBezTo>
                    <a:pt x="756" y="63993"/>
                    <a:pt x="506" y="64161"/>
                    <a:pt x="615" y="64481"/>
                  </a:cubicBezTo>
                  <a:cubicBezTo>
                    <a:pt x="789" y="64988"/>
                    <a:pt x="825" y="65537"/>
                    <a:pt x="879" y="66072"/>
                  </a:cubicBezTo>
                  <a:cubicBezTo>
                    <a:pt x="942" y="66721"/>
                    <a:pt x="806" y="67389"/>
                    <a:pt x="881" y="68018"/>
                  </a:cubicBezTo>
                  <a:cubicBezTo>
                    <a:pt x="977" y="68818"/>
                    <a:pt x="1128" y="69646"/>
                    <a:pt x="1170" y="70426"/>
                  </a:cubicBezTo>
                  <a:cubicBezTo>
                    <a:pt x="1215" y="71254"/>
                    <a:pt x="1651" y="71954"/>
                    <a:pt x="1687" y="72761"/>
                  </a:cubicBezTo>
                  <a:cubicBezTo>
                    <a:pt x="1718" y="73423"/>
                    <a:pt x="1978" y="74082"/>
                    <a:pt x="2181" y="74731"/>
                  </a:cubicBezTo>
                  <a:cubicBezTo>
                    <a:pt x="2429" y="75527"/>
                    <a:pt x="2645" y="76339"/>
                    <a:pt x="3110" y="77063"/>
                  </a:cubicBezTo>
                  <a:cubicBezTo>
                    <a:pt x="3365" y="77460"/>
                    <a:pt x="3754" y="77739"/>
                    <a:pt x="4120" y="78049"/>
                  </a:cubicBezTo>
                  <a:cubicBezTo>
                    <a:pt x="4511" y="78380"/>
                    <a:pt x="4971" y="78671"/>
                    <a:pt x="5383" y="78811"/>
                  </a:cubicBezTo>
                  <a:cubicBezTo>
                    <a:pt x="6246" y="79107"/>
                    <a:pt x="7029" y="79556"/>
                    <a:pt x="7785" y="79965"/>
                  </a:cubicBezTo>
                  <a:cubicBezTo>
                    <a:pt x="8352" y="80272"/>
                    <a:pt x="8910" y="80312"/>
                    <a:pt x="9465" y="80312"/>
                  </a:cubicBezTo>
                  <a:cubicBezTo>
                    <a:pt x="9662" y="80312"/>
                    <a:pt x="9859" y="80307"/>
                    <a:pt x="10057" y="80307"/>
                  </a:cubicBezTo>
                  <a:cubicBezTo>
                    <a:pt x="10219" y="80307"/>
                    <a:pt x="10381" y="80310"/>
                    <a:pt x="10543" y="80323"/>
                  </a:cubicBezTo>
                  <a:cubicBezTo>
                    <a:pt x="10865" y="80348"/>
                    <a:pt x="11208" y="80433"/>
                    <a:pt x="11547" y="80433"/>
                  </a:cubicBezTo>
                  <a:cubicBezTo>
                    <a:pt x="11802" y="80433"/>
                    <a:pt x="12054" y="80385"/>
                    <a:pt x="12293" y="80229"/>
                  </a:cubicBezTo>
                  <a:cubicBezTo>
                    <a:pt x="13259" y="80681"/>
                    <a:pt x="14343" y="80517"/>
                    <a:pt x="15363" y="80649"/>
                  </a:cubicBezTo>
                  <a:cubicBezTo>
                    <a:pt x="16475" y="80793"/>
                    <a:pt x="17610" y="80918"/>
                    <a:pt x="18731" y="81036"/>
                  </a:cubicBezTo>
                  <a:cubicBezTo>
                    <a:pt x="19730" y="81141"/>
                    <a:pt x="20745" y="81158"/>
                    <a:pt x="21747" y="81304"/>
                  </a:cubicBezTo>
                  <a:cubicBezTo>
                    <a:pt x="21893" y="81325"/>
                    <a:pt x="22044" y="81333"/>
                    <a:pt x="22197" y="81333"/>
                  </a:cubicBezTo>
                  <a:cubicBezTo>
                    <a:pt x="22753" y="81333"/>
                    <a:pt x="23348" y="81223"/>
                    <a:pt x="23903" y="81216"/>
                  </a:cubicBezTo>
                  <a:cubicBezTo>
                    <a:pt x="23937" y="81215"/>
                    <a:pt x="23971" y="81215"/>
                    <a:pt x="24005" y="81215"/>
                  </a:cubicBezTo>
                  <a:cubicBezTo>
                    <a:pt x="24604" y="81215"/>
                    <a:pt x="25204" y="81278"/>
                    <a:pt x="25802" y="81278"/>
                  </a:cubicBezTo>
                  <a:cubicBezTo>
                    <a:pt x="26234" y="81278"/>
                    <a:pt x="26665" y="81245"/>
                    <a:pt x="27094" y="81133"/>
                  </a:cubicBezTo>
                  <a:cubicBezTo>
                    <a:pt x="27287" y="81082"/>
                    <a:pt x="27482" y="81067"/>
                    <a:pt x="27677" y="81067"/>
                  </a:cubicBezTo>
                  <a:cubicBezTo>
                    <a:pt x="27995" y="81067"/>
                    <a:pt x="28314" y="81108"/>
                    <a:pt x="28623" y="81108"/>
                  </a:cubicBezTo>
                  <a:cubicBezTo>
                    <a:pt x="28626" y="81108"/>
                    <a:pt x="28629" y="81108"/>
                    <a:pt x="28631" y="81108"/>
                  </a:cubicBezTo>
                  <a:cubicBezTo>
                    <a:pt x="29070" y="81107"/>
                    <a:pt x="29499" y="80875"/>
                    <a:pt x="29876" y="80875"/>
                  </a:cubicBezTo>
                  <a:cubicBezTo>
                    <a:pt x="29966" y="80875"/>
                    <a:pt x="30053" y="80889"/>
                    <a:pt x="30136" y="80921"/>
                  </a:cubicBezTo>
                  <a:cubicBezTo>
                    <a:pt x="30191" y="80943"/>
                    <a:pt x="30245" y="80952"/>
                    <a:pt x="30299" y="80952"/>
                  </a:cubicBezTo>
                  <a:cubicBezTo>
                    <a:pt x="30548" y="80952"/>
                    <a:pt x="30781" y="80760"/>
                    <a:pt x="30998" y="80760"/>
                  </a:cubicBezTo>
                  <a:cubicBezTo>
                    <a:pt x="31110" y="80760"/>
                    <a:pt x="31217" y="80811"/>
                    <a:pt x="31321" y="80965"/>
                  </a:cubicBezTo>
                  <a:cubicBezTo>
                    <a:pt x="31468" y="80781"/>
                    <a:pt x="31636" y="80725"/>
                    <a:pt x="31811" y="80725"/>
                  </a:cubicBezTo>
                  <a:cubicBezTo>
                    <a:pt x="32080" y="80725"/>
                    <a:pt x="32365" y="80856"/>
                    <a:pt x="32623" y="80856"/>
                  </a:cubicBezTo>
                  <a:cubicBezTo>
                    <a:pt x="32640" y="80856"/>
                    <a:pt x="32657" y="80855"/>
                    <a:pt x="32674" y="80854"/>
                  </a:cubicBezTo>
                  <a:cubicBezTo>
                    <a:pt x="33777" y="80774"/>
                    <a:pt x="34899" y="80838"/>
                    <a:pt x="36011" y="80735"/>
                  </a:cubicBezTo>
                  <a:cubicBezTo>
                    <a:pt x="36186" y="80719"/>
                    <a:pt x="36362" y="80722"/>
                    <a:pt x="36538" y="80714"/>
                  </a:cubicBezTo>
                  <a:cubicBezTo>
                    <a:pt x="37209" y="80683"/>
                    <a:pt x="37884" y="80681"/>
                    <a:pt x="38549" y="80611"/>
                  </a:cubicBezTo>
                  <a:cubicBezTo>
                    <a:pt x="39369" y="80526"/>
                    <a:pt x="40193" y="80435"/>
                    <a:pt x="40999" y="80297"/>
                  </a:cubicBezTo>
                  <a:cubicBezTo>
                    <a:pt x="41307" y="80244"/>
                    <a:pt x="41614" y="80229"/>
                    <a:pt x="41919" y="80229"/>
                  </a:cubicBezTo>
                  <a:cubicBezTo>
                    <a:pt x="42320" y="80229"/>
                    <a:pt x="42718" y="80255"/>
                    <a:pt x="43117" y="80255"/>
                  </a:cubicBezTo>
                  <a:cubicBezTo>
                    <a:pt x="43326" y="80255"/>
                    <a:pt x="43534" y="80248"/>
                    <a:pt x="43743" y="80226"/>
                  </a:cubicBezTo>
                  <a:cubicBezTo>
                    <a:pt x="44184" y="80181"/>
                    <a:pt x="44621" y="80084"/>
                    <a:pt x="45069" y="80060"/>
                  </a:cubicBezTo>
                  <a:cubicBezTo>
                    <a:pt x="45083" y="80060"/>
                    <a:pt x="45097" y="80059"/>
                    <a:pt x="45111" y="80059"/>
                  </a:cubicBezTo>
                  <a:cubicBezTo>
                    <a:pt x="45354" y="80059"/>
                    <a:pt x="45584" y="80167"/>
                    <a:pt x="45816" y="80167"/>
                  </a:cubicBezTo>
                  <a:cubicBezTo>
                    <a:pt x="45897" y="80167"/>
                    <a:pt x="45978" y="80154"/>
                    <a:pt x="46060" y="80119"/>
                  </a:cubicBezTo>
                  <a:cubicBezTo>
                    <a:pt x="46469" y="79944"/>
                    <a:pt x="46940" y="79990"/>
                    <a:pt x="47355" y="79969"/>
                  </a:cubicBezTo>
                  <a:cubicBezTo>
                    <a:pt x="48672" y="79902"/>
                    <a:pt x="49799" y="79455"/>
                    <a:pt x="50895" y="78857"/>
                  </a:cubicBezTo>
                  <a:cubicBezTo>
                    <a:pt x="51608" y="78469"/>
                    <a:pt x="52152" y="77907"/>
                    <a:pt x="52623" y="77331"/>
                  </a:cubicBezTo>
                  <a:cubicBezTo>
                    <a:pt x="52932" y="76952"/>
                    <a:pt x="53404" y="76649"/>
                    <a:pt x="53554" y="76201"/>
                  </a:cubicBezTo>
                  <a:cubicBezTo>
                    <a:pt x="53707" y="75742"/>
                    <a:pt x="53995" y="75348"/>
                    <a:pt x="54155" y="74898"/>
                  </a:cubicBezTo>
                  <a:cubicBezTo>
                    <a:pt x="54392" y="74233"/>
                    <a:pt x="54524" y="73534"/>
                    <a:pt x="54547" y="72827"/>
                  </a:cubicBezTo>
                  <a:cubicBezTo>
                    <a:pt x="54556" y="72580"/>
                    <a:pt x="54346" y="72125"/>
                    <a:pt x="54909" y="72125"/>
                  </a:cubicBezTo>
                  <a:cubicBezTo>
                    <a:pt x="54930" y="72125"/>
                    <a:pt x="54952" y="72126"/>
                    <a:pt x="54976" y="72127"/>
                  </a:cubicBezTo>
                  <a:cubicBezTo>
                    <a:pt x="55068" y="71916"/>
                    <a:pt x="54453" y="71827"/>
                    <a:pt x="54814" y="71678"/>
                  </a:cubicBezTo>
                  <a:cubicBezTo>
                    <a:pt x="55166" y="71531"/>
                    <a:pt x="55022" y="71263"/>
                    <a:pt x="54974" y="71224"/>
                  </a:cubicBezTo>
                  <a:cubicBezTo>
                    <a:pt x="54706" y="71009"/>
                    <a:pt x="54821" y="70869"/>
                    <a:pt x="55037" y="70736"/>
                  </a:cubicBezTo>
                  <a:cubicBezTo>
                    <a:pt x="55212" y="70629"/>
                    <a:pt x="55065" y="70482"/>
                    <a:pt x="55105" y="70387"/>
                  </a:cubicBezTo>
                  <a:cubicBezTo>
                    <a:pt x="55206" y="70149"/>
                    <a:pt x="54927" y="69880"/>
                    <a:pt x="55099" y="69727"/>
                  </a:cubicBezTo>
                  <a:cubicBezTo>
                    <a:pt x="55540" y="69335"/>
                    <a:pt x="55311" y="68825"/>
                    <a:pt x="55337" y="68422"/>
                  </a:cubicBezTo>
                  <a:cubicBezTo>
                    <a:pt x="55384" y="67699"/>
                    <a:pt x="55368" y="66975"/>
                    <a:pt x="55292" y="66256"/>
                  </a:cubicBezTo>
                  <a:cubicBezTo>
                    <a:pt x="55257" y="65936"/>
                    <a:pt x="55358" y="65695"/>
                    <a:pt x="55600" y="65482"/>
                  </a:cubicBezTo>
                  <a:cubicBezTo>
                    <a:pt x="55074" y="65259"/>
                    <a:pt x="55816" y="64736"/>
                    <a:pt x="55319" y="64505"/>
                  </a:cubicBezTo>
                  <a:cubicBezTo>
                    <a:pt x="55412" y="63646"/>
                    <a:pt x="55180" y="62786"/>
                    <a:pt x="55369" y="61916"/>
                  </a:cubicBezTo>
                  <a:cubicBezTo>
                    <a:pt x="55484" y="61384"/>
                    <a:pt x="55314" y="60804"/>
                    <a:pt x="55401" y="60262"/>
                  </a:cubicBezTo>
                  <a:cubicBezTo>
                    <a:pt x="55494" y="59678"/>
                    <a:pt x="55276" y="59077"/>
                    <a:pt x="55427" y="58554"/>
                  </a:cubicBezTo>
                  <a:cubicBezTo>
                    <a:pt x="55541" y="58153"/>
                    <a:pt x="55372" y="57721"/>
                    <a:pt x="55635" y="57325"/>
                  </a:cubicBezTo>
                  <a:cubicBezTo>
                    <a:pt x="55686" y="57249"/>
                    <a:pt x="55881" y="56893"/>
                    <a:pt x="55758" y="56691"/>
                  </a:cubicBezTo>
                  <a:cubicBezTo>
                    <a:pt x="55285" y="55918"/>
                    <a:pt x="55992" y="55109"/>
                    <a:pt x="55656" y="54361"/>
                  </a:cubicBezTo>
                  <a:cubicBezTo>
                    <a:pt x="55486" y="53981"/>
                    <a:pt x="55692" y="53621"/>
                    <a:pt x="55792" y="53382"/>
                  </a:cubicBezTo>
                  <a:cubicBezTo>
                    <a:pt x="55987" y="52909"/>
                    <a:pt x="55290" y="52521"/>
                    <a:pt x="55798" y="52016"/>
                  </a:cubicBezTo>
                  <a:cubicBezTo>
                    <a:pt x="55953" y="51861"/>
                    <a:pt x="55863" y="51201"/>
                    <a:pt x="55838" y="50771"/>
                  </a:cubicBezTo>
                  <a:cubicBezTo>
                    <a:pt x="55808" y="50245"/>
                    <a:pt x="56030" y="49647"/>
                    <a:pt x="55821" y="49205"/>
                  </a:cubicBezTo>
                  <a:cubicBezTo>
                    <a:pt x="55598" y="48731"/>
                    <a:pt x="55754" y="48281"/>
                    <a:pt x="55797" y="47912"/>
                  </a:cubicBezTo>
                  <a:cubicBezTo>
                    <a:pt x="55872" y="47269"/>
                    <a:pt x="55654" y="46660"/>
                    <a:pt x="55755" y="46022"/>
                  </a:cubicBezTo>
                  <a:cubicBezTo>
                    <a:pt x="55846" y="45452"/>
                    <a:pt x="55629" y="44840"/>
                    <a:pt x="55721" y="44270"/>
                  </a:cubicBezTo>
                  <a:cubicBezTo>
                    <a:pt x="55770" y="43968"/>
                    <a:pt x="55497" y="43782"/>
                    <a:pt x="55577" y="43570"/>
                  </a:cubicBezTo>
                  <a:cubicBezTo>
                    <a:pt x="55794" y="42995"/>
                    <a:pt x="55931" y="42390"/>
                    <a:pt x="55761" y="41827"/>
                  </a:cubicBezTo>
                  <a:cubicBezTo>
                    <a:pt x="55656" y="41477"/>
                    <a:pt x="55629" y="41096"/>
                    <a:pt x="55668" y="40813"/>
                  </a:cubicBezTo>
                  <a:cubicBezTo>
                    <a:pt x="55804" y="39822"/>
                    <a:pt x="55701" y="38866"/>
                    <a:pt x="55618" y="37881"/>
                  </a:cubicBezTo>
                  <a:cubicBezTo>
                    <a:pt x="55571" y="37323"/>
                    <a:pt x="55582" y="36677"/>
                    <a:pt x="55673" y="36131"/>
                  </a:cubicBezTo>
                  <a:cubicBezTo>
                    <a:pt x="55821" y="35240"/>
                    <a:pt x="55588" y="34379"/>
                    <a:pt x="55643" y="33503"/>
                  </a:cubicBezTo>
                  <a:cubicBezTo>
                    <a:pt x="55690" y="32751"/>
                    <a:pt x="55478" y="31887"/>
                    <a:pt x="55535" y="31128"/>
                  </a:cubicBezTo>
                  <a:cubicBezTo>
                    <a:pt x="55622" y="29988"/>
                    <a:pt x="55278" y="28889"/>
                    <a:pt x="55439" y="27739"/>
                  </a:cubicBezTo>
                  <a:cubicBezTo>
                    <a:pt x="55562" y="26853"/>
                    <a:pt x="55250" y="25909"/>
                    <a:pt x="55262" y="24978"/>
                  </a:cubicBezTo>
                  <a:cubicBezTo>
                    <a:pt x="55272" y="24147"/>
                    <a:pt x="54958" y="23346"/>
                    <a:pt x="54877" y="22514"/>
                  </a:cubicBezTo>
                  <a:cubicBezTo>
                    <a:pt x="54853" y="22266"/>
                    <a:pt x="55070" y="22144"/>
                    <a:pt x="54982" y="21914"/>
                  </a:cubicBezTo>
                  <a:cubicBezTo>
                    <a:pt x="54569" y="20838"/>
                    <a:pt x="54709" y="19707"/>
                    <a:pt x="54656" y="18598"/>
                  </a:cubicBezTo>
                  <a:cubicBezTo>
                    <a:pt x="54612" y="17664"/>
                    <a:pt x="54345" y="16756"/>
                    <a:pt x="54437" y="15794"/>
                  </a:cubicBezTo>
                  <a:cubicBezTo>
                    <a:pt x="54484" y="15305"/>
                    <a:pt x="54340" y="14742"/>
                    <a:pt x="54303" y="14212"/>
                  </a:cubicBezTo>
                  <a:cubicBezTo>
                    <a:pt x="54241" y="13331"/>
                    <a:pt x="54246" y="12432"/>
                    <a:pt x="54095" y="11573"/>
                  </a:cubicBezTo>
                  <a:cubicBezTo>
                    <a:pt x="53988" y="10961"/>
                    <a:pt x="53777" y="10334"/>
                    <a:pt x="53700" y="9711"/>
                  </a:cubicBezTo>
                  <a:cubicBezTo>
                    <a:pt x="53495" y="8026"/>
                    <a:pt x="53254" y="6379"/>
                    <a:pt x="52311" y="4850"/>
                  </a:cubicBezTo>
                  <a:cubicBezTo>
                    <a:pt x="51774" y="3977"/>
                    <a:pt x="51172" y="3230"/>
                    <a:pt x="50286" y="2629"/>
                  </a:cubicBezTo>
                  <a:cubicBezTo>
                    <a:pt x="49319" y="1973"/>
                    <a:pt x="48240" y="1518"/>
                    <a:pt x="47088" y="1353"/>
                  </a:cubicBezTo>
                  <a:cubicBezTo>
                    <a:pt x="46685" y="1295"/>
                    <a:pt x="46347" y="1064"/>
                    <a:pt x="45977" y="1064"/>
                  </a:cubicBezTo>
                  <a:cubicBezTo>
                    <a:pt x="45957" y="1064"/>
                    <a:pt x="45936" y="1064"/>
                    <a:pt x="45916" y="1066"/>
                  </a:cubicBezTo>
                  <a:cubicBezTo>
                    <a:pt x="45829" y="1072"/>
                    <a:pt x="45744" y="1075"/>
                    <a:pt x="45659" y="1075"/>
                  </a:cubicBezTo>
                  <a:cubicBezTo>
                    <a:pt x="44619" y="1075"/>
                    <a:pt x="43660" y="645"/>
                    <a:pt x="42624" y="592"/>
                  </a:cubicBezTo>
                  <a:cubicBezTo>
                    <a:pt x="42611" y="591"/>
                    <a:pt x="42597" y="591"/>
                    <a:pt x="42582" y="591"/>
                  </a:cubicBezTo>
                  <a:cubicBezTo>
                    <a:pt x="42417" y="591"/>
                    <a:pt x="42234" y="633"/>
                    <a:pt x="42062" y="633"/>
                  </a:cubicBezTo>
                  <a:cubicBezTo>
                    <a:pt x="41948" y="633"/>
                    <a:pt x="41838" y="614"/>
                    <a:pt x="41743" y="553"/>
                  </a:cubicBezTo>
                  <a:cubicBezTo>
                    <a:pt x="41092" y="135"/>
                    <a:pt x="40324" y="240"/>
                    <a:pt x="39619" y="179"/>
                  </a:cubicBezTo>
                  <a:cubicBezTo>
                    <a:pt x="38572" y="89"/>
                    <a:pt x="37514" y="108"/>
                    <a:pt x="36458" y="51"/>
                  </a:cubicBezTo>
                  <a:cubicBezTo>
                    <a:pt x="35883" y="19"/>
                    <a:pt x="35300" y="0"/>
                    <a:pt x="34717"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23" name="Google Shape;874;p31"/>
            <p:cNvSpPr/>
            <p:nvPr/>
          </p:nvSpPr>
          <p:spPr>
            <a:xfrm>
              <a:off x="6168276" y="2064079"/>
              <a:ext cx="1713838" cy="473513"/>
            </a:xfrm>
            <a:custGeom>
              <a:avLst/>
              <a:gdLst/>
              <a:ahLst/>
              <a:cxnLst/>
              <a:rect l="l" t="t" r="r" b="b"/>
              <a:pathLst>
                <a:path w="50511" h="16568" extrusionOk="0">
                  <a:moveTo>
                    <a:pt x="31138" y="1"/>
                  </a:moveTo>
                  <a:cubicBezTo>
                    <a:pt x="30808" y="1"/>
                    <a:pt x="30477" y="48"/>
                    <a:pt x="30176" y="228"/>
                  </a:cubicBezTo>
                  <a:cubicBezTo>
                    <a:pt x="29972" y="78"/>
                    <a:pt x="29760" y="33"/>
                    <a:pt x="29542" y="33"/>
                  </a:cubicBezTo>
                  <a:cubicBezTo>
                    <a:pt x="29214" y="33"/>
                    <a:pt x="28875" y="136"/>
                    <a:pt x="28535" y="136"/>
                  </a:cubicBezTo>
                  <a:cubicBezTo>
                    <a:pt x="28416" y="136"/>
                    <a:pt x="28296" y="123"/>
                    <a:pt x="28178" y="89"/>
                  </a:cubicBezTo>
                  <a:cubicBezTo>
                    <a:pt x="28101" y="66"/>
                    <a:pt x="28021" y="58"/>
                    <a:pt x="27940" y="58"/>
                  </a:cubicBezTo>
                  <a:cubicBezTo>
                    <a:pt x="27650" y="58"/>
                    <a:pt x="27334" y="167"/>
                    <a:pt x="26989" y="167"/>
                  </a:cubicBezTo>
                  <a:cubicBezTo>
                    <a:pt x="26881" y="167"/>
                    <a:pt x="26770" y="156"/>
                    <a:pt x="26656" y="128"/>
                  </a:cubicBezTo>
                  <a:cubicBezTo>
                    <a:pt x="26573" y="107"/>
                    <a:pt x="26484" y="99"/>
                    <a:pt x="26391" y="99"/>
                  </a:cubicBezTo>
                  <a:cubicBezTo>
                    <a:pt x="26092" y="99"/>
                    <a:pt x="25744" y="179"/>
                    <a:pt x="25390" y="179"/>
                  </a:cubicBezTo>
                  <a:cubicBezTo>
                    <a:pt x="25319" y="179"/>
                    <a:pt x="25247" y="176"/>
                    <a:pt x="25175" y="168"/>
                  </a:cubicBezTo>
                  <a:cubicBezTo>
                    <a:pt x="25021" y="151"/>
                    <a:pt x="24863" y="147"/>
                    <a:pt x="24702" y="147"/>
                  </a:cubicBezTo>
                  <a:cubicBezTo>
                    <a:pt x="24559" y="147"/>
                    <a:pt x="24414" y="150"/>
                    <a:pt x="24268" y="150"/>
                  </a:cubicBezTo>
                  <a:cubicBezTo>
                    <a:pt x="24029" y="150"/>
                    <a:pt x="23787" y="142"/>
                    <a:pt x="23552" y="97"/>
                  </a:cubicBezTo>
                  <a:cubicBezTo>
                    <a:pt x="23537" y="94"/>
                    <a:pt x="23523" y="93"/>
                    <a:pt x="23509" y="93"/>
                  </a:cubicBezTo>
                  <a:cubicBezTo>
                    <a:pt x="23353" y="93"/>
                    <a:pt x="23236" y="249"/>
                    <a:pt x="23090" y="249"/>
                  </a:cubicBezTo>
                  <a:cubicBezTo>
                    <a:pt x="23052" y="249"/>
                    <a:pt x="23012" y="238"/>
                    <a:pt x="22968" y="211"/>
                  </a:cubicBezTo>
                  <a:cubicBezTo>
                    <a:pt x="22780" y="91"/>
                    <a:pt x="22582" y="59"/>
                    <a:pt x="22381" y="59"/>
                  </a:cubicBezTo>
                  <a:cubicBezTo>
                    <a:pt x="22154" y="59"/>
                    <a:pt x="21922" y="99"/>
                    <a:pt x="21696" y="99"/>
                  </a:cubicBezTo>
                  <a:cubicBezTo>
                    <a:pt x="21644" y="99"/>
                    <a:pt x="21593" y="97"/>
                    <a:pt x="21543" y="92"/>
                  </a:cubicBezTo>
                  <a:cubicBezTo>
                    <a:pt x="21520" y="90"/>
                    <a:pt x="21498" y="89"/>
                    <a:pt x="21475" y="89"/>
                  </a:cubicBezTo>
                  <a:cubicBezTo>
                    <a:pt x="21259" y="89"/>
                    <a:pt x="21009" y="180"/>
                    <a:pt x="20776" y="180"/>
                  </a:cubicBezTo>
                  <a:cubicBezTo>
                    <a:pt x="20678" y="180"/>
                    <a:pt x="20582" y="164"/>
                    <a:pt x="20494" y="118"/>
                  </a:cubicBezTo>
                  <a:cubicBezTo>
                    <a:pt x="20459" y="100"/>
                    <a:pt x="20430" y="93"/>
                    <a:pt x="20405" y="93"/>
                  </a:cubicBezTo>
                  <a:cubicBezTo>
                    <a:pt x="20268" y="93"/>
                    <a:pt x="20266" y="325"/>
                    <a:pt x="20221" y="325"/>
                  </a:cubicBezTo>
                  <a:cubicBezTo>
                    <a:pt x="20208" y="325"/>
                    <a:pt x="20191" y="305"/>
                    <a:pt x="20166" y="253"/>
                  </a:cubicBezTo>
                  <a:cubicBezTo>
                    <a:pt x="20096" y="109"/>
                    <a:pt x="20008" y="68"/>
                    <a:pt x="19915" y="68"/>
                  </a:cubicBezTo>
                  <a:cubicBezTo>
                    <a:pt x="19798" y="68"/>
                    <a:pt x="19672" y="134"/>
                    <a:pt x="19562" y="134"/>
                  </a:cubicBezTo>
                  <a:cubicBezTo>
                    <a:pt x="19514" y="134"/>
                    <a:pt x="19470" y="121"/>
                    <a:pt x="19430" y="85"/>
                  </a:cubicBezTo>
                  <a:cubicBezTo>
                    <a:pt x="19338" y="285"/>
                    <a:pt x="19223" y="348"/>
                    <a:pt x="19100" y="348"/>
                  </a:cubicBezTo>
                  <a:cubicBezTo>
                    <a:pt x="18895" y="348"/>
                    <a:pt x="18665" y="176"/>
                    <a:pt x="18468" y="176"/>
                  </a:cubicBezTo>
                  <a:cubicBezTo>
                    <a:pt x="18465" y="176"/>
                    <a:pt x="18463" y="176"/>
                    <a:pt x="18460" y="177"/>
                  </a:cubicBezTo>
                  <a:cubicBezTo>
                    <a:pt x="18459" y="177"/>
                    <a:pt x="18457" y="177"/>
                    <a:pt x="18456" y="177"/>
                  </a:cubicBezTo>
                  <a:cubicBezTo>
                    <a:pt x="18373" y="177"/>
                    <a:pt x="18301" y="110"/>
                    <a:pt x="18209" y="110"/>
                  </a:cubicBezTo>
                  <a:cubicBezTo>
                    <a:pt x="18158" y="110"/>
                    <a:pt x="18101" y="130"/>
                    <a:pt x="18033" y="192"/>
                  </a:cubicBezTo>
                  <a:cubicBezTo>
                    <a:pt x="17962" y="256"/>
                    <a:pt x="17838" y="303"/>
                    <a:pt x="17710" y="303"/>
                  </a:cubicBezTo>
                  <a:cubicBezTo>
                    <a:pt x="17618" y="303"/>
                    <a:pt x="17525" y="279"/>
                    <a:pt x="17449" y="219"/>
                  </a:cubicBezTo>
                  <a:cubicBezTo>
                    <a:pt x="17377" y="164"/>
                    <a:pt x="17315" y="146"/>
                    <a:pt x="17255" y="146"/>
                  </a:cubicBezTo>
                  <a:cubicBezTo>
                    <a:pt x="17165" y="146"/>
                    <a:pt x="17080" y="185"/>
                    <a:pt x="16974" y="197"/>
                  </a:cubicBezTo>
                  <a:cubicBezTo>
                    <a:pt x="16917" y="204"/>
                    <a:pt x="16859" y="207"/>
                    <a:pt x="16800" y="207"/>
                  </a:cubicBezTo>
                  <a:cubicBezTo>
                    <a:pt x="16708" y="207"/>
                    <a:pt x="16616" y="201"/>
                    <a:pt x="16524" y="201"/>
                  </a:cubicBezTo>
                  <a:cubicBezTo>
                    <a:pt x="16353" y="201"/>
                    <a:pt x="16185" y="220"/>
                    <a:pt x="16029" y="325"/>
                  </a:cubicBezTo>
                  <a:cubicBezTo>
                    <a:pt x="15881" y="145"/>
                    <a:pt x="15730" y="83"/>
                    <a:pt x="15579" y="83"/>
                  </a:cubicBezTo>
                  <a:cubicBezTo>
                    <a:pt x="15300" y="83"/>
                    <a:pt x="15023" y="293"/>
                    <a:pt x="14770" y="347"/>
                  </a:cubicBezTo>
                  <a:cubicBezTo>
                    <a:pt x="14510" y="404"/>
                    <a:pt x="14264" y="465"/>
                    <a:pt x="14022" y="465"/>
                  </a:cubicBezTo>
                  <a:cubicBezTo>
                    <a:pt x="13838" y="465"/>
                    <a:pt x="13655" y="430"/>
                    <a:pt x="13470" y="329"/>
                  </a:cubicBezTo>
                  <a:cubicBezTo>
                    <a:pt x="13388" y="284"/>
                    <a:pt x="13310" y="248"/>
                    <a:pt x="13236" y="248"/>
                  </a:cubicBezTo>
                  <a:cubicBezTo>
                    <a:pt x="13180" y="248"/>
                    <a:pt x="13127" y="268"/>
                    <a:pt x="13075" y="321"/>
                  </a:cubicBezTo>
                  <a:cubicBezTo>
                    <a:pt x="12921" y="476"/>
                    <a:pt x="12742" y="506"/>
                    <a:pt x="12556" y="506"/>
                  </a:cubicBezTo>
                  <a:cubicBezTo>
                    <a:pt x="12441" y="506"/>
                    <a:pt x="12322" y="494"/>
                    <a:pt x="12205" y="494"/>
                  </a:cubicBezTo>
                  <a:cubicBezTo>
                    <a:pt x="11887" y="494"/>
                    <a:pt x="11565" y="478"/>
                    <a:pt x="11247" y="478"/>
                  </a:cubicBezTo>
                  <a:cubicBezTo>
                    <a:pt x="10974" y="478"/>
                    <a:pt x="10703" y="490"/>
                    <a:pt x="10439" y="533"/>
                  </a:cubicBezTo>
                  <a:cubicBezTo>
                    <a:pt x="9844" y="631"/>
                    <a:pt x="9253" y="780"/>
                    <a:pt x="8652" y="780"/>
                  </a:cubicBezTo>
                  <a:cubicBezTo>
                    <a:pt x="8546" y="780"/>
                    <a:pt x="8441" y="775"/>
                    <a:pt x="8335" y="765"/>
                  </a:cubicBezTo>
                  <a:cubicBezTo>
                    <a:pt x="8250" y="757"/>
                    <a:pt x="8161" y="753"/>
                    <a:pt x="8072" y="753"/>
                  </a:cubicBezTo>
                  <a:cubicBezTo>
                    <a:pt x="7759" y="753"/>
                    <a:pt x="7447" y="807"/>
                    <a:pt x="7337" y="952"/>
                  </a:cubicBezTo>
                  <a:cubicBezTo>
                    <a:pt x="7064" y="1316"/>
                    <a:pt x="6733" y="1248"/>
                    <a:pt x="6377" y="1293"/>
                  </a:cubicBezTo>
                  <a:cubicBezTo>
                    <a:pt x="6293" y="1279"/>
                    <a:pt x="6175" y="1230"/>
                    <a:pt x="6094" y="1230"/>
                  </a:cubicBezTo>
                  <a:cubicBezTo>
                    <a:pt x="6071" y="1230"/>
                    <a:pt x="6051" y="1234"/>
                    <a:pt x="6035" y="1244"/>
                  </a:cubicBezTo>
                  <a:cubicBezTo>
                    <a:pt x="5508" y="1592"/>
                    <a:pt x="4784" y="1613"/>
                    <a:pt x="4311" y="1942"/>
                  </a:cubicBezTo>
                  <a:cubicBezTo>
                    <a:pt x="3587" y="2448"/>
                    <a:pt x="2573" y="2620"/>
                    <a:pt x="2181" y="3581"/>
                  </a:cubicBezTo>
                  <a:cubicBezTo>
                    <a:pt x="1983" y="4065"/>
                    <a:pt x="1601" y="4507"/>
                    <a:pt x="1601" y="5054"/>
                  </a:cubicBezTo>
                  <a:cubicBezTo>
                    <a:pt x="1601" y="5502"/>
                    <a:pt x="1191" y="5767"/>
                    <a:pt x="1094" y="6172"/>
                  </a:cubicBezTo>
                  <a:cubicBezTo>
                    <a:pt x="923" y="6893"/>
                    <a:pt x="936" y="7631"/>
                    <a:pt x="829" y="8349"/>
                  </a:cubicBezTo>
                  <a:cubicBezTo>
                    <a:pt x="746" y="8903"/>
                    <a:pt x="660" y="9466"/>
                    <a:pt x="721" y="10000"/>
                  </a:cubicBezTo>
                  <a:cubicBezTo>
                    <a:pt x="751" y="10269"/>
                    <a:pt x="310" y="10263"/>
                    <a:pt x="526" y="10442"/>
                  </a:cubicBezTo>
                  <a:cubicBezTo>
                    <a:pt x="1033" y="10862"/>
                    <a:pt x="199" y="11259"/>
                    <a:pt x="512" y="11707"/>
                  </a:cubicBezTo>
                  <a:cubicBezTo>
                    <a:pt x="558" y="11773"/>
                    <a:pt x="341" y="12102"/>
                    <a:pt x="555" y="12367"/>
                  </a:cubicBezTo>
                  <a:cubicBezTo>
                    <a:pt x="893" y="12785"/>
                    <a:pt x="408" y="13161"/>
                    <a:pt x="354" y="13569"/>
                  </a:cubicBezTo>
                  <a:cubicBezTo>
                    <a:pt x="260" y="14292"/>
                    <a:pt x="335" y="15035"/>
                    <a:pt x="47" y="15747"/>
                  </a:cubicBezTo>
                  <a:cubicBezTo>
                    <a:pt x="0" y="15860"/>
                    <a:pt x="187" y="16154"/>
                    <a:pt x="148" y="16406"/>
                  </a:cubicBezTo>
                  <a:cubicBezTo>
                    <a:pt x="129" y="16527"/>
                    <a:pt x="227" y="16567"/>
                    <a:pt x="332" y="16567"/>
                  </a:cubicBezTo>
                  <a:cubicBezTo>
                    <a:pt x="388" y="16567"/>
                    <a:pt x="446" y="16556"/>
                    <a:pt x="487" y="16539"/>
                  </a:cubicBezTo>
                  <a:cubicBezTo>
                    <a:pt x="926" y="16358"/>
                    <a:pt x="1375" y="16312"/>
                    <a:pt x="1827" y="16312"/>
                  </a:cubicBezTo>
                  <a:cubicBezTo>
                    <a:pt x="2300" y="16312"/>
                    <a:pt x="2776" y="16363"/>
                    <a:pt x="3248" y="16363"/>
                  </a:cubicBezTo>
                  <a:cubicBezTo>
                    <a:pt x="3358" y="16363"/>
                    <a:pt x="3469" y="16360"/>
                    <a:pt x="3578" y="16353"/>
                  </a:cubicBezTo>
                  <a:cubicBezTo>
                    <a:pt x="3701" y="16345"/>
                    <a:pt x="3823" y="16342"/>
                    <a:pt x="3946" y="16342"/>
                  </a:cubicBezTo>
                  <a:cubicBezTo>
                    <a:pt x="4674" y="16342"/>
                    <a:pt x="5410" y="16457"/>
                    <a:pt x="6143" y="16464"/>
                  </a:cubicBezTo>
                  <a:cubicBezTo>
                    <a:pt x="6318" y="16466"/>
                    <a:pt x="6494" y="16467"/>
                    <a:pt x="6669" y="16467"/>
                  </a:cubicBezTo>
                  <a:cubicBezTo>
                    <a:pt x="7629" y="16467"/>
                    <a:pt x="8589" y="16437"/>
                    <a:pt x="9550" y="16391"/>
                  </a:cubicBezTo>
                  <a:cubicBezTo>
                    <a:pt x="9919" y="16373"/>
                    <a:pt x="10289" y="16366"/>
                    <a:pt x="10659" y="16366"/>
                  </a:cubicBezTo>
                  <a:cubicBezTo>
                    <a:pt x="11987" y="16366"/>
                    <a:pt x="13321" y="16459"/>
                    <a:pt x="14651" y="16480"/>
                  </a:cubicBezTo>
                  <a:cubicBezTo>
                    <a:pt x="14826" y="16483"/>
                    <a:pt x="15001" y="16484"/>
                    <a:pt x="15176" y="16484"/>
                  </a:cubicBezTo>
                  <a:cubicBezTo>
                    <a:pt x="16292" y="16484"/>
                    <a:pt x="17407" y="16430"/>
                    <a:pt x="18519" y="16323"/>
                  </a:cubicBezTo>
                  <a:cubicBezTo>
                    <a:pt x="19426" y="16236"/>
                    <a:pt x="20368" y="16193"/>
                    <a:pt x="21292" y="16133"/>
                  </a:cubicBezTo>
                  <a:cubicBezTo>
                    <a:pt x="22053" y="16084"/>
                    <a:pt x="22813" y="16072"/>
                    <a:pt x="23574" y="16072"/>
                  </a:cubicBezTo>
                  <a:cubicBezTo>
                    <a:pt x="24216" y="16072"/>
                    <a:pt x="24858" y="16081"/>
                    <a:pt x="25500" y="16081"/>
                  </a:cubicBezTo>
                  <a:cubicBezTo>
                    <a:pt x="26071" y="16081"/>
                    <a:pt x="26641" y="16074"/>
                    <a:pt x="27212" y="16050"/>
                  </a:cubicBezTo>
                  <a:cubicBezTo>
                    <a:pt x="27737" y="16029"/>
                    <a:pt x="28264" y="16024"/>
                    <a:pt x="28793" y="16024"/>
                  </a:cubicBezTo>
                  <a:cubicBezTo>
                    <a:pt x="29218" y="16024"/>
                    <a:pt x="29645" y="16027"/>
                    <a:pt x="30071" y="16027"/>
                  </a:cubicBezTo>
                  <a:cubicBezTo>
                    <a:pt x="30398" y="16027"/>
                    <a:pt x="30725" y="16025"/>
                    <a:pt x="31052" y="16018"/>
                  </a:cubicBezTo>
                  <a:cubicBezTo>
                    <a:pt x="31435" y="16011"/>
                    <a:pt x="31818" y="16009"/>
                    <a:pt x="32201" y="16009"/>
                  </a:cubicBezTo>
                  <a:cubicBezTo>
                    <a:pt x="32925" y="16009"/>
                    <a:pt x="33649" y="16017"/>
                    <a:pt x="34373" y="16017"/>
                  </a:cubicBezTo>
                  <a:cubicBezTo>
                    <a:pt x="34405" y="16017"/>
                    <a:pt x="34436" y="16017"/>
                    <a:pt x="34467" y="16017"/>
                  </a:cubicBezTo>
                  <a:cubicBezTo>
                    <a:pt x="34903" y="16016"/>
                    <a:pt x="35339" y="15995"/>
                    <a:pt x="35776" y="15995"/>
                  </a:cubicBezTo>
                  <a:cubicBezTo>
                    <a:pt x="35783" y="15995"/>
                    <a:pt x="35790" y="15995"/>
                    <a:pt x="35797" y="15995"/>
                  </a:cubicBezTo>
                  <a:cubicBezTo>
                    <a:pt x="36564" y="15995"/>
                    <a:pt x="37336" y="16036"/>
                    <a:pt x="38103" y="16036"/>
                  </a:cubicBezTo>
                  <a:cubicBezTo>
                    <a:pt x="38562" y="16036"/>
                    <a:pt x="39020" y="16021"/>
                    <a:pt x="39473" y="15974"/>
                  </a:cubicBezTo>
                  <a:cubicBezTo>
                    <a:pt x="40866" y="15830"/>
                    <a:pt x="42267" y="15890"/>
                    <a:pt x="43656" y="15827"/>
                  </a:cubicBezTo>
                  <a:cubicBezTo>
                    <a:pt x="44323" y="15796"/>
                    <a:pt x="44973" y="15511"/>
                    <a:pt x="45640" y="15511"/>
                  </a:cubicBezTo>
                  <a:cubicBezTo>
                    <a:pt x="45857" y="15511"/>
                    <a:pt x="46075" y="15541"/>
                    <a:pt x="46296" y="15619"/>
                  </a:cubicBezTo>
                  <a:cubicBezTo>
                    <a:pt x="46298" y="15620"/>
                    <a:pt x="46300" y="15620"/>
                    <a:pt x="46303" y="15620"/>
                  </a:cubicBezTo>
                  <a:cubicBezTo>
                    <a:pt x="46330" y="15620"/>
                    <a:pt x="46389" y="15583"/>
                    <a:pt x="46395" y="15558"/>
                  </a:cubicBezTo>
                  <a:cubicBezTo>
                    <a:pt x="46437" y="15345"/>
                    <a:pt x="46577" y="15300"/>
                    <a:pt x="46725" y="15300"/>
                  </a:cubicBezTo>
                  <a:cubicBezTo>
                    <a:pt x="46821" y="15300"/>
                    <a:pt x="46920" y="15319"/>
                    <a:pt x="46997" y="15324"/>
                  </a:cubicBezTo>
                  <a:cubicBezTo>
                    <a:pt x="47095" y="15329"/>
                    <a:pt x="47193" y="15332"/>
                    <a:pt x="47291" y="15332"/>
                  </a:cubicBezTo>
                  <a:cubicBezTo>
                    <a:pt x="47904" y="15332"/>
                    <a:pt x="48515" y="15233"/>
                    <a:pt x="49128" y="15233"/>
                  </a:cubicBezTo>
                  <a:cubicBezTo>
                    <a:pt x="49390" y="15233"/>
                    <a:pt x="49652" y="15251"/>
                    <a:pt x="49916" y="15303"/>
                  </a:cubicBezTo>
                  <a:cubicBezTo>
                    <a:pt x="49960" y="15311"/>
                    <a:pt x="50007" y="15316"/>
                    <a:pt x="50054" y="15316"/>
                  </a:cubicBezTo>
                  <a:cubicBezTo>
                    <a:pt x="50279" y="15316"/>
                    <a:pt x="50511" y="15216"/>
                    <a:pt x="50496" y="14994"/>
                  </a:cubicBezTo>
                  <a:cubicBezTo>
                    <a:pt x="50459" y="14463"/>
                    <a:pt x="50463" y="13928"/>
                    <a:pt x="50418" y="13407"/>
                  </a:cubicBezTo>
                  <a:cubicBezTo>
                    <a:pt x="50369" y="12855"/>
                    <a:pt x="50310" y="12295"/>
                    <a:pt x="50259" y="11739"/>
                  </a:cubicBezTo>
                  <a:cubicBezTo>
                    <a:pt x="50187" y="10962"/>
                    <a:pt x="50134" y="10185"/>
                    <a:pt x="50044" y="9408"/>
                  </a:cubicBezTo>
                  <a:cubicBezTo>
                    <a:pt x="49983" y="8886"/>
                    <a:pt x="49899" y="8361"/>
                    <a:pt x="49767" y="7864"/>
                  </a:cubicBezTo>
                  <a:cubicBezTo>
                    <a:pt x="49649" y="7423"/>
                    <a:pt x="49850" y="6965"/>
                    <a:pt x="49656" y="6589"/>
                  </a:cubicBezTo>
                  <a:cubicBezTo>
                    <a:pt x="49466" y="6220"/>
                    <a:pt x="49447" y="5860"/>
                    <a:pt x="49419" y="5486"/>
                  </a:cubicBezTo>
                  <a:cubicBezTo>
                    <a:pt x="49409" y="5355"/>
                    <a:pt x="49471" y="5170"/>
                    <a:pt x="49354" y="5110"/>
                  </a:cubicBezTo>
                  <a:cubicBezTo>
                    <a:pt x="48908" y="4883"/>
                    <a:pt x="48890" y="4415"/>
                    <a:pt x="48668" y="4081"/>
                  </a:cubicBezTo>
                  <a:cubicBezTo>
                    <a:pt x="48274" y="3486"/>
                    <a:pt x="47959" y="2875"/>
                    <a:pt x="47361" y="2402"/>
                  </a:cubicBezTo>
                  <a:cubicBezTo>
                    <a:pt x="47049" y="2155"/>
                    <a:pt x="46629" y="2206"/>
                    <a:pt x="46362" y="1968"/>
                  </a:cubicBezTo>
                  <a:cubicBezTo>
                    <a:pt x="45783" y="1450"/>
                    <a:pt x="44998" y="1390"/>
                    <a:pt x="44287" y="1268"/>
                  </a:cubicBezTo>
                  <a:cubicBezTo>
                    <a:pt x="43525" y="1138"/>
                    <a:pt x="42763" y="995"/>
                    <a:pt x="42001" y="860"/>
                  </a:cubicBezTo>
                  <a:cubicBezTo>
                    <a:pt x="40648" y="621"/>
                    <a:pt x="39284" y="446"/>
                    <a:pt x="37919" y="275"/>
                  </a:cubicBezTo>
                  <a:cubicBezTo>
                    <a:pt x="37905" y="274"/>
                    <a:pt x="37891" y="273"/>
                    <a:pt x="37877" y="273"/>
                  </a:cubicBezTo>
                  <a:cubicBezTo>
                    <a:pt x="37744" y="273"/>
                    <a:pt x="37629" y="349"/>
                    <a:pt x="37500" y="349"/>
                  </a:cubicBezTo>
                  <a:cubicBezTo>
                    <a:pt x="37445" y="349"/>
                    <a:pt x="37389" y="336"/>
                    <a:pt x="37327" y="297"/>
                  </a:cubicBezTo>
                  <a:cubicBezTo>
                    <a:pt x="37040" y="119"/>
                    <a:pt x="36682" y="32"/>
                    <a:pt x="36357" y="32"/>
                  </a:cubicBezTo>
                  <a:cubicBezTo>
                    <a:pt x="36161" y="32"/>
                    <a:pt x="35977" y="63"/>
                    <a:pt x="35828" y="125"/>
                  </a:cubicBezTo>
                  <a:cubicBezTo>
                    <a:pt x="35646" y="201"/>
                    <a:pt x="35471" y="228"/>
                    <a:pt x="35302" y="228"/>
                  </a:cubicBezTo>
                  <a:cubicBezTo>
                    <a:pt x="34897" y="228"/>
                    <a:pt x="34520" y="74"/>
                    <a:pt x="34136" y="74"/>
                  </a:cubicBezTo>
                  <a:cubicBezTo>
                    <a:pt x="34133" y="74"/>
                    <a:pt x="34130" y="74"/>
                    <a:pt x="34126" y="74"/>
                  </a:cubicBezTo>
                  <a:cubicBezTo>
                    <a:pt x="33779" y="76"/>
                    <a:pt x="33422" y="83"/>
                    <a:pt x="33061" y="83"/>
                  </a:cubicBezTo>
                  <a:cubicBezTo>
                    <a:pt x="32692" y="83"/>
                    <a:pt x="32320" y="76"/>
                    <a:pt x="31954" y="52"/>
                  </a:cubicBezTo>
                  <a:cubicBezTo>
                    <a:pt x="31695" y="35"/>
                    <a:pt x="31417" y="1"/>
                    <a:pt x="31138" y="1"/>
                  </a:cubicBezTo>
                  <a:close/>
                </a:path>
              </a:pathLst>
            </a:custGeom>
            <a:solidFill>
              <a:srgbClr val="A6DFD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grpSp>
      <p:sp>
        <p:nvSpPr>
          <p:cNvPr id="4" name="Rectangle 3"/>
          <p:cNvSpPr/>
          <p:nvPr/>
        </p:nvSpPr>
        <p:spPr>
          <a:xfrm>
            <a:off x="1818663" y="3484465"/>
            <a:ext cx="4562260" cy="2800767"/>
          </a:xfrm>
          <a:prstGeom prst="rect">
            <a:avLst/>
          </a:prstGeom>
        </p:spPr>
        <p:txBody>
          <a:bodyPr wrap="square">
            <a:spAutoFit/>
          </a:bodyPr>
          <a:lstStyle/>
          <a:p>
            <a:pPr defTabSz="1219170">
              <a:spcBef>
                <a:spcPct val="50000"/>
              </a:spcBef>
              <a:buClr>
                <a:srgbClr val="000000"/>
              </a:buClr>
            </a:pPr>
            <a:r>
              <a:rPr lang="en-US" sz="3200" b="1" kern="0" dirty="0">
                <a:solidFill>
                  <a:srgbClr val="000000"/>
                </a:solidFill>
                <a:latin typeface="Calibri" panose="020F0502020204030204" pitchFamily="34" charset="0"/>
                <a:cs typeface="Calibri" panose="020F0502020204030204" pitchFamily="34" charset="0"/>
                <a:sym typeface="Arial"/>
              </a:rPr>
              <a:t>+ Ta </a:t>
            </a:r>
            <a:r>
              <a:rPr lang="en-US" sz="3200" b="1" kern="0" dirty="0" err="1">
                <a:solidFill>
                  <a:srgbClr val="000000"/>
                </a:solidFill>
                <a:latin typeface="Calibri" panose="020F0502020204030204" pitchFamily="34" charset="0"/>
                <a:cs typeface="Calibri" panose="020F0502020204030204" pitchFamily="34" charset="0"/>
                <a:sym typeface="Arial"/>
              </a:rPr>
              <a:t>lấy</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thừa</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số</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thứ</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hai</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nhân</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với</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từng</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số</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của</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thừa</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số</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thứ</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nhất</a:t>
            </a:r>
            <a:r>
              <a:rPr lang="en-US" sz="3200" b="1" kern="0" dirty="0">
                <a:solidFill>
                  <a:srgbClr val="000000"/>
                </a:solidFill>
                <a:latin typeface="Calibri" panose="020F0502020204030204" pitchFamily="34" charset="0"/>
                <a:cs typeface="Calibri" panose="020F0502020204030204" pitchFamily="34" charset="0"/>
                <a:sym typeface="Arial"/>
              </a:rPr>
              <a:t>.</a:t>
            </a:r>
          </a:p>
          <a:p>
            <a:pPr defTabSz="1219170">
              <a:spcBef>
                <a:spcPct val="50000"/>
              </a:spcBef>
              <a:buClr>
                <a:srgbClr val="000000"/>
              </a:buClr>
            </a:pPr>
            <a:r>
              <a:rPr lang="en-US" sz="3200" b="1" kern="0" dirty="0">
                <a:solidFill>
                  <a:srgbClr val="000000"/>
                </a:solidFill>
                <a:latin typeface="Calibri" panose="020F0502020204030204" pitchFamily="34" charset="0"/>
                <a:cs typeface="Calibri" panose="020F0502020204030204" pitchFamily="34" charset="0"/>
                <a:sym typeface="Arial"/>
              </a:rPr>
              <a:t>  + </a:t>
            </a:r>
            <a:r>
              <a:rPr lang="en-US" sz="3200" b="1" kern="0" dirty="0" err="1">
                <a:solidFill>
                  <a:srgbClr val="000000"/>
                </a:solidFill>
                <a:latin typeface="Calibri" panose="020F0502020204030204" pitchFamily="34" charset="0"/>
                <a:cs typeface="Calibri" panose="020F0502020204030204" pitchFamily="34" charset="0"/>
                <a:sym typeface="Arial"/>
              </a:rPr>
              <a:t>Nhân</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theo</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thứ</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tự</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bắt</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đầu</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từ</a:t>
            </a:r>
            <a:r>
              <a:rPr lang="en-US" sz="3200" b="1" kern="0" dirty="0">
                <a:solidFill>
                  <a:srgbClr val="000000"/>
                </a:solidFill>
                <a:latin typeface="Calibri" panose="020F0502020204030204" pitchFamily="34" charset="0"/>
                <a:cs typeface="Calibri" panose="020F0502020204030204" pitchFamily="34" charset="0"/>
                <a:sym typeface="Arial"/>
              </a:rPr>
              <a:t> </a:t>
            </a:r>
            <a:r>
              <a:rPr lang="en-US" sz="3200" b="1" kern="0" dirty="0" err="1">
                <a:solidFill>
                  <a:srgbClr val="000000"/>
                </a:solidFill>
                <a:latin typeface="Calibri" panose="020F0502020204030204" pitchFamily="34" charset="0"/>
                <a:cs typeface="Calibri" panose="020F0502020204030204" pitchFamily="34" charset="0"/>
                <a:sym typeface="Arial"/>
              </a:rPr>
              <a:t>phải</a:t>
            </a:r>
            <a:r>
              <a:rPr lang="en-US" sz="3200" b="1" kern="0" dirty="0">
                <a:solidFill>
                  <a:srgbClr val="000000"/>
                </a:solidFill>
                <a:latin typeface="Calibri" panose="020F0502020204030204" pitchFamily="34" charset="0"/>
                <a:cs typeface="Calibri" panose="020F0502020204030204" pitchFamily="34" charset="0"/>
                <a:sym typeface="Arial"/>
              </a:rPr>
              <a:t> sang </a:t>
            </a:r>
            <a:r>
              <a:rPr lang="en-US" sz="3200" b="1" kern="0" dirty="0" err="1">
                <a:solidFill>
                  <a:srgbClr val="000000"/>
                </a:solidFill>
                <a:latin typeface="Calibri" panose="020F0502020204030204" pitchFamily="34" charset="0"/>
                <a:cs typeface="Calibri" panose="020F0502020204030204" pitchFamily="34" charset="0"/>
                <a:sym typeface="Arial"/>
              </a:rPr>
              <a:t>trái</a:t>
            </a:r>
            <a:r>
              <a:rPr lang="en-US" sz="3200" b="1" kern="0" dirty="0">
                <a:solidFill>
                  <a:srgbClr val="000000"/>
                </a:solidFill>
                <a:latin typeface="Calibri" panose="020F0502020204030204" pitchFamily="34" charset="0"/>
                <a:cs typeface="Calibri" panose="020F0502020204030204" pitchFamily="34" charset="0"/>
                <a:sym typeface="Arial"/>
              </a:rPr>
              <a:t>.</a:t>
            </a:r>
          </a:p>
        </p:txBody>
      </p:sp>
      <p:sp>
        <p:nvSpPr>
          <p:cNvPr id="27" name="Rectangle 26">
            <a:extLst>
              <a:ext uri="{FF2B5EF4-FFF2-40B4-BE49-F238E27FC236}">
                <a16:creationId xmlns:a16="http://schemas.microsoft.com/office/drawing/2014/main" id="{DA38A1DA-AB50-43B3-8D79-B36DF95D0CB0}"/>
              </a:ext>
            </a:extLst>
          </p:cNvPr>
          <p:cNvSpPr/>
          <p:nvPr/>
        </p:nvSpPr>
        <p:spPr>
          <a:xfrm>
            <a:off x="8244290" y="2798712"/>
            <a:ext cx="3231324" cy="748988"/>
          </a:xfrm>
          <a:prstGeom prst="rect">
            <a:avLst/>
          </a:prstGeom>
        </p:spPr>
        <p:txBody>
          <a:bodyPr wrap="square">
            <a:spAutoFit/>
          </a:bodyPr>
          <a:lstStyle/>
          <a:p>
            <a:pPr algn="ctr" defTabSz="1219170">
              <a:spcBef>
                <a:spcPct val="50000"/>
              </a:spcBef>
              <a:buClr>
                <a:srgbClr val="000000"/>
              </a:buClr>
            </a:pPr>
            <a:r>
              <a:rPr lang="en-US" altLang="en-US" sz="4267" b="1" kern="0" dirty="0" err="1">
                <a:solidFill>
                  <a:srgbClr val="FF0000"/>
                </a:solidFill>
                <a:latin typeface="Calibri" panose="020F0502020204030204" pitchFamily="34" charset="0"/>
                <a:cs typeface="Calibri" panose="020F0502020204030204" pitchFamily="34" charset="0"/>
                <a:sym typeface="Arial"/>
              </a:rPr>
              <a:t>Lưu</a:t>
            </a:r>
            <a:r>
              <a:rPr lang="en-US" altLang="en-US" sz="4267" b="1" kern="0" dirty="0">
                <a:solidFill>
                  <a:srgbClr val="FF0000"/>
                </a:solidFill>
                <a:latin typeface="Calibri" panose="020F0502020204030204" pitchFamily="34" charset="0"/>
                <a:cs typeface="Calibri" panose="020F0502020204030204" pitchFamily="34" charset="0"/>
                <a:sym typeface="Arial"/>
              </a:rPr>
              <a:t> ý:</a:t>
            </a:r>
          </a:p>
        </p:txBody>
      </p:sp>
      <p:sp>
        <p:nvSpPr>
          <p:cNvPr id="28" name="Rectangle 27">
            <a:extLst>
              <a:ext uri="{FF2B5EF4-FFF2-40B4-BE49-F238E27FC236}">
                <a16:creationId xmlns:a16="http://schemas.microsoft.com/office/drawing/2014/main" id="{A0A3B43A-E924-4483-867F-9CDA8F1C68FB}"/>
              </a:ext>
            </a:extLst>
          </p:cNvPr>
          <p:cNvSpPr/>
          <p:nvPr/>
        </p:nvSpPr>
        <p:spPr>
          <a:xfrm>
            <a:off x="7699824" y="3632339"/>
            <a:ext cx="4018411" cy="2862322"/>
          </a:xfrm>
          <a:prstGeom prst="rect">
            <a:avLst/>
          </a:prstGeom>
        </p:spPr>
        <p:txBody>
          <a:bodyPr wrap="square">
            <a:spAutoFit/>
          </a:bodyPr>
          <a:lstStyle/>
          <a:p>
            <a:pPr algn="just" defTabSz="1219170">
              <a:spcBef>
                <a:spcPct val="50000"/>
              </a:spcBef>
              <a:buClr>
                <a:srgbClr val="000000"/>
              </a:buClr>
            </a:pPr>
            <a:r>
              <a:rPr lang="en-US" altLang="en-US" sz="3600" kern="0" dirty="0">
                <a:solidFill>
                  <a:srgbClr val="0070C0"/>
                </a:solidFill>
                <a:latin typeface="Calibri" panose="020F0502020204030204" pitchFamily="34" charset="0"/>
                <a:cs typeface="Calibri" panose="020F0502020204030204" pitchFamily="34" charset="0"/>
                <a:sym typeface="Arial"/>
              </a:rPr>
              <a:t>Khi </a:t>
            </a:r>
            <a:r>
              <a:rPr lang="en-US" altLang="en-US" sz="3600" kern="0" dirty="0" err="1">
                <a:solidFill>
                  <a:srgbClr val="0070C0"/>
                </a:solidFill>
                <a:latin typeface="Calibri" panose="020F0502020204030204" pitchFamily="34" charset="0"/>
                <a:cs typeface="Calibri" panose="020F0502020204030204" pitchFamily="34" charset="0"/>
                <a:sym typeface="Arial"/>
              </a:rPr>
              <a:t>thực</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hiện</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các</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phép</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nhân</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có</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nhớ</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cần</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cộng</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thêm</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số</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nhớ</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vào</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kết</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quả</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của</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lần</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nhân</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liền</a:t>
            </a:r>
            <a:r>
              <a:rPr lang="en-US" altLang="en-US" sz="3600" kern="0" dirty="0">
                <a:solidFill>
                  <a:srgbClr val="0070C0"/>
                </a:solidFill>
                <a:latin typeface="Calibri" panose="020F0502020204030204" pitchFamily="34" charset="0"/>
                <a:cs typeface="Calibri" panose="020F0502020204030204" pitchFamily="34" charset="0"/>
                <a:sym typeface="Arial"/>
              </a:rPr>
              <a:t> </a:t>
            </a:r>
            <a:r>
              <a:rPr lang="en-US" altLang="en-US" sz="3600" kern="0" dirty="0" err="1">
                <a:solidFill>
                  <a:srgbClr val="0070C0"/>
                </a:solidFill>
                <a:latin typeface="Calibri" panose="020F0502020204030204" pitchFamily="34" charset="0"/>
                <a:cs typeface="Calibri" panose="020F0502020204030204" pitchFamily="34" charset="0"/>
                <a:sym typeface="Arial"/>
              </a:rPr>
              <a:t>sau</a:t>
            </a:r>
            <a:r>
              <a:rPr lang="en-US" altLang="en-US" sz="3600" kern="0" dirty="0">
                <a:solidFill>
                  <a:srgbClr val="0070C0"/>
                </a:solidFill>
                <a:latin typeface="Calibri" panose="020F0502020204030204" pitchFamily="34" charset="0"/>
                <a:cs typeface="Calibri" panose="020F0502020204030204" pitchFamily="34" charset="0"/>
                <a:sym typeface="Aria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EBA4430-EFC9-7098-8A66-FD630836BB3C}"/>
              </a:ext>
            </a:extLst>
          </p:cNvPr>
          <p:cNvGrpSpPr/>
          <p:nvPr/>
        </p:nvGrpSpPr>
        <p:grpSpPr>
          <a:xfrm>
            <a:off x="0" y="0"/>
            <a:ext cx="12192000" cy="6858000"/>
            <a:chOff x="0" y="0"/>
            <a:chExt cx="12192000" cy="6858000"/>
          </a:xfrm>
        </p:grpSpPr>
        <p:pic>
          <p:nvPicPr>
            <p:cNvPr id="14" name="Picture 13">
              <a:extLst>
                <a:ext uri="{FF2B5EF4-FFF2-40B4-BE49-F238E27FC236}">
                  <a16:creationId xmlns:a16="http://schemas.microsoft.com/office/drawing/2014/main" id="{9266A26F-ABEC-BF8E-4863-4743AFC1ED97}"/>
                </a:ext>
              </a:extLst>
            </p:cNvPr>
            <p:cNvPicPr>
              <a:picLocks noChangeAspect="1"/>
            </p:cNvPicPr>
            <p:nvPr/>
          </p:nvPicPr>
          <p:blipFill>
            <a:blip r:embed="rId2"/>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27DD8F0F-AF34-868F-B3D1-3144FD97374E}"/>
                </a:ext>
              </a:extLst>
            </p:cNvPr>
            <p:cNvPicPr>
              <a:picLocks noChangeAspect="1"/>
            </p:cNvPicPr>
            <p:nvPr/>
          </p:nvPicPr>
          <p:blipFill>
            <a:blip r:embed="rId3"/>
            <a:stretch>
              <a:fillRect/>
            </a:stretch>
          </p:blipFill>
          <p:spPr>
            <a:xfrm>
              <a:off x="132807" y="314960"/>
              <a:ext cx="7029993" cy="4998721"/>
            </a:xfrm>
            <a:prstGeom prst="rect">
              <a:avLst/>
            </a:prstGeom>
          </p:spPr>
        </p:pic>
      </p:grpSp>
      <p:pic>
        <p:nvPicPr>
          <p:cNvPr id="8" name="Picture 7">
            <a:extLst>
              <a:ext uri="{FF2B5EF4-FFF2-40B4-BE49-F238E27FC236}">
                <a16:creationId xmlns:a16="http://schemas.microsoft.com/office/drawing/2014/main" id="{C1B53CD5-5BCC-5966-A1D8-1C0CF09D4CA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000240" y="-30480"/>
            <a:ext cx="5222240" cy="1971040"/>
          </a:xfrm>
          <a:prstGeom prst="rect">
            <a:avLst/>
          </a:prstGeom>
        </p:spPr>
      </p:pic>
      <p:pic>
        <p:nvPicPr>
          <p:cNvPr id="12" name="Picture 11">
            <a:extLst>
              <a:ext uri="{FF2B5EF4-FFF2-40B4-BE49-F238E27FC236}">
                <a16:creationId xmlns:a16="http://schemas.microsoft.com/office/drawing/2014/main" id="{6C93513E-4E68-3E4E-27BE-22DBC0E50D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418042" y="873761"/>
            <a:ext cx="3185683" cy="3662174"/>
          </a:xfrm>
          <a:prstGeom prst="rect">
            <a:avLst/>
          </a:prstGeom>
        </p:spPr>
      </p:pic>
      <p:pic>
        <p:nvPicPr>
          <p:cNvPr id="6" name="Picture 5">
            <a:extLst>
              <a:ext uri="{FF2B5EF4-FFF2-40B4-BE49-F238E27FC236}">
                <a16:creationId xmlns:a16="http://schemas.microsoft.com/office/drawing/2014/main" id="{4F80A50A-F1FB-D704-3B4D-F1C9B8041313}"/>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l="-483" t="1732" r="42822" b="-1732"/>
          <a:stretch/>
        </p:blipFill>
        <p:spPr>
          <a:xfrm>
            <a:off x="-256522" y="5392785"/>
            <a:ext cx="7029993" cy="2024016"/>
          </a:xfrm>
          <a:prstGeom prst="rect">
            <a:avLst/>
          </a:prstGeom>
        </p:spPr>
      </p:pic>
      <p:pic>
        <p:nvPicPr>
          <p:cNvPr id="5" name="Picture 4">
            <a:extLst>
              <a:ext uri="{FF2B5EF4-FFF2-40B4-BE49-F238E27FC236}">
                <a16:creationId xmlns:a16="http://schemas.microsoft.com/office/drawing/2014/main" id="{8188981B-C858-79E2-2A87-B55F48FF8A2A}"/>
              </a:ext>
            </a:extLst>
          </p:cNvPr>
          <p:cNvPicPr>
            <a:picLocks noChangeAspect="1"/>
          </p:cNvPicPr>
          <p:nvPr/>
        </p:nvPicPr>
        <p:blipFill>
          <a:blip r:embed="rId9"/>
          <a:stretch>
            <a:fillRect/>
          </a:stretch>
        </p:blipFill>
        <p:spPr>
          <a:xfrm>
            <a:off x="583646" y="828522"/>
            <a:ext cx="5657578" cy="3133616"/>
          </a:xfrm>
          <a:prstGeom prst="rect">
            <a:avLst/>
          </a:prstGeom>
        </p:spPr>
      </p:pic>
    </p:spTree>
    <p:extLst>
      <p:ext uri="{BB962C8B-B14F-4D97-AF65-F5344CB8AC3E}">
        <p14:creationId xmlns:p14="http://schemas.microsoft.com/office/powerpoint/2010/main" val="33976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750"/>
                                  </p:stCondLst>
                                  <p:childTnLst>
                                    <p:animMotion origin="layout" path="M 0.04531 -0.01666 L -0.18477 -0.03426 L -0.33893 -0.01805 L -0.43555 0.03959 L -0.31224 0.23959 L -0.4306 0.30348 " pathEditMode="relative" rAng="0" ptsTypes="AAAAAA">
                                      <p:cBhvr>
                                        <p:cTn id="11" dur="2000" fill="hold"/>
                                        <p:tgtEl>
                                          <p:spTgt spid="12"/>
                                        </p:tgtEl>
                                        <p:attrNameLst>
                                          <p:attrName>ppt_x</p:attrName>
                                          <p:attrName>ppt_y</p:attrName>
                                        </p:attrNameLst>
                                      </p:cBhvr>
                                      <p:rCtr x="-24049" y="15116"/>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498</Words>
  <Application>Microsoft Office PowerPoint</Application>
  <PresentationFormat>Widescreen</PresentationFormat>
  <Paragraphs>90</Paragraphs>
  <Slides>15</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等线</vt:lpstr>
      <vt:lpstr>Arial</vt:lpstr>
      <vt:lpstr>Calibri</vt:lpstr>
      <vt:lpstr>Comfortaa</vt:lpstr>
      <vt:lpstr>Permanent Marker</vt:lpstr>
      <vt:lpstr>Public Sans</vt:lpstr>
      <vt:lpstr>Satisfy</vt:lpstr>
      <vt:lpstr>Times New Roman</vt:lpstr>
      <vt:lpstr>1_Office Theme</vt:lpstr>
      <vt:lpstr>Castaway in a Desert Island by Slidesgo</vt:lpstr>
      <vt:lpstr>SKETCH LESSON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11332</cp:lastModifiedBy>
  <cp:revision>16</cp:revision>
  <dcterms:created xsi:type="dcterms:W3CDTF">2023-02-05T12:11:11Z</dcterms:created>
  <dcterms:modified xsi:type="dcterms:W3CDTF">2025-04-18T10:45:08Z</dcterms:modified>
</cp:coreProperties>
</file>