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641" r:id="rId3"/>
    <p:sldId id="295" r:id="rId4"/>
    <p:sldId id="296" r:id="rId5"/>
    <p:sldId id="297" r:id="rId6"/>
    <p:sldId id="298" r:id="rId7"/>
    <p:sldId id="299" r:id="rId8"/>
    <p:sldId id="300" r:id="rId9"/>
    <p:sldId id="304" r:id="rId10"/>
    <p:sldId id="2637" r:id="rId11"/>
    <p:sldId id="305" r:id="rId12"/>
    <p:sldId id="2638" r:id="rId13"/>
    <p:sldId id="2640" r:id="rId14"/>
    <p:sldId id="2639"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pic>
        <p:nvPicPr>
          <p:cNvPr id="4" name="Picture 2" descr="Ảnh có chứa văn bản, biểu tượng, Phông chữ, Nhãn hiệu&#10;&#10;Mô tả được tạo tự động">
            <a:extLst>
              <a:ext uri="{FF2B5EF4-FFF2-40B4-BE49-F238E27FC236}">
                <a16:creationId xmlns:a16="http://schemas.microsoft.com/office/drawing/2014/main" id="{77A24066-28D5-A336-766A-D2E8787D6E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1" y="242799"/>
            <a:ext cx="1360528" cy="1283650"/>
          </a:xfrm>
          <a:prstGeom prst="ellipse">
            <a:avLst/>
          </a:prstGeom>
        </p:spPr>
      </p:pic>
      <p:sp>
        <p:nvSpPr>
          <p:cNvPr id="5" name="Hộp Văn bản 5">
            <a:extLst>
              <a:ext uri="{FF2B5EF4-FFF2-40B4-BE49-F238E27FC236}">
                <a16:creationId xmlns:a16="http://schemas.microsoft.com/office/drawing/2014/main" id="{8959DC1E-6C89-7EF2-1AE4-02AC3FCEC1BA}"/>
              </a:ext>
            </a:extLst>
          </p:cNvPr>
          <p:cNvSpPr txBox="1"/>
          <p:nvPr/>
        </p:nvSpPr>
        <p:spPr>
          <a:xfrm>
            <a:off x="2502975" y="868322"/>
            <a:ext cx="75063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449</Words>
  <Application>Microsoft Office PowerPoint</Application>
  <PresentationFormat>Widescreen</PresentationFormat>
  <Paragraphs>44</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vt:lpstr>
      <vt:lpstr>Arial-Rounded</vt:lpstr>
      <vt:lpstr>Calibri</vt:lpstr>
      <vt:lpstr>Cambria</vt:lpstr>
      <vt:lpstr>LNTH-LuoLuoNotangYuanTi 1</vt:lpstr>
      <vt:lpstr>Times New Roman</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22</cp:revision>
  <dcterms:created xsi:type="dcterms:W3CDTF">2023-01-30T11:15:42Z</dcterms:created>
  <dcterms:modified xsi:type="dcterms:W3CDTF">2025-04-17T23:31:33Z</dcterms:modified>
</cp:coreProperties>
</file>