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89" r:id="rId5"/>
  </p:sldMasterIdLst>
  <p:notesMasterIdLst>
    <p:notesMasterId r:id="rId23"/>
  </p:notesMasterIdLst>
  <p:handoutMasterIdLst>
    <p:handoutMasterId r:id="rId24"/>
  </p:handoutMasterIdLst>
  <p:sldIdLst>
    <p:sldId id="259" r:id="rId6"/>
    <p:sldId id="258" r:id="rId7"/>
    <p:sldId id="262" r:id="rId8"/>
    <p:sldId id="298" r:id="rId9"/>
    <p:sldId id="284" r:id="rId10"/>
    <p:sldId id="260" r:id="rId11"/>
    <p:sldId id="266" r:id="rId12"/>
    <p:sldId id="293" r:id="rId13"/>
    <p:sldId id="294" r:id="rId14"/>
    <p:sldId id="295" r:id="rId15"/>
    <p:sldId id="292" r:id="rId16"/>
    <p:sldId id="270" r:id="rId17"/>
    <p:sldId id="263" r:id="rId18"/>
    <p:sldId id="267" r:id="rId19"/>
    <p:sldId id="396" r:id="rId20"/>
    <p:sldId id="378" r:id="rId21"/>
    <p:sldId id="282" r:id="rId22"/>
  </p:sldIdLst>
  <p:sldSz cx="12192000" cy="6858000"/>
  <p:notesSz cx="6858000" cy="9144000"/>
  <p:custDataLst>
    <p:tags r:id="rId25"/>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33"/>
    <a:srgbClr val="66CCFF"/>
    <a:srgbClr val="CCFFFF"/>
    <a:srgbClr val="66FFFF"/>
    <a:srgbClr val="663300"/>
    <a:srgbClr val="FFAE5D"/>
    <a:srgbClr val="D2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13D092-105F-4ED9-815C-C00DDEB19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8FFE01-B51E-4A51-B61A-FC5C60942B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EA36669-796B-46B4-845A-44098D19A76A}" type="datetimeFigureOut">
              <a:rPr lang="en-US"/>
              <a:pPr>
                <a:defRPr/>
              </a:pPr>
              <a:t>4/17/2025</a:t>
            </a:fld>
            <a:endParaRPr lang="en-US"/>
          </a:p>
        </p:txBody>
      </p:sp>
      <p:sp>
        <p:nvSpPr>
          <p:cNvPr id="4" name="Footer Placeholder 3">
            <a:extLst>
              <a:ext uri="{FF2B5EF4-FFF2-40B4-BE49-F238E27FC236}">
                <a16:creationId xmlns:a16="http://schemas.microsoft.com/office/drawing/2014/main" id="{E0DD913B-6ADF-4648-AC5A-3B03A4C559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A138F55-1334-47E5-A36F-0C9BD6D68E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CN" altLang="en-US"/>
          </a:p>
        </p:txBody>
      </p:sp>
      <p:sp>
        <p:nvSpPr>
          <p:cNvPr id="3" name="日期占位符 2">
            <a:extLst>
              <a:ext uri="{FF2B5EF4-FFF2-40B4-BE49-F238E27FC236}">
                <a16:creationId xmlns:a16="http://schemas.microsoft.com/office/drawing/2014/main" id="{34F5DF26-49D4-48DE-90BE-F1568136826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D22465B-4721-47B6-A84B-D271A0F7A86F}" type="datetimeFigureOut">
              <a:rPr lang="zh-CN" altLang="en-US"/>
              <a:pPr>
                <a:defRPr/>
              </a:pPr>
              <a:t>2025/4/17</a:t>
            </a:fld>
            <a:endParaRPr lang="zh-CN" altLang="en-US"/>
          </a:p>
        </p:txBody>
      </p:sp>
      <p:sp>
        <p:nvSpPr>
          <p:cNvPr id="4" name="幻灯片图像占位符 3">
            <a:extLst>
              <a:ext uri="{FF2B5EF4-FFF2-40B4-BE49-F238E27FC236}">
                <a16:creationId xmlns:a16="http://schemas.microsoft.com/office/drawing/2014/main" id="{DB53B10B-2718-4290-8971-D70F8F951EE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A3F7D732-3E1C-47A6-8457-54D2ECD4B8B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9EC50B6C-7892-440F-B86B-C85C4878DF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CN" altLang="en-US"/>
          </a:p>
        </p:txBody>
      </p:sp>
      <p:sp>
        <p:nvSpPr>
          <p:cNvPr id="7" name="灯片编号占位符 6">
            <a:extLst>
              <a:ext uri="{FF2B5EF4-FFF2-40B4-BE49-F238E27FC236}">
                <a16:creationId xmlns:a16="http://schemas.microsoft.com/office/drawing/2014/main" id="{9171FD73-0B02-47D1-8E8D-1672CBD2442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0F01A08-1EC5-4FA6-B605-3CA68B24F1A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23A4C48B-6A36-4F4A-B317-ED3CD9A71BCD}"/>
              </a:ext>
            </a:extLst>
          </p:cNvPr>
          <p:cNvSpPr>
            <a:spLocks noGrp="1" noRot="1" noChangeAspect="1" noChangeArrowheads="1" noTextEdit="1"/>
          </p:cNvSpPr>
          <p:nvPr>
            <p:ph type="sldImg" idx="2"/>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文本占位符 2">
            <a:extLst>
              <a:ext uri="{FF2B5EF4-FFF2-40B4-BE49-F238E27FC236}">
                <a16:creationId xmlns:a16="http://schemas.microsoft.com/office/drawing/2014/main" id="{919726D3-4736-497F-8ACC-7CBD7CF676CE}"/>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id="{0FDED81E-E6D4-43F9-A26F-367D8164CD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a:extLst>
              <a:ext uri="{FF2B5EF4-FFF2-40B4-BE49-F238E27FC236}">
                <a16:creationId xmlns:a16="http://schemas.microsoft.com/office/drawing/2014/main" id="{D3E08867-A1A2-44B5-8510-F7F10ED053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a:t> 0972115126</a:t>
            </a:r>
          </a:p>
        </p:txBody>
      </p:sp>
      <p:sp>
        <p:nvSpPr>
          <p:cNvPr id="30724" name="灯片编号占位符 3">
            <a:extLst>
              <a:ext uri="{FF2B5EF4-FFF2-40B4-BE49-F238E27FC236}">
                <a16:creationId xmlns:a16="http://schemas.microsoft.com/office/drawing/2014/main" id="{A0B0FFA0-A836-489F-84B6-3873CA55D0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872C7C-62F8-4400-BB08-3BBD5E52868F}" type="slidenum">
              <a:rPr lang="zh-CN" altLang="en-US" smtClean="0">
                <a:latin typeface="等线" panose="02010600030101010101" pitchFamily="2" charset="-122"/>
              </a:rPr>
              <a:pPr fontAlgn="base">
                <a:spcBef>
                  <a:spcPct val="0"/>
                </a:spcBef>
                <a:spcAft>
                  <a:spcPct val="0"/>
                </a:spcAft>
              </a:pPr>
              <a:t>11</a:t>
            </a:fld>
            <a:endParaRPr lang="zh-CN" altLang="en-US">
              <a:latin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6AC76D00-D542-4F27-8C52-355A661AE3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a:extLst>
              <a:ext uri="{FF2B5EF4-FFF2-40B4-BE49-F238E27FC236}">
                <a16:creationId xmlns:a16="http://schemas.microsoft.com/office/drawing/2014/main" id="{97DCCD8E-CC23-4200-9BB9-462931CD14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3012" name="灯片编号占位符 3">
            <a:extLst>
              <a:ext uri="{FF2B5EF4-FFF2-40B4-BE49-F238E27FC236}">
                <a16:creationId xmlns:a16="http://schemas.microsoft.com/office/drawing/2014/main" id="{6EEAA726-679A-436A-A353-289114A87E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7C8454-F225-4AAF-A677-88DA0968527E}" type="slidenum">
              <a:rPr lang="zh-CN" altLang="en-US" smtClean="0">
                <a:latin typeface="等线" panose="02010600030101010101" pitchFamily="2" charset="-122"/>
              </a:rPr>
              <a:pPr fontAlgn="base">
                <a:spcBef>
                  <a:spcPct val="0"/>
                </a:spcBef>
                <a:spcAft>
                  <a:spcPct val="0"/>
                </a:spcAft>
              </a:pPr>
              <a:t>13</a:t>
            </a:fld>
            <a:endParaRPr lang="zh-CN" altLang="en-US">
              <a:latin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id="{7D626C98-EAB5-459A-9CC8-22986C174210}"/>
              </a:ext>
            </a:extLst>
          </p:cNvPr>
          <p:cNvSpPr>
            <a:spLocks noGrp="1" noRot="1" noChangeAspect="1" noChangeArrowheads="1" noTextEdit="1"/>
          </p:cNvSpPr>
          <p:nvPr>
            <p:ph type="sldImg"/>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a:extLst>
              <a:ext uri="{FF2B5EF4-FFF2-40B4-BE49-F238E27FC236}">
                <a16:creationId xmlns:a16="http://schemas.microsoft.com/office/drawing/2014/main" id="{FA8D536E-965D-438F-86F0-3109017304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6868" name="灯片编号占位符 3">
            <a:extLst>
              <a:ext uri="{FF2B5EF4-FFF2-40B4-BE49-F238E27FC236}">
                <a16:creationId xmlns:a16="http://schemas.microsoft.com/office/drawing/2014/main" id="{EB542484-C166-483A-9882-233842486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4E7432-8DAA-40B6-A935-C7F270109DE6}" type="slidenum">
              <a:rPr lang="zh-CN" altLang="en-US" smtClean="0">
                <a:latin typeface="等线" panose="02010600030101010101" pitchFamily="2" charset="-122"/>
              </a:rPr>
              <a:pPr fontAlgn="base">
                <a:spcBef>
                  <a:spcPct val="0"/>
                </a:spcBef>
                <a:spcAft>
                  <a:spcPct val="0"/>
                </a:spcAft>
              </a:pPr>
              <a:t>14</a:t>
            </a:fld>
            <a:endParaRPr lang="zh-CN" altLang="en-US">
              <a:latin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02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9222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a:extLst>
              <a:ext uri="{FF2B5EF4-FFF2-40B4-BE49-F238E27FC236}">
                <a16:creationId xmlns:a16="http://schemas.microsoft.com/office/drawing/2014/main" id="{1199AA24-0579-454C-8978-C53514035C56}"/>
              </a:ext>
            </a:extLst>
          </p:cNvPr>
          <p:cNvSpPr>
            <a:spLocks noGrp="1" noRot="1" noChangeAspect="1" noChangeArrowheads="1" noTextEdit="1"/>
          </p:cNvSpPr>
          <p:nvPr>
            <p:ph type="sldImg"/>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a:extLst>
              <a:ext uri="{FF2B5EF4-FFF2-40B4-BE49-F238E27FC236}">
                <a16:creationId xmlns:a16="http://schemas.microsoft.com/office/drawing/2014/main" id="{97E0D6A9-6D94-4B47-AFB6-802994C210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04" name="灯片编号占位符 3">
            <a:extLst>
              <a:ext uri="{FF2B5EF4-FFF2-40B4-BE49-F238E27FC236}">
                <a16:creationId xmlns:a16="http://schemas.microsoft.com/office/drawing/2014/main" id="{CAA17D6A-A4F2-4AA9-85AE-6F4CC5F5E7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132594-1ECA-43EE-B9D6-F914921273DE}" type="slidenum">
              <a:rPr lang="zh-CN" altLang="en-US" smtClean="0">
                <a:latin typeface="等线" panose="02010600030101010101" pitchFamily="2" charset="-122"/>
              </a:rPr>
              <a:pPr fontAlgn="base">
                <a:spcBef>
                  <a:spcPct val="0"/>
                </a:spcBef>
                <a:spcAft>
                  <a:spcPct val="0"/>
                </a:spcAft>
              </a:pPr>
              <a:t>17</a:t>
            </a:fld>
            <a:endParaRPr lang="zh-CN" altLang="en-US">
              <a:latin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F91D05E1-B9DB-48C7-AE17-AF3BD6870F62}"/>
              </a:ext>
            </a:extLst>
          </p:cNvPr>
          <p:cNvSpPr>
            <a:spLocks noGrp="1" noRot="1" noChangeAspect="1" noChangeArrowheads="1" noTextEdit="1"/>
          </p:cNvSpPr>
          <p:nvPr>
            <p:ph type="sldImg"/>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a:extLst>
              <a:ext uri="{FF2B5EF4-FFF2-40B4-BE49-F238E27FC236}">
                <a16:creationId xmlns:a16="http://schemas.microsoft.com/office/drawing/2014/main" id="{CD2752C9-B6F8-440B-BCCA-5016B97629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196" name="灯片编号占位符 3">
            <a:extLst>
              <a:ext uri="{FF2B5EF4-FFF2-40B4-BE49-F238E27FC236}">
                <a16:creationId xmlns:a16="http://schemas.microsoft.com/office/drawing/2014/main" id="{14D1EFBE-CD7F-40CC-B0AC-A6999FFD28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565FDE0-ED2F-48B1-94C0-59025432A261}" type="slidenum">
              <a:rPr lang="zh-CN" altLang="en-US" smtClean="0">
                <a:latin typeface="等线" panose="02010600030101010101" pitchFamily="2" charset="-122"/>
              </a:rPr>
              <a:pPr fontAlgn="base">
                <a:spcBef>
                  <a:spcPct val="0"/>
                </a:spcBef>
                <a:spcAft>
                  <a:spcPct val="0"/>
                </a:spcAft>
              </a:pPr>
              <a:t>3</a:t>
            </a:fld>
            <a:endParaRPr lang="zh-CN" altLang="en-US">
              <a:latin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23A4C48B-6A36-4F4A-B317-ED3CD9A71BCD}"/>
              </a:ext>
            </a:extLst>
          </p:cNvPr>
          <p:cNvSpPr>
            <a:spLocks noGrp="1" noRot="1" noChangeAspect="1" noChangeArrowheads="1" noTextEdit="1"/>
          </p:cNvSpPr>
          <p:nvPr>
            <p:ph type="sldImg" idx="2"/>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文本占位符 2">
            <a:extLst>
              <a:ext uri="{FF2B5EF4-FFF2-40B4-BE49-F238E27FC236}">
                <a16:creationId xmlns:a16="http://schemas.microsoft.com/office/drawing/2014/main" id="{919726D3-4736-497F-8ACC-7CBD7CF676CE}"/>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295898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19BB9EB0-2BF8-4E19-9C83-84A5772E4846}"/>
              </a:ext>
            </a:extLst>
          </p:cNvPr>
          <p:cNvSpPr>
            <a:spLocks noGrp="1" noRot="1" noChangeAspect="1" noChangeArrowheads="1" noTextEdit="1"/>
          </p:cNvSpPr>
          <p:nvPr>
            <p:ph type="sldImg"/>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EE874A6B-BB34-4168-B88A-63B26CBCDD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a:extLst>
              <a:ext uri="{FF2B5EF4-FFF2-40B4-BE49-F238E27FC236}">
                <a16:creationId xmlns:a16="http://schemas.microsoft.com/office/drawing/2014/main" id="{DFF07381-C682-453F-AD81-49829CC132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0685F3-BD01-4FD4-A789-CECF62FD10A0}" type="slidenum">
              <a:rPr lang="zh-CN" altLang="en-US" smtClean="0">
                <a:latin typeface="等线" panose="02010600030101010101" pitchFamily="2" charset="-122"/>
              </a:rPr>
              <a:pPr fontAlgn="base">
                <a:spcBef>
                  <a:spcPct val="0"/>
                </a:spcBef>
                <a:spcAft>
                  <a:spcPct val="0"/>
                </a:spcAft>
              </a:pPr>
              <a:t>5</a:t>
            </a:fld>
            <a:endParaRPr lang="zh-CN" altLang="en-US">
              <a:latin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a:extLst>
              <a:ext uri="{FF2B5EF4-FFF2-40B4-BE49-F238E27FC236}">
                <a16:creationId xmlns:a16="http://schemas.microsoft.com/office/drawing/2014/main" id="{F9F5EF60-5AE9-4AD7-8A9A-21195C1F02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a:extLst>
              <a:ext uri="{FF2B5EF4-FFF2-40B4-BE49-F238E27FC236}">
                <a16:creationId xmlns:a16="http://schemas.microsoft.com/office/drawing/2014/main" id="{921ACB95-3543-4779-9D3B-47760DF1AA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14340" name="灯片编号占位符 3">
            <a:extLst>
              <a:ext uri="{FF2B5EF4-FFF2-40B4-BE49-F238E27FC236}">
                <a16:creationId xmlns:a16="http://schemas.microsoft.com/office/drawing/2014/main" id="{5B623E68-B91D-4A3F-9940-C6A3641FE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1390D6-2738-4BBA-A9B6-9A1D85559A3E}" type="slidenum">
              <a:rPr lang="zh-CN" altLang="en-US" smtClean="0">
                <a:latin typeface="等线" panose="02010600030101010101" pitchFamily="2" charset="-122"/>
              </a:rPr>
              <a:pPr fontAlgn="base">
                <a:spcBef>
                  <a:spcPct val="0"/>
                </a:spcBef>
                <a:spcAft>
                  <a:spcPct val="0"/>
                </a:spcAft>
              </a:pPr>
              <a:t>6</a:t>
            </a:fld>
            <a:endParaRPr lang="zh-CN" altLang="en-US">
              <a:latin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a:extLst>
              <a:ext uri="{FF2B5EF4-FFF2-40B4-BE49-F238E27FC236}">
                <a16:creationId xmlns:a16="http://schemas.microsoft.com/office/drawing/2014/main" id="{F417E18F-2E76-4744-BAD5-28AA75E3DC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a:extLst>
              <a:ext uri="{FF2B5EF4-FFF2-40B4-BE49-F238E27FC236}">
                <a16:creationId xmlns:a16="http://schemas.microsoft.com/office/drawing/2014/main" id="{197C2ADF-B075-4502-BBF2-3B8EFCBBD3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a:extLst>
              <a:ext uri="{FF2B5EF4-FFF2-40B4-BE49-F238E27FC236}">
                <a16:creationId xmlns:a16="http://schemas.microsoft.com/office/drawing/2014/main" id="{C03EE982-EFB4-49A5-9920-43E8E1978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91F56-DEEF-4EAB-89AE-05448D61470E}" type="slidenum">
              <a:rPr lang="zh-CN" altLang="en-US" smtClean="0">
                <a:latin typeface="等线" panose="02010600030101010101" pitchFamily="2" charset="-122"/>
              </a:rPr>
              <a:pPr fontAlgn="base">
                <a:spcBef>
                  <a:spcPct val="0"/>
                </a:spcBef>
                <a:spcAft>
                  <a:spcPct val="0"/>
                </a:spcAft>
              </a:pPr>
              <a:t>7</a:t>
            </a:fld>
            <a:endParaRPr lang="zh-CN" altLang="en-US">
              <a:latin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a:extLst>
              <a:ext uri="{FF2B5EF4-FFF2-40B4-BE49-F238E27FC236}">
                <a16:creationId xmlns:a16="http://schemas.microsoft.com/office/drawing/2014/main" id="{D440023B-FD0A-4E21-8643-6E8079F8D3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a:extLst>
              <a:ext uri="{FF2B5EF4-FFF2-40B4-BE49-F238E27FC236}">
                <a16:creationId xmlns:a16="http://schemas.microsoft.com/office/drawing/2014/main" id="{35F36980-CBA1-4D90-831C-3A53821970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4820" name="灯片编号占位符 3">
            <a:extLst>
              <a:ext uri="{FF2B5EF4-FFF2-40B4-BE49-F238E27FC236}">
                <a16:creationId xmlns:a16="http://schemas.microsoft.com/office/drawing/2014/main" id="{CA9592FC-F521-47BB-8899-ABD722EC8B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CF4730-D4A6-46A4-8BD8-1EA8A7821A4D}" type="slidenum">
              <a:rPr lang="zh-CN" altLang="en-US" smtClean="0">
                <a:latin typeface="等线" panose="02010600030101010101" pitchFamily="2" charset="-122"/>
              </a:rPr>
              <a:pPr fontAlgn="base">
                <a:spcBef>
                  <a:spcPct val="0"/>
                </a:spcBef>
                <a:spcAft>
                  <a:spcPct val="0"/>
                </a:spcAft>
              </a:pPr>
              <a:t>8</a:t>
            </a:fld>
            <a:endParaRPr lang="zh-CN" altLang="en-US">
              <a:latin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6C2397D3-BE40-4DF3-B90C-FDB187E5DF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id="{E3F8ADFB-65C2-41B3-B46D-DA876C767C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a:extLst>
              <a:ext uri="{FF2B5EF4-FFF2-40B4-BE49-F238E27FC236}">
                <a16:creationId xmlns:a16="http://schemas.microsoft.com/office/drawing/2014/main" id="{74DBDDE5-1A70-4E9E-955E-B366F31E2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EEC601-5FC0-4DBE-A70C-8E249615EE3B}" type="slidenum">
              <a:rPr lang="zh-CN" altLang="en-US" smtClean="0">
                <a:latin typeface="等线" panose="02010600030101010101" pitchFamily="2" charset="-122"/>
              </a:rPr>
              <a:pPr fontAlgn="base">
                <a:spcBef>
                  <a:spcPct val="0"/>
                </a:spcBef>
                <a:spcAft>
                  <a:spcPct val="0"/>
                </a:spcAft>
              </a:pPr>
              <a:t>9</a:t>
            </a:fld>
            <a:endParaRPr lang="zh-CN" altLang="en-US">
              <a:latin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id="{9FFC0C4D-1297-4377-BC61-05856DFB0979}"/>
              </a:ext>
            </a:extLst>
          </p:cNvPr>
          <p:cNvSpPr>
            <a:spLocks noGrp="1" noRot="1" noChangeAspect="1" noChangeArrowheads="1" noTextEdit="1"/>
          </p:cNvSpPr>
          <p:nvPr>
            <p:ph type="sldImg"/>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a:extLst>
              <a:ext uri="{FF2B5EF4-FFF2-40B4-BE49-F238E27FC236}">
                <a16:creationId xmlns:a16="http://schemas.microsoft.com/office/drawing/2014/main" id="{9C0F5246-CF91-45F7-BAEB-32F5F4283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0964" name="灯片编号占位符 3">
            <a:extLst>
              <a:ext uri="{FF2B5EF4-FFF2-40B4-BE49-F238E27FC236}">
                <a16:creationId xmlns:a16="http://schemas.microsoft.com/office/drawing/2014/main" id="{06D158B1-E5BB-4A64-BA2B-D9EE13EAED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CCF3F8-ABA2-4099-AA77-CB3BC9CFF2FA}" type="slidenum">
              <a:rPr lang="zh-CN" altLang="en-US" smtClean="0">
                <a:latin typeface="等线" panose="02010600030101010101" pitchFamily="2" charset="-122"/>
              </a:rPr>
              <a:pPr fontAlgn="base">
                <a:spcBef>
                  <a:spcPct val="0"/>
                </a:spcBef>
                <a:spcAft>
                  <a:spcPct val="0"/>
                </a:spcAft>
              </a:pPr>
              <a:t>10</a:t>
            </a:fld>
            <a:endParaRPr lang="zh-CN" altLang="en-US">
              <a:latin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908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9243996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860123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1509182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9043638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66857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6591018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6710322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9896895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3974009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0291292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34E86D8-546C-4425-A8A4-EB489D7B0D45}"/>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8868D991-BC4E-4B9B-BA9B-33B4A10B1DB4}" type="datetimeFigureOut">
              <a:rPr lang="zh-CN" altLang="en-US"/>
              <a:pPr>
                <a:defRPr/>
              </a:pPr>
              <a:t>2025/4/17</a:t>
            </a:fld>
            <a:endParaRPr lang="zh-CN" altLang="en-US"/>
          </a:p>
        </p:txBody>
      </p:sp>
      <p:sp>
        <p:nvSpPr>
          <p:cNvPr id="5" name="页脚占位符 4">
            <a:extLst>
              <a:ext uri="{FF2B5EF4-FFF2-40B4-BE49-F238E27FC236}">
                <a16:creationId xmlns:a16="http://schemas.microsoft.com/office/drawing/2014/main" id="{2A1D3BEC-3477-48C9-81BD-5FF2809FA3D9}"/>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zh-CN" altLang="en-US"/>
          </a:p>
        </p:txBody>
      </p:sp>
      <p:sp>
        <p:nvSpPr>
          <p:cNvPr id="6" name="灯片编号占位符 5">
            <a:extLst>
              <a:ext uri="{FF2B5EF4-FFF2-40B4-BE49-F238E27FC236}">
                <a16:creationId xmlns:a16="http://schemas.microsoft.com/office/drawing/2014/main" id="{684C4682-C25E-4F6E-8ACC-ABB08E2AF556}"/>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37E0A53-2129-40A0-8402-2AA4DC66AB3A}" type="slidenum">
              <a:rPr lang="zh-CN" altLang="en-US"/>
              <a:pPr>
                <a:defRPr/>
              </a:pPr>
              <a:t>‹#›</a:t>
            </a:fld>
            <a:endParaRPr lang="zh-CN" altLang="en-US"/>
          </a:p>
        </p:txBody>
      </p:sp>
    </p:spTree>
    <p:extLst>
      <p:ext uri="{BB962C8B-B14F-4D97-AF65-F5344CB8AC3E}">
        <p14:creationId xmlns:p14="http://schemas.microsoft.com/office/powerpoint/2010/main" val="71295870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8583302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8249820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429982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7343046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8629425"/>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38420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12CF2-943F-425E-8C14-B4D4DB205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46B948-3475-45E3-B37E-78D4542F0BED}"/>
              </a:ext>
            </a:extLst>
          </p:cNvPr>
          <p:cNvSpPr>
            <a:spLocks noGrp="1"/>
          </p:cNvSpPr>
          <p:nvPr>
            <p:ph type="dt" sz="half" idx="10"/>
          </p:nvPr>
        </p:nvSpPr>
        <p:spPr/>
        <p:txBody>
          <a:bodyPr/>
          <a:lstStyle/>
          <a:p>
            <a:fld id="{4F586887-ACC7-478C-B2C3-CF2D8BFAD57F}" type="datetimeFigureOut">
              <a:rPr lang="zh-CN" altLang="en-US" smtClean="0"/>
              <a:t>2025/4/17</a:t>
            </a:fld>
            <a:endParaRPr lang="zh-CN" altLang="en-US"/>
          </a:p>
        </p:txBody>
      </p:sp>
      <p:sp>
        <p:nvSpPr>
          <p:cNvPr id="4" name="页脚占位符 3">
            <a:extLst>
              <a:ext uri="{FF2B5EF4-FFF2-40B4-BE49-F238E27FC236}">
                <a16:creationId xmlns:a16="http://schemas.microsoft.com/office/drawing/2014/main"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289625542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1"/>
            <a:ext cx="12268200" cy="6887497"/>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1" name="Oval 10"/>
          <p:cNvSpPr/>
          <p:nvPr userDrawn="1"/>
        </p:nvSpPr>
        <p:spPr>
          <a:xfrm>
            <a:off x="9573760" y="2632844"/>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p:cNvSpPr/>
          <p:nvPr userDrawn="1"/>
        </p:nvSpPr>
        <p:spPr>
          <a:xfrm>
            <a:off x="9894320"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Isosceles Triangle 12"/>
          <p:cNvSpPr/>
          <p:nvPr userDrawn="1"/>
        </p:nvSpPr>
        <p:spPr>
          <a:xfrm>
            <a:off x="8866642"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Parallelogram 13"/>
          <p:cNvSpPr/>
          <p:nvPr userDrawn="1"/>
        </p:nvSpPr>
        <p:spPr>
          <a:xfrm>
            <a:off x="8628376" y="2797943"/>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Heart 14"/>
          <p:cNvSpPr/>
          <p:nvPr userDrawn="1"/>
        </p:nvSpPr>
        <p:spPr>
          <a:xfrm>
            <a:off x="10720900"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3918869379"/>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2025/4/17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871267570"/>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58818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45311092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12CF2-943F-425E-8C14-B4D4DB205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46B948-3475-45E3-B37E-78D4542F0BED}"/>
              </a:ext>
            </a:extLst>
          </p:cNvPr>
          <p:cNvSpPr>
            <a:spLocks noGrp="1"/>
          </p:cNvSpPr>
          <p:nvPr>
            <p:ph type="dt" sz="half" idx="10"/>
          </p:nvPr>
        </p:nvSpPr>
        <p:spPr/>
        <p:txBody>
          <a:bodyPr/>
          <a:lstStyle/>
          <a:p>
            <a:fld id="{4F586887-ACC7-478C-B2C3-CF2D8BFAD57F}" type="datetimeFigureOut">
              <a:rPr lang="zh-CN" altLang="en-US" smtClean="0"/>
              <a:t>2025/4/17</a:t>
            </a:fld>
            <a:endParaRPr lang="zh-CN" altLang="en-US"/>
          </a:p>
        </p:txBody>
      </p:sp>
      <p:sp>
        <p:nvSpPr>
          <p:cNvPr id="4" name="页脚占位符 3">
            <a:extLst>
              <a:ext uri="{FF2B5EF4-FFF2-40B4-BE49-F238E27FC236}">
                <a16:creationId xmlns:a16="http://schemas.microsoft.com/office/drawing/2014/main"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416348994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1"/>
            <a:ext cx="12268200" cy="6887497"/>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1" name="Oval 10"/>
          <p:cNvSpPr/>
          <p:nvPr userDrawn="1"/>
        </p:nvSpPr>
        <p:spPr>
          <a:xfrm>
            <a:off x="9573760" y="2632844"/>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p:cNvSpPr/>
          <p:nvPr userDrawn="1"/>
        </p:nvSpPr>
        <p:spPr>
          <a:xfrm>
            <a:off x="9894320"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Isosceles Triangle 12"/>
          <p:cNvSpPr/>
          <p:nvPr userDrawn="1"/>
        </p:nvSpPr>
        <p:spPr>
          <a:xfrm>
            <a:off x="8866642"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Parallelogram 13"/>
          <p:cNvSpPr/>
          <p:nvPr userDrawn="1"/>
        </p:nvSpPr>
        <p:spPr>
          <a:xfrm>
            <a:off x="8628376" y="2797943"/>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Heart 14"/>
          <p:cNvSpPr/>
          <p:nvPr userDrawn="1"/>
        </p:nvSpPr>
        <p:spPr>
          <a:xfrm>
            <a:off x="10720900"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403103177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2025/4/17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32931019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0141521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496375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7365920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845726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4/17/2025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88342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383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Lst>
  <p:transition spd="slow">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93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355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9000" b="-19000"/>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75663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9000" b="-19000"/>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3294409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tags" Target="../tags/tag5.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1.png"/><Relationship Id="rId4" Type="http://schemas.microsoft.com/office/2007/relationships/hdphoto" Target="../media/hdphoto1.wdp"/><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b4e2b2963786013a0e29a8e310116bbb">
            <a:extLst>
              <a:ext uri="{FF2B5EF4-FFF2-40B4-BE49-F238E27FC236}">
                <a16:creationId xmlns:a16="http://schemas.microsoft.com/office/drawing/2014/main" id="{298B16D2-29B4-457A-AF5F-2F81B4A35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4384675"/>
            <a:ext cx="122301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oy, doll, vector graphics&#10;&#10;Description automatically generated">
            <a:extLst>
              <a:ext uri="{FF2B5EF4-FFF2-40B4-BE49-F238E27FC236}">
                <a16:creationId xmlns:a16="http://schemas.microsoft.com/office/drawing/2014/main" id="{51EBED45-67B5-406B-AE2C-F78BB24E3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3373438"/>
            <a:ext cx="3792537"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5">
            <a:extLst>
              <a:ext uri="{FF2B5EF4-FFF2-40B4-BE49-F238E27FC236}">
                <a16:creationId xmlns:a16="http://schemas.microsoft.com/office/drawing/2014/main" id="{752B33D2-3781-4305-9F8D-05D485973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54588"/>
            <a:ext cx="1223327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779A994A-B4E5-45DC-A48D-FFB42B1C45AA}"/>
              </a:ext>
            </a:extLst>
          </p:cNvPr>
          <p:cNvSpPr/>
          <p:nvPr/>
        </p:nvSpPr>
        <p:spPr>
          <a:xfrm>
            <a:off x="4062413" y="301625"/>
            <a:ext cx="7688262" cy="2987675"/>
          </a:xfrm>
          <a:custGeom>
            <a:avLst/>
            <a:gdLst>
              <a:gd name="connsiteX0" fmla="*/ 0 w 6886869"/>
              <a:gd name="connsiteY0" fmla="*/ 498019 h 2988053"/>
              <a:gd name="connsiteX1" fmla="*/ 498019 w 6886869"/>
              <a:gd name="connsiteY1" fmla="*/ 0 h 2988053"/>
              <a:gd name="connsiteX2" fmla="*/ 6388850 w 6886869"/>
              <a:gd name="connsiteY2" fmla="*/ 0 h 2988053"/>
              <a:gd name="connsiteX3" fmla="*/ 6886869 w 6886869"/>
              <a:gd name="connsiteY3" fmla="*/ 498019 h 2988053"/>
              <a:gd name="connsiteX4" fmla="*/ 6886869 w 6886869"/>
              <a:gd name="connsiteY4" fmla="*/ 2490034 h 2988053"/>
              <a:gd name="connsiteX5" fmla="*/ 6388850 w 6886869"/>
              <a:gd name="connsiteY5" fmla="*/ 2988053 h 2988053"/>
              <a:gd name="connsiteX6" fmla="*/ 498019 w 6886869"/>
              <a:gd name="connsiteY6" fmla="*/ 2988053 h 2988053"/>
              <a:gd name="connsiteX7" fmla="*/ 0 w 6886869"/>
              <a:gd name="connsiteY7" fmla="*/ 2490034 h 2988053"/>
              <a:gd name="connsiteX8" fmla="*/ 0 w 6886869"/>
              <a:gd name="connsiteY8" fmla="*/ 498019 h 29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6869" h="2988053" fill="none" extrusionOk="0">
                <a:moveTo>
                  <a:pt x="0" y="498019"/>
                </a:moveTo>
                <a:cubicBezTo>
                  <a:pt x="-26290" y="222623"/>
                  <a:pt x="194433" y="42483"/>
                  <a:pt x="498019" y="0"/>
                </a:cubicBezTo>
                <a:cubicBezTo>
                  <a:pt x="2203045" y="-72456"/>
                  <a:pt x="4609752" y="-40453"/>
                  <a:pt x="6388850" y="0"/>
                </a:cubicBezTo>
                <a:cubicBezTo>
                  <a:pt x="6655589" y="30243"/>
                  <a:pt x="6866005" y="208987"/>
                  <a:pt x="6886869" y="498019"/>
                </a:cubicBezTo>
                <a:cubicBezTo>
                  <a:pt x="6733542" y="866139"/>
                  <a:pt x="6814413" y="2048789"/>
                  <a:pt x="6886869" y="2490034"/>
                </a:cubicBezTo>
                <a:cubicBezTo>
                  <a:pt x="6909433" y="2747061"/>
                  <a:pt x="6694256" y="3006386"/>
                  <a:pt x="6388850" y="2988053"/>
                </a:cubicBezTo>
                <a:cubicBezTo>
                  <a:pt x="3513026" y="2953808"/>
                  <a:pt x="2039027" y="2901493"/>
                  <a:pt x="498019" y="2988053"/>
                </a:cubicBezTo>
                <a:cubicBezTo>
                  <a:pt x="212359" y="3014742"/>
                  <a:pt x="29329" y="2723533"/>
                  <a:pt x="0" y="2490034"/>
                </a:cubicBezTo>
                <a:cubicBezTo>
                  <a:pt x="-163541" y="1525211"/>
                  <a:pt x="-127838" y="719186"/>
                  <a:pt x="0" y="498019"/>
                </a:cubicBezTo>
                <a:close/>
              </a:path>
              <a:path w="6886869" h="2988053" stroke="0" extrusionOk="0">
                <a:moveTo>
                  <a:pt x="0" y="498019"/>
                </a:moveTo>
                <a:cubicBezTo>
                  <a:pt x="4750" y="239554"/>
                  <a:pt x="172202" y="-10232"/>
                  <a:pt x="498019" y="0"/>
                </a:cubicBezTo>
                <a:cubicBezTo>
                  <a:pt x="1614951" y="95225"/>
                  <a:pt x="5357440" y="-67437"/>
                  <a:pt x="6388850" y="0"/>
                </a:cubicBezTo>
                <a:cubicBezTo>
                  <a:pt x="6705565" y="29788"/>
                  <a:pt x="6893598" y="207961"/>
                  <a:pt x="6886869" y="498019"/>
                </a:cubicBezTo>
                <a:cubicBezTo>
                  <a:pt x="6835735" y="1473513"/>
                  <a:pt x="7055040" y="1800604"/>
                  <a:pt x="6886869" y="2490034"/>
                </a:cubicBezTo>
                <a:cubicBezTo>
                  <a:pt x="6868636" y="2753458"/>
                  <a:pt x="6650266" y="3003290"/>
                  <a:pt x="6388850" y="2988053"/>
                </a:cubicBezTo>
                <a:cubicBezTo>
                  <a:pt x="5143240" y="2909693"/>
                  <a:pt x="1522196" y="2998825"/>
                  <a:pt x="498019" y="2988053"/>
                </a:cubicBezTo>
                <a:cubicBezTo>
                  <a:pt x="239465" y="2984496"/>
                  <a:pt x="9872" y="2771600"/>
                  <a:pt x="0" y="2490034"/>
                </a:cubicBezTo>
                <a:cubicBezTo>
                  <a:pt x="-45487" y="2221703"/>
                  <a:pt x="116335" y="1390476"/>
                  <a:pt x="0" y="498019"/>
                </a:cubicBezTo>
                <a:close/>
              </a:path>
            </a:pathLst>
          </a:custGeom>
          <a:solidFill>
            <a:schemeClr val="bg1">
              <a:alpha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 name="图片 39">
            <a:extLst>
              <a:ext uri="{FF2B5EF4-FFF2-40B4-BE49-F238E27FC236}">
                <a16:creationId xmlns:a16="http://schemas.microsoft.com/office/drawing/2014/main" id="{8A1E7B70-D05F-40A0-9608-6DB76AB10F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70041">
            <a:off x="4105274" y="450851"/>
            <a:ext cx="7032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a:extLst>
              <a:ext uri="{FF2B5EF4-FFF2-40B4-BE49-F238E27FC236}">
                <a16:creationId xmlns:a16="http://schemas.microsoft.com/office/drawing/2014/main" id="{9C530EFB-F36C-42C4-9DC5-5BB09CA236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7233">
            <a:off x="10593388" y="1825625"/>
            <a:ext cx="14319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text&#10;&#10;Description automatically generated">
            <a:extLst>
              <a:ext uri="{FF2B5EF4-FFF2-40B4-BE49-F238E27FC236}">
                <a16:creationId xmlns:a16="http://schemas.microsoft.com/office/drawing/2014/main" id="{522B2BA6-E981-403A-B017-18D8BAD3F9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6875" y="925761"/>
            <a:ext cx="5080667" cy="874762"/>
          </a:xfrm>
          <a:prstGeom prst="rect">
            <a:avLst/>
          </a:prstGeom>
        </p:spPr>
      </p:pic>
      <p:pic>
        <p:nvPicPr>
          <p:cNvPr id="3" name="Picture 2">
            <a:extLst>
              <a:ext uri="{FF2B5EF4-FFF2-40B4-BE49-F238E27FC236}">
                <a16:creationId xmlns:a16="http://schemas.microsoft.com/office/drawing/2014/main" id="{5F74D0EC-65DB-43A7-B021-DD15228F7A5B}"/>
              </a:ext>
            </a:extLst>
          </p:cNvPr>
          <p:cNvPicPr>
            <a:picLocks noChangeAspect="1"/>
          </p:cNvPicPr>
          <p:nvPr/>
        </p:nvPicPr>
        <p:blipFill>
          <a:blip r:embed="rId9"/>
          <a:stretch>
            <a:fillRect/>
          </a:stretch>
        </p:blipFill>
        <p:spPr>
          <a:xfrm rot="19439796">
            <a:off x="3807010" y="1346732"/>
            <a:ext cx="2186586" cy="966933"/>
          </a:xfrm>
          <a:prstGeom prst="rect">
            <a:avLst/>
          </a:prstGeom>
        </p:spPr>
      </p:pic>
      <p:pic>
        <p:nvPicPr>
          <p:cNvPr id="5" name="Picture 4">
            <a:extLst>
              <a:ext uri="{FF2B5EF4-FFF2-40B4-BE49-F238E27FC236}">
                <a16:creationId xmlns:a16="http://schemas.microsoft.com/office/drawing/2014/main" id="{E0D16BBE-BDB1-47AF-BD04-F6CEC1930DAE}"/>
              </a:ext>
            </a:extLst>
          </p:cNvPr>
          <p:cNvPicPr>
            <a:picLocks noChangeAspect="1"/>
          </p:cNvPicPr>
          <p:nvPr/>
        </p:nvPicPr>
        <p:blipFill>
          <a:blip r:embed="rId10"/>
          <a:stretch>
            <a:fillRect/>
          </a:stretch>
        </p:blipFill>
        <p:spPr>
          <a:xfrm>
            <a:off x="4877676" y="1726627"/>
            <a:ext cx="6151397" cy="1499746"/>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6361F949-90AA-3335-7FB3-5999B9D3C66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4" name="Hộp Văn bản 5">
            <a:extLst>
              <a:ext uri="{FF2B5EF4-FFF2-40B4-BE49-F238E27FC236}">
                <a16:creationId xmlns:a16="http://schemas.microsoft.com/office/drawing/2014/main" id="{A252FC8D-EF06-DCDA-6F76-F20198E23D72}"/>
              </a:ext>
            </a:extLst>
          </p:cNvPr>
          <p:cNvSpPr txBox="1"/>
          <p:nvPr/>
        </p:nvSpPr>
        <p:spPr>
          <a:xfrm>
            <a:off x="4357282" y="430192"/>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2000"/>
                            </p:stCondLst>
                            <p:childTnLst>
                              <p:par>
                                <p:cTn id="26" presetID="23" presetClass="entr" presetSubtype="32"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ppt_w"/>
                                          </p:val>
                                        </p:tav>
                                        <p:tav tm="100000">
                                          <p:val>
                                            <p:strVal val="#ppt_w"/>
                                          </p:val>
                                        </p:tav>
                                      </p:tavLst>
                                    </p:anim>
                                    <p:anim calcmode="lin" valueType="num">
                                      <p:cBhvr>
                                        <p:cTn id="29" dur="500" fill="hold"/>
                                        <p:tgtEl>
                                          <p:spTgt spid="45"/>
                                        </p:tgtEl>
                                        <p:attrNameLst>
                                          <p:attrName>ppt_h</p:attrName>
                                        </p:attrNameLst>
                                      </p:cBhvr>
                                      <p:tavLst>
                                        <p:tav tm="0">
                                          <p:val>
                                            <p:strVal val="4*#ppt_h"/>
                                          </p:val>
                                        </p:tav>
                                        <p:tav tm="100000">
                                          <p:val>
                                            <p:strVal val="#ppt_h"/>
                                          </p:val>
                                        </p:tav>
                                      </p:tavLst>
                                    </p:anim>
                                  </p:childTnLst>
                                </p:cTn>
                              </p:par>
                              <p:par>
                                <p:cTn id="30" presetID="23" presetClass="entr" presetSubtype="36" fill="hold" nodeType="withEffect">
                                  <p:stCondLst>
                                    <p:cond delay="2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strVal val="(6*min(max(#ppt_w*#ppt_h,.3),1)-7.4)/-.7*#ppt_w"/>
                                          </p:val>
                                        </p:tav>
                                        <p:tav tm="100000">
                                          <p:val>
                                            <p:strVal val="#ppt_w"/>
                                          </p:val>
                                        </p:tav>
                                      </p:tavLst>
                                    </p:anim>
                                    <p:anim calcmode="lin" valueType="num">
                                      <p:cBhvr>
                                        <p:cTn id="33" dur="500" fill="hold"/>
                                        <p:tgtEl>
                                          <p:spTgt spid="40"/>
                                        </p:tgtEl>
                                        <p:attrNameLst>
                                          <p:attrName>ppt_h</p:attrName>
                                        </p:attrNameLst>
                                      </p:cBhvr>
                                      <p:tavLst>
                                        <p:tav tm="0">
                                          <p:val>
                                            <p:strVal val="(6*min(max(#ppt_w*#ppt_h,.3),1)-7.4)/-.7*#ppt_h"/>
                                          </p:val>
                                        </p:tav>
                                        <p:tav tm="100000">
                                          <p:val>
                                            <p:strVal val="#ppt_h"/>
                                          </p:val>
                                        </p:tav>
                                      </p:tavLst>
                                    </p:anim>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a:extLst>
              <a:ext uri="{FF2B5EF4-FFF2-40B4-BE49-F238E27FC236}">
                <a16:creationId xmlns:a16="http://schemas.microsoft.com/office/drawing/2014/main" id="{9CF2C520-0032-499D-8B8A-A2D777B3FD2F}"/>
              </a:ext>
            </a:extLst>
          </p:cNvPr>
          <p:cNvSpPr/>
          <p:nvPr>
            <p:custDataLst>
              <p:tags r:id="rId1"/>
            </p:custDataLst>
          </p:nvPr>
        </p:nvSpPr>
        <p:spPr>
          <a:xfrm>
            <a:off x="5254625" y="544513"/>
            <a:ext cx="1681163" cy="1681162"/>
          </a:xfrm>
          <a:prstGeom prst="ellipse">
            <a:avLst/>
          </a:prstGeom>
          <a:solidFill>
            <a:srgbClr val="00B0F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6600" b="1" dirty="0">
                <a:solidFill>
                  <a:schemeClr val="bg1"/>
                </a:solidFill>
                <a:ea typeface="印品黑体" panose="00000500000000000000" pitchFamily="2" charset="-122"/>
                <a:cs typeface="Arial" panose="020B0604020202020204" pitchFamily="34" charset="0"/>
                <a:sym typeface="Arial" panose="020B0604020202020204" pitchFamily="34" charset="0"/>
              </a:rPr>
              <a:t>03</a:t>
            </a:r>
            <a:endParaRPr lang="zh-CN" altLang="en-US" sz="6600" b="1" dirty="0">
              <a:solidFill>
                <a:schemeClr val="bg1"/>
              </a:solidFill>
              <a:ea typeface="印品黑体" panose="00000500000000000000" pitchFamily="2" charset="-122"/>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D1EA8C79-1319-4457-9301-0220C10F77B8}"/>
              </a:ext>
            </a:extLst>
          </p:cNvPr>
          <p:cNvPicPr>
            <a:picLocks noChangeAspect="1"/>
          </p:cNvPicPr>
          <p:nvPr/>
        </p:nvPicPr>
        <p:blipFill>
          <a:blip r:embed="rId4"/>
          <a:stretch>
            <a:fillRect/>
          </a:stretch>
        </p:blipFill>
        <p:spPr>
          <a:xfrm>
            <a:off x="3529728" y="2530922"/>
            <a:ext cx="5456393" cy="139610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863D8E4-FD77-4A27-B547-B759CFF89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6838"/>
            <a:ext cx="1215072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0149FFC-E835-4A70-93C1-0E6DABA544E9}"/>
              </a:ext>
            </a:extLst>
          </p:cNvPr>
          <p:cNvPicPr>
            <a:picLocks noChangeAspect="1"/>
          </p:cNvPicPr>
          <p:nvPr/>
        </p:nvPicPr>
        <p:blipFill>
          <a:blip r:embed="rId4"/>
          <a:stretch>
            <a:fillRect/>
          </a:stretch>
        </p:blipFill>
        <p:spPr>
          <a:xfrm>
            <a:off x="2313798" y="2593736"/>
            <a:ext cx="9126503" cy="258492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5724525" y="180570"/>
            <a:ext cx="5981699" cy="2985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n-lt"/>
                <a:cs typeface="Calibri" panose="020F0502020204030204" pitchFamily="34" charset="0"/>
              </a:rPr>
              <a:t>THẢO</a:t>
            </a:r>
            <a:r>
              <a:rPr kumimoji="0" lang="en-US" sz="2800" b="1" i="0" u="none" strike="noStrike" kern="1200" cap="none" spc="0" normalizeH="0" noProof="0" dirty="0">
                <a:ln>
                  <a:noFill/>
                </a:ln>
                <a:solidFill>
                  <a:prstClr val="black"/>
                </a:solidFill>
                <a:effectLst/>
                <a:uLnTx/>
                <a:uFillTx/>
                <a:latin typeface="+mn-lt"/>
                <a:cs typeface="Calibri" panose="020F0502020204030204" pitchFamily="34" charset="0"/>
              </a:rPr>
              <a:t> LUẬN </a:t>
            </a:r>
            <a:r>
              <a:rPr kumimoji="0" lang="en-US" sz="2800" b="1" i="0" u="none" strike="noStrike" kern="1200" cap="none" spc="0" normalizeH="0" baseline="0" noProof="0" dirty="0">
                <a:ln>
                  <a:noFill/>
                </a:ln>
                <a:solidFill>
                  <a:prstClr val="black"/>
                </a:solidFill>
                <a:effectLst/>
                <a:uLnTx/>
                <a:uFillTx/>
                <a:latin typeface="+mn-lt"/>
                <a:cs typeface="Calibri" panose="020F0502020204030204" pitchFamily="34" charset="0"/>
              </a:rPr>
              <a:t>NHÓM 4</a:t>
            </a:r>
          </a:p>
          <a:p>
            <a:pPr marL="285750" indent="-285750">
              <a:buFont typeface="Arial" panose="020B0604020202020204" pitchFamily="34" charset="0"/>
              <a:buChar char="•"/>
            </a:pPr>
            <a:r>
              <a:rPr lang="nl-NL" sz="2000" b="1" dirty="0">
                <a:solidFill>
                  <a:srgbClr val="0070C0"/>
                </a:solidFill>
                <a:latin typeface="+mn-lt"/>
                <a:cs typeface="Calibri" panose="020F0502020204030204" pitchFamily="34" charset="0"/>
              </a:rPr>
              <a:t>Xây dựng quy tắc ứng xử để bảo vệ cảnh quan thiên nhiên bằng giấy bìa màu có hình bầu dục, hình chiếc lá hoặc hình trái tim, kéo, bút, dây,...</a:t>
            </a:r>
            <a:endParaRPr lang="en-US" sz="2000" b="1" dirty="0">
              <a:solidFill>
                <a:srgbClr val="0070C0"/>
              </a:solidFill>
              <a:latin typeface="+mn-lt"/>
              <a:cs typeface="Calibri" panose="020F0502020204030204" pitchFamily="34" charset="0"/>
            </a:endParaRPr>
          </a:p>
          <a:p>
            <a:pPr marL="285750" indent="-285750">
              <a:buFont typeface="Arial" panose="020B0604020202020204" pitchFamily="34" charset="0"/>
              <a:buChar char="•"/>
            </a:pPr>
            <a:r>
              <a:rPr lang="nl-NL" sz="2000" b="1" dirty="0">
                <a:solidFill>
                  <a:srgbClr val="0070C0"/>
                </a:solidFill>
                <a:latin typeface="+mn-lt"/>
                <a:cs typeface="Calibri" panose="020F0502020204030204" pitchFamily="34" charset="0"/>
              </a:rPr>
              <a:t>Chú ý nhấn mạnh trên các miếng bìa ghi sẵn một số hành vi không tốt như: chen lấn, xô đẩy; Xả rác bừa bãi,.</a:t>
            </a:r>
          </a:p>
          <a:p>
            <a:pPr marL="285750" indent="-285750">
              <a:buFont typeface="Arial" panose="020B0604020202020204" pitchFamily="34" charset="0"/>
              <a:buChar char="•"/>
            </a:pPr>
            <a:r>
              <a:rPr lang="nl-NL" sz="2000" b="1" dirty="0">
                <a:solidFill>
                  <a:srgbClr val="0070C0"/>
                </a:solidFill>
                <a:latin typeface="+mn-lt"/>
                <a:cs typeface="Calibri" panose="020F0502020204030204" pitchFamily="34" charset="0"/>
              </a:rPr>
              <a:t>Đục lỗ, xâu dây thành một chuỗi thông tin như là một cẩm nang hướng dẫn ứng xử cho du khách.</a:t>
            </a:r>
            <a:endParaRPr lang="en-US" sz="2000" b="1" dirty="0">
              <a:solidFill>
                <a:srgbClr val="0070C0"/>
              </a:solidFill>
              <a:latin typeface="+mn-lt"/>
              <a:cs typeface="Calibri" panose="020F0502020204030204" pitchFamily="34" charset="0"/>
            </a:endParaRPr>
          </a:p>
        </p:txBody>
      </p:sp>
      <p:pic>
        <p:nvPicPr>
          <p:cNvPr id="3" name="Picture 2">
            <a:extLst>
              <a:ext uri="{FF2B5EF4-FFF2-40B4-BE49-F238E27FC236}">
                <a16:creationId xmlns:a16="http://schemas.microsoft.com/office/drawing/2014/main" id="{A67D5EA1-6D7C-4802-865F-62146F4F95B4}"/>
              </a:ext>
            </a:extLst>
          </p:cNvPr>
          <p:cNvPicPr>
            <a:picLocks noChangeAspect="1"/>
          </p:cNvPicPr>
          <p:nvPr/>
        </p:nvPicPr>
        <p:blipFill>
          <a:blip r:embed="rId3"/>
          <a:stretch>
            <a:fillRect/>
          </a:stretch>
        </p:blipFill>
        <p:spPr>
          <a:xfrm>
            <a:off x="178449" y="328359"/>
            <a:ext cx="5529551" cy="1438781"/>
          </a:xfrm>
          <a:prstGeom prst="rect">
            <a:avLst/>
          </a:prstGeom>
        </p:spPr>
      </p:pic>
    </p:spTree>
    <p:extLst>
      <p:ext uri="{BB962C8B-B14F-4D97-AF65-F5344CB8AC3E}">
        <p14:creationId xmlns:p14="http://schemas.microsoft.com/office/powerpoint/2010/main" val="2819449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3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iagram&#10;&#10;Description automatically generated">
            <a:extLst>
              <a:ext uri="{FF2B5EF4-FFF2-40B4-BE49-F238E27FC236}">
                <a16:creationId xmlns:a16="http://schemas.microsoft.com/office/drawing/2014/main" id="{678CD69E-FB41-4305-8E71-9DEB5966E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40" y="542925"/>
            <a:ext cx="9276080" cy="5671608"/>
          </a:xfrm>
          <a:prstGeom prst="rect">
            <a:avLst/>
          </a:prstGeom>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6">
            <a:extLst>
              <a:ext uri="{FF2B5EF4-FFF2-40B4-BE49-F238E27FC236}">
                <a16:creationId xmlns:a16="http://schemas.microsoft.com/office/drawing/2014/main" id="{4EBF287A-245E-4AD6-8AA0-9422104A0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228600"/>
            <a:ext cx="12272963" cy="711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a:extLst>
              <a:ext uri="{FF2B5EF4-FFF2-40B4-BE49-F238E27FC236}">
                <a16:creationId xmlns:a16="http://schemas.microsoft.com/office/drawing/2014/main" id="{6DF3C1DD-F389-418B-80E1-061EC81CA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0"/>
            <a:ext cx="2362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3">
            <a:extLst>
              <a:ext uri="{FF2B5EF4-FFF2-40B4-BE49-F238E27FC236}">
                <a16:creationId xmlns:a16="http://schemas.microsoft.com/office/drawing/2014/main" id="{FECA7467-17B1-4018-8632-C9BF5B38B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 y="5505450"/>
            <a:ext cx="109410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4">
            <a:extLst>
              <a:ext uri="{FF2B5EF4-FFF2-40B4-BE49-F238E27FC236}">
                <a16:creationId xmlns:a16="http://schemas.microsoft.com/office/drawing/2014/main" id="{EA47417A-E2CB-4F32-8D5A-5301E559D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74288" y="0"/>
            <a:ext cx="2362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Graphic 25">
            <a:extLst>
              <a:ext uri="{FF2B5EF4-FFF2-40B4-BE49-F238E27FC236}">
                <a16:creationId xmlns:a16="http://schemas.microsoft.com/office/drawing/2014/main" id="{5CE70C4B-F1E2-48F3-8B69-BC328DE293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228600"/>
            <a:ext cx="12503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5D033A54-572C-4D0B-BEE7-05DCDB2067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5850" y="2894013"/>
            <a:ext cx="237013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AA58032-CE8A-482D-88D8-68B00CC95EAC}"/>
              </a:ext>
            </a:extLst>
          </p:cNvPr>
          <p:cNvPicPr>
            <a:picLocks noChangeAspect="1"/>
          </p:cNvPicPr>
          <p:nvPr/>
        </p:nvPicPr>
        <p:blipFill>
          <a:blip r:embed="rId8"/>
          <a:stretch>
            <a:fillRect/>
          </a:stretch>
        </p:blipFill>
        <p:spPr>
          <a:xfrm>
            <a:off x="2760792" y="945924"/>
            <a:ext cx="7260965" cy="228010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0ABB9975-98A3-4E5C-83F0-F5DB5A76FAFE}"/>
              </a:ext>
            </a:extLst>
          </p:cNvPr>
          <p:cNvSpPr txBox="1"/>
          <p:nvPr/>
        </p:nvSpPr>
        <p:spPr>
          <a:xfrm>
            <a:off x="7934641" y="185859"/>
            <a:ext cx="2856872" cy="1261884"/>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TIME LIMIT: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5 minutes</a:t>
            </a:r>
          </a:p>
        </p:txBody>
      </p:sp>
      <p:grpSp>
        <p:nvGrpSpPr>
          <p:cNvPr id="92" name="Nhóm 91">
            <a:extLst>
              <a:ext uri="{FF2B5EF4-FFF2-40B4-BE49-F238E27FC236}">
                <a16:creationId xmlns:a16="http://schemas.microsoft.com/office/drawing/2014/main" id="{0C8136C1-EC6A-88F9-C114-4F84BEFE1508}"/>
              </a:ext>
            </a:extLst>
          </p:cNvPr>
          <p:cNvGrpSpPr/>
          <p:nvPr/>
        </p:nvGrpSpPr>
        <p:grpSpPr>
          <a:xfrm>
            <a:off x="5705352" y="67915"/>
            <a:ext cx="6486647" cy="6222153"/>
            <a:chOff x="4442221" y="201900"/>
            <a:chExt cx="4743450" cy="4666615"/>
          </a:xfrm>
        </p:grpSpPr>
        <p:sp>
          <p:nvSpPr>
            <p:cNvPr id="93" name="Hình chữ nhật 92">
              <a:extLst>
                <a:ext uri="{FF2B5EF4-FFF2-40B4-BE49-F238E27FC236}">
                  <a16:creationId xmlns:a16="http://schemas.microsoft.com/office/drawing/2014/main" id="{94958885-16F5-5ACB-9D6D-02AC831986F4}"/>
                </a:ext>
              </a:extLst>
            </p:cNvPr>
            <p:cNvSpPr/>
            <p:nvPr/>
          </p:nvSpPr>
          <p:spPr>
            <a:xfrm>
              <a:off x="4442221" y="201900"/>
              <a:ext cx="4743450" cy="3976973"/>
            </a:xfrm>
            <a:prstGeom prst="rect">
              <a:avLst/>
            </a:prstGeom>
            <a:solidFill>
              <a:srgbClr val="77B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4" name="Hình chữ nhật 93">
              <a:extLst>
                <a:ext uri="{FF2B5EF4-FFF2-40B4-BE49-F238E27FC236}">
                  <a16:creationId xmlns:a16="http://schemas.microsoft.com/office/drawing/2014/main" id="{ABE29CC4-479B-84FB-7290-78DCE3D26383}"/>
                </a:ext>
              </a:extLst>
            </p:cNvPr>
            <p:cNvSpPr/>
            <p:nvPr/>
          </p:nvSpPr>
          <p:spPr>
            <a:xfrm>
              <a:off x="4442221" y="4314699"/>
              <a:ext cx="4743450" cy="553816"/>
            </a:xfrm>
            <a:prstGeom prst="rect">
              <a:avLst/>
            </a:prstGeom>
            <a:solidFill>
              <a:srgbClr val="DC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5" name="Hình chữ nhật 94">
              <a:extLst>
                <a:ext uri="{FF2B5EF4-FFF2-40B4-BE49-F238E27FC236}">
                  <a16:creationId xmlns:a16="http://schemas.microsoft.com/office/drawing/2014/main" id="{C4856AF0-0FF2-2A09-7312-85ADEB344423}"/>
                </a:ext>
              </a:extLst>
            </p:cNvPr>
            <p:cNvSpPr/>
            <p:nvPr/>
          </p:nvSpPr>
          <p:spPr>
            <a:xfrm>
              <a:off x="4442221" y="4144250"/>
              <a:ext cx="4743450" cy="177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grpSp>
        <p:nvGrpSpPr>
          <p:cNvPr id="96" name="Nhóm 95">
            <a:extLst>
              <a:ext uri="{FF2B5EF4-FFF2-40B4-BE49-F238E27FC236}">
                <a16:creationId xmlns:a16="http://schemas.microsoft.com/office/drawing/2014/main" id="{5C321D5D-E40D-BAD6-F8E9-D0DECA558BA8}"/>
              </a:ext>
            </a:extLst>
          </p:cNvPr>
          <p:cNvGrpSpPr/>
          <p:nvPr/>
        </p:nvGrpSpPr>
        <p:grpSpPr>
          <a:xfrm>
            <a:off x="106019" y="1419225"/>
            <a:ext cx="7761631" cy="5363577"/>
            <a:chOff x="1124976" y="1819729"/>
            <a:chExt cx="6487886" cy="4203699"/>
          </a:xfrm>
        </p:grpSpPr>
        <p:sp>
          <p:nvSpPr>
            <p:cNvPr id="98" name="Hình Bầu dục 97">
              <a:extLst>
                <a:ext uri="{FF2B5EF4-FFF2-40B4-BE49-F238E27FC236}">
                  <a16:creationId xmlns:a16="http://schemas.microsoft.com/office/drawing/2014/main" id="{A0628F15-DF05-EC59-0DEC-59A60813FEC5}"/>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99" name="Hình ảnh 98" descr="Ảnh có chứa đồ chơi, búp bê&#10;&#10;Mô tả được tạo tự động">
              <a:extLst>
                <a:ext uri="{FF2B5EF4-FFF2-40B4-BE49-F238E27FC236}">
                  <a16:creationId xmlns:a16="http://schemas.microsoft.com/office/drawing/2014/main" id="{57AC0C9E-8B41-86BA-9355-328FB61DD595}"/>
                </a:ext>
              </a:extLst>
            </p:cNvPr>
            <p:cNvPicPr>
              <a:picLocks noChangeAspect="1"/>
            </p:cNvPicPr>
            <p:nvPr/>
          </p:nvPicPr>
          <p:blipFill>
            <a:blip r:embed="rId4"/>
            <a:stretch>
              <a:fillRect/>
            </a:stretch>
          </p:blipFill>
          <p:spPr>
            <a:xfrm>
              <a:off x="1328056" y="1819729"/>
              <a:ext cx="6081725" cy="3557762"/>
            </a:xfrm>
            <a:prstGeom prst="rect">
              <a:avLst/>
            </a:prstGeom>
          </p:spPr>
        </p:pic>
      </p:grpSp>
      <p:pic>
        <p:nvPicPr>
          <p:cNvPr id="2" name="Picture 1">
            <a:extLst>
              <a:ext uri="{FF2B5EF4-FFF2-40B4-BE49-F238E27FC236}">
                <a16:creationId xmlns:a16="http://schemas.microsoft.com/office/drawing/2014/main" id="{4640B49B-F4AB-41BC-B12B-0309CBDBE6F3}"/>
              </a:ext>
            </a:extLst>
          </p:cNvPr>
          <p:cNvPicPr>
            <a:picLocks noChangeAspect="1"/>
          </p:cNvPicPr>
          <p:nvPr/>
        </p:nvPicPr>
        <p:blipFill>
          <a:blip r:embed="rId5"/>
          <a:stretch>
            <a:fillRect/>
          </a:stretch>
        </p:blipFill>
        <p:spPr>
          <a:xfrm>
            <a:off x="6491603" y="1142868"/>
            <a:ext cx="5895343" cy="3048264"/>
          </a:xfrm>
          <a:prstGeom prst="rect">
            <a:avLst/>
          </a:prstGeom>
        </p:spPr>
      </p:pic>
    </p:spTree>
    <p:custDataLst>
      <p:tags r:id="rId1"/>
    </p:custDataLst>
    <p:extLst>
      <p:ext uri="{BB962C8B-B14F-4D97-AF65-F5344CB8AC3E}">
        <p14:creationId xmlns:p14="http://schemas.microsoft.com/office/powerpoint/2010/main" val="3049789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25E00A-A7FF-AD19-2AE0-D82586D2BD8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07479" y="-811902"/>
            <a:ext cx="12089446" cy="5676900"/>
          </a:xfrm>
          <a:prstGeom prst="rect">
            <a:avLst/>
          </a:prstGeom>
        </p:spPr>
      </p:pic>
      <p:pic>
        <p:nvPicPr>
          <p:cNvPr id="14" name="Picture 4">
            <a:extLst>
              <a:ext uri="{FF2B5EF4-FFF2-40B4-BE49-F238E27FC236}">
                <a16:creationId xmlns:a16="http://schemas.microsoft.com/office/drawing/2014/main" id="{8B9CDC87-CA8E-04F6-7501-78E365647654}"/>
              </a:ext>
            </a:extLst>
          </p:cNvPr>
          <p:cNvPicPr>
            <a:picLocks noChangeAspect="1"/>
          </p:cNvPicPr>
          <p:nvPr/>
        </p:nvPicPr>
        <p:blipFill>
          <a:blip r:embed="rId5"/>
          <a:srcRect/>
          <a:stretch>
            <a:fillRect/>
          </a:stretch>
        </p:blipFill>
        <p:spPr>
          <a:xfrm>
            <a:off x="-16047" y="4595477"/>
            <a:ext cx="12196057" cy="2317251"/>
          </a:xfrm>
          <a:prstGeom prst="rect">
            <a:avLst/>
          </a:prstGeom>
        </p:spPr>
      </p:pic>
      <p:pic>
        <p:nvPicPr>
          <p:cNvPr id="12" name="Picture 11">
            <a:extLst>
              <a:ext uri="{FF2B5EF4-FFF2-40B4-BE49-F238E27FC236}">
                <a16:creationId xmlns:a16="http://schemas.microsoft.com/office/drawing/2014/main" id="{FC418781-2C29-54C4-4645-19634BF7738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254" b="97015" l="66812" r="97174">
                        <a14:foregroundMark x1="66884" y1="34179" x2="67681" y2="35821"/>
                        <a14:foregroundMark x1="66884" y1="47164" x2="66884" y2="47164"/>
                        <a14:foregroundMark x1="81957" y1="92687" x2="84275" y2="92537"/>
                        <a14:foregroundMark x1="80217" y1="97015" x2="83623" y2="97164"/>
                        <a14:foregroundMark x1="96739" y1="45672" x2="96739" y2="45672"/>
                        <a14:foregroundMark x1="97174" y1="54328" x2="97174" y2="54328"/>
                        <a14:foregroundMark x1="84565" y1="9254" x2="84565" y2="9254"/>
                        <a14:backgroundMark x1="74058" y1="60149" x2="74058" y2="60149"/>
                        <a14:backgroundMark x1="84710" y1="63582" x2="84710" y2="63582"/>
                        <a14:backgroundMark x1="82536" y1="67761" x2="82536" y2="67761"/>
                        <a14:backgroundMark x1="81377" y1="58209" x2="81377" y2="58209"/>
                        <a14:backgroundMark x1="72391" y1="48955" x2="72391" y2="48955"/>
                      </a14:backgroundRemoval>
                    </a14:imgEffect>
                  </a14:imgLayer>
                </a14:imgProps>
              </a:ext>
              <a:ext uri="{28A0092B-C50C-407E-A947-70E740481C1C}">
                <a14:useLocalDpi xmlns:a14="http://schemas.microsoft.com/office/drawing/2010/main" val="0"/>
              </a:ext>
            </a:extLst>
          </a:blip>
          <a:srcRect l="64688" b="-2893"/>
          <a:stretch/>
        </p:blipFill>
        <p:spPr>
          <a:xfrm>
            <a:off x="9192415" y="2912205"/>
            <a:ext cx="2649580" cy="3748268"/>
          </a:xfrm>
          <a:prstGeom prst="rect">
            <a:avLst/>
          </a:prstGeom>
        </p:spPr>
      </p:pic>
      <p:pic>
        <p:nvPicPr>
          <p:cNvPr id="8" name="Picture 2" descr="Cute woman teacher in thailand uniform character education back to school logo cartoon art illustration Free Vector">
            <a:extLst>
              <a:ext uri="{FF2B5EF4-FFF2-40B4-BE49-F238E27FC236}">
                <a16:creationId xmlns:a16="http://schemas.microsoft.com/office/drawing/2014/main" id="{158C41AD-B9BE-FDC1-7183-893D9EE55C8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E10BF6-2E8A-94C3-78DF-E6E69A92A9E9}"/>
              </a:ext>
            </a:extLst>
          </p:cNvPr>
          <p:cNvSpPr txBox="1"/>
          <p:nvPr/>
        </p:nvSpPr>
        <p:spPr>
          <a:xfrm>
            <a:off x="3607817" y="1187902"/>
            <a:ext cx="7305347" cy="2323713"/>
          </a:xfrm>
          <a:prstGeom prst="rect">
            <a:avLst/>
          </a:prstGeom>
          <a:noFill/>
        </p:spPr>
        <p:txBody>
          <a:bodyPr wrap="square" rtlCol="0">
            <a:spAutoFit/>
          </a:bodyPr>
          <a:lstStyle/>
          <a:p>
            <a:pPr marL="457200" lvl="0" indent="-457200" eaLnBrk="1" fontAlgn="auto" hangingPunct="1">
              <a:spcBef>
                <a:spcPts val="0"/>
              </a:spcBef>
              <a:spcAft>
                <a:spcPts val="0"/>
              </a:spcAft>
              <a:buFont typeface="Arial" panose="020B0604020202020204" pitchFamily="34" charset="0"/>
              <a:buChar char="•"/>
            </a:pPr>
            <a:r>
              <a:rPr lang="vi-VN" sz="2900" b="1" dirty="0">
                <a:solidFill>
                  <a:srgbClr val="002060"/>
                </a:solidFill>
                <a:latin typeface="Calibri"/>
              </a:rPr>
              <a:t>Chia sẻ bộ Quy tắc ứng xử để bảo vệ cảnh quan thiên nhiên vừa xây dựng.</a:t>
            </a:r>
          </a:p>
          <a:p>
            <a:pPr marL="457200" lvl="0" indent="-457200" eaLnBrk="1" fontAlgn="auto" hangingPunct="1">
              <a:spcBef>
                <a:spcPts val="0"/>
              </a:spcBef>
              <a:spcAft>
                <a:spcPts val="0"/>
              </a:spcAft>
              <a:buFont typeface="Arial" panose="020B0604020202020204" pitchFamily="34" charset="0"/>
              <a:buChar char="•"/>
            </a:pPr>
            <a:r>
              <a:rPr lang="vi-VN" sz="2900" b="1" dirty="0">
                <a:solidFill>
                  <a:srgbClr val="002060"/>
                </a:solidFill>
                <a:latin typeface="Calibri"/>
              </a:rPr>
              <a:t>Nhờ người thân góp ý để hoàn thiện hơn.</a:t>
            </a:r>
          </a:p>
          <a:p>
            <a:pPr marL="457200" lvl="0" indent="-457200" eaLnBrk="1" fontAlgn="auto" hangingPunct="1">
              <a:spcBef>
                <a:spcPts val="0"/>
              </a:spcBef>
              <a:spcAft>
                <a:spcPts val="0"/>
              </a:spcAft>
              <a:buFont typeface="Arial" panose="020B0604020202020204" pitchFamily="34" charset="0"/>
              <a:buChar char="•"/>
            </a:pPr>
            <a:r>
              <a:rPr lang="en-US" sz="2900" b="1" dirty="0">
                <a:solidFill>
                  <a:srgbClr val="002060"/>
                </a:solidFill>
                <a:latin typeface="Calibri"/>
              </a:rPr>
              <a:t>T</a:t>
            </a:r>
            <a:r>
              <a:rPr lang="vi-VN" sz="2900" b="1" dirty="0">
                <a:solidFill>
                  <a:srgbClr val="002060"/>
                </a:solidFill>
                <a:latin typeface="Calibri"/>
              </a:rPr>
              <a:t>ự chỉnh sửa và hoàn thiện bộ Quy tắc ứng xử của mình.</a:t>
            </a:r>
          </a:p>
        </p:txBody>
      </p:sp>
      <p:pic>
        <p:nvPicPr>
          <p:cNvPr id="3" name="Picture 2">
            <a:extLst>
              <a:ext uri="{FF2B5EF4-FFF2-40B4-BE49-F238E27FC236}">
                <a16:creationId xmlns:a16="http://schemas.microsoft.com/office/drawing/2014/main" id="{91FAC0A4-428B-4FE4-A181-22DF31EA976E}"/>
              </a:ext>
            </a:extLst>
          </p:cNvPr>
          <p:cNvPicPr>
            <a:picLocks noChangeAspect="1"/>
          </p:cNvPicPr>
          <p:nvPr/>
        </p:nvPicPr>
        <p:blipFill>
          <a:blip r:embed="rId10"/>
          <a:stretch>
            <a:fillRect/>
          </a:stretch>
        </p:blipFill>
        <p:spPr>
          <a:xfrm>
            <a:off x="6320285" y="166977"/>
            <a:ext cx="2103302" cy="774259"/>
          </a:xfrm>
          <a:prstGeom prst="rect">
            <a:avLst/>
          </a:prstGeom>
        </p:spPr>
      </p:pic>
    </p:spTree>
    <p:extLst>
      <p:ext uri="{BB962C8B-B14F-4D97-AF65-F5344CB8AC3E}">
        <p14:creationId xmlns:p14="http://schemas.microsoft.com/office/powerpoint/2010/main" val="1601685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7A96BA1F-8554-4188-A608-F0DAF3B0F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0041">
            <a:off x="10775950" y="1244600"/>
            <a:ext cx="703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5B7B813-8B4F-4B7A-AFA1-B7E9DA08BA32}"/>
              </a:ext>
            </a:extLst>
          </p:cNvPr>
          <p:cNvPicPr>
            <a:picLocks noChangeAspect="1"/>
          </p:cNvPicPr>
          <p:nvPr/>
        </p:nvPicPr>
        <p:blipFill>
          <a:blip r:embed="rId4"/>
          <a:stretch>
            <a:fillRect/>
          </a:stretch>
        </p:blipFill>
        <p:spPr>
          <a:xfrm>
            <a:off x="4272889" y="1416281"/>
            <a:ext cx="6309907" cy="255444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6" fill="hold" nodeType="withEffect">
                                  <p:stCondLst>
                                    <p:cond delay="20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6*min(max(#ppt_w*#ppt_h,.3),1)-7.4)/-.7*#ppt_w"/>
                                          </p:val>
                                        </p:tav>
                                        <p:tav tm="100000">
                                          <p:val>
                                            <p:strVal val="#ppt_w"/>
                                          </p:val>
                                        </p:tav>
                                      </p:tavLst>
                                    </p:anim>
                                    <p:anim calcmode="lin" valueType="num">
                                      <p:cBhvr>
                                        <p:cTn id="8" dur="500" fill="hold"/>
                                        <p:tgtEl>
                                          <p:spTgt spid="40"/>
                                        </p:tgtEl>
                                        <p:attrNameLst>
                                          <p:attrName>ppt_h</p:attrName>
                                        </p:attrNameLst>
                                      </p:cBhvr>
                                      <p:tavLst>
                                        <p:tav tm="0">
                                          <p:val>
                                            <p:strVal val="(6*min(max(#ppt_w*#ppt_h,.3),1)-7.4)/-.7*#ppt_h"/>
                                          </p:val>
                                        </p:tav>
                                        <p:tav tm="100000">
                                          <p:val>
                                            <p:strVal val="#ppt_h"/>
                                          </p:val>
                                        </p:tav>
                                      </p:tavLst>
                                    </p:anim>
                                    <p:anim calcmode="lin" valueType="num">
                                      <p:cBhvr>
                                        <p:cTn id="9" dur="500" fill="hold"/>
                                        <p:tgtEl>
                                          <p:spTgt spid="40"/>
                                        </p:tgtEl>
                                        <p:attrNameLst>
                                          <p:attrName>ppt_x</p:attrName>
                                        </p:attrNameLst>
                                      </p:cBhvr>
                                      <p:tavLst>
                                        <p:tav tm="0">
                                          <p:val>
                                            <p:fltVal val="0.5"/>
                                          </p:val>
                                        </p:tav>
                                        <p:tav tm="100000">
                                          <p:val>
                                            <p:strVal val="#ppt_x"/>
                                          </p:val>
                                        </p:tav>
                                      </p:tavLst>
                                    </p:anim>
                                    <p:anim calcmode="lin" valueType="num">
                                      <p:cBhvr>
                                        <p:cTn id="10"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EE8D0C5-C747-4ADC-A4E8-94368C573B1E}"/>
              </a:ext>
            </a:extLst>
          </p:cNvPr>
          <p:cNvGrpSpPr/>
          <p:nvPr/>
        </p:nvGrpSpPr>
        <p:grpSpPr>
          <a:xfrm>
            <a:off x="194205" y="632544"/>
            <a:ext cx="10038058" cy="3516629"/>
            <a:chOff x="2066036" y="-96935"/>
            <a:chExt cx="7006296" cy="2352490"/>
          </a:xfrm>
        </p:grpSpPr>
        <p:sp>
          <p:nvSpPr>
            <p:cNvPr id="5" name="Rectangle: Rounded Corners 4">
              <a:extLst>
                <a:ext uri="{FF2B5EF4-FFF2-40B4-BE49-F238E27FC236}">
                  <a16:creationId xmlns:a16="http://schemas.microsoft.com/office/drawing/2014/main" id="{D248DE0F-92ED-EEE0-D317-790F16124D85}"/>
                </a:ext>
              </a:extLst>
            </p:cNvPr>
            <p:cNvSpPr/>
            <p:nvPr/>
          </p:nvSpPr>
          <p:spPr>
            <a:xfrm>
              <a:off x="3483156" y="484922"/>
              <a:ext cx="5589176" cy="1104081"/>
            </a:xfrm>
            <a:custGeom>
              <a:avLst/>
              <a:gdLst>
                <a:gd name="connsiteX0" fmla="*/ 0 w 5589176"/>
                <a:gd name="connsiteY0" fmla="*/ 184017 h 1104081"/>
                <a:gd name="connsiteX1" fmla="*/ 184017 w 5589176"/>
                <a:gd name="connsiteY1" fmla="*/ 0 h 1104081"/>
                <a:gd name="connsiteX2" fmla="*/ 888871 w 5589176"/>
                <a:gd name="connsiteY2" fmla="*/ 0 h 1104081"/>
                <a:gd name="connsiteX3" fmla="*/ 1489303 w 5589176"/>
                <a:gd name="connsiteY3" fmla="*/ 0 h 1104081"/>
                <a:gd name="connsiteX4" fmla="*/ 2037522 w 5589176"/>
                <a:gd name="connsiteY4" fmla="*/ 0 h 1104081"/>
                <a:gd name="connsiteX5" fmla="*/ 2794588 w 5589176"/>
                <a:gd name="connsiteY5" fmla="*/ 0 h 1104081"/>
                <a:gd name="connsiteX6" fmla="*/ 3551654 w 5589176"/>
                <a:gd name="connsiteY6" fmla="*/ 0 h 1104081"/>
                <a:gd name="connsiteX7" fmla="*/ 4152085 w 5589176"/>
                <a:gd name="connsiteY7" fmla="*/ 0 h 1104081"/>
                <a:gd name="connsiteX8" fmla="*/ 5405159 w 5589176"/>
                <a:gd name="connsiteY8" fmla="*/ 0 h 1104081"/>
                <a:gd name="connsiteX9" fmla="*/ 5589176 w 5589176"/>
                <a:gd name="connsiteY9" fmla="*/ 184017 h 1104081"/>
                <a:gd name="connsiteX10" fmla="*/ 5589176 w 5589176"/>
                <a:gd name="connsiteY10" fmla="*/ 544680 h 1104081"/>
                <a:gd name="connsiteX11" fmla="*/ 5589176 w 5589176"/>
                <a:gd name="connsiteY11" fmla="*/ 920064 h 1104081"/>
                <a:gd name="connsiteX12" fmla="*/ 5405159 w 5589176"/>
                <a:gd name="connsiteY12" fmla="*/ 1104081 h 1104081"/>
                <a:gd name="connsiteX13" fmla="*/ 4752516 w 5589176"/>
                <a:gd name="connsiteY13" fmla="*/ 1104081 h 1104081"/>
                <a:gd name="connsiteX14" fmla="*/ 4047662 w 5589176"/>
                <a:gd name="connsiteY14" fmla="*/ 1104081 h 1104081"/>
                <a:gd name="connsiteX15" fmla="*/ 3342808 w 5589176"/>
                <a:gd name="connsiteY15" fmla="*/ 1104081 h 1104081"/>
                <a:gd name="connsiteX16" fmla="*/ 2585742 w 5589176"/>
                <a:gd name="connsiteY16" fmla="*/ 1104081 h 1104081"/>
                <a:gd name="connsiteX17" fmla="*/ 1933100 w 5589176"/>
                <a:gd name="connsiteY17" fmla="*/ 1104081 h 1104081"/>
                <a:gd name="connsiteX18" fmla="*/ 1228245 w 5589176"/>
                <a:gd name="connsiteY18" fmla="*/ 1104081 h 1104081"/>
                <a:gd name="connsiteX19" fmla="*/ 184017 w 5589176"/>
                <a:gd name="connsiteY19" fmla="*/ 1104081 h 1104081"/>
                <a:gd name="connsiteX20" fmla="*/ 0 w 5589176"/>
                <a:gd name="connsiteY20" fmla="*/ 920064 h 1104081"/>
                <a:gd name="connsiteX21" fmla="*/ 0 w 5589176"/>
                <a:gd name="connsiteY21" fmla="*/ 559401 h 1104081"/>
                <a:gd name="connsiteX22" fmla="*/ 0 w 5589176"/>
                <a:gd name="connsiteY22" fmla="*/ 184017 h 11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89176" h="1104081" fill="none" extrusionOk="0">
                  <a:moveTo>
                    <a:pt x="0" y="184017"/>
                  </a:moveTo>
                  <a:cubicBezTo>
                    <a:pt x="17438" y="82939"/>
                    <a:pt x="71495" y="1108"/>
                    <a:pt x="184017" y="0"/>
                  </a:cubicBezTo>
                  <a:cubicBezTo>
                    <a:pt x="479232" y="-1477"/>
                    <a:pt x="598731" y="-27690"/>
                    <a:pt x="888871" y="0"/>
                  </a:cubicBezTo>
                  <a:cubicBezTo>
                    <a:pt x="1179011" y="27690"/>
                    <a:pt x="1343733" y="-22755"/>
                    <a:pt x="1489303" y="0"/>
                  </a:cubicBezTo>
                  <a:cubicBezTo>
                    <a:pt x="1634873" y="22755"/>
                    <a:pt x="1919116" y="7000"/>
                    <a:pt x="2037522" y="0"/>
                  </a:cubicBezTo>
                  <a:cubicBezTo>
                    <a:pt x="2155928" y="-7000"/>
                    <a:pt x="2436149" y="7451"/>
                    <a:pt x="2794588" y="0"/>
                  </a:cubicBezTo>
                  <a:cubicBezTo>
                    <a:pt x="3153027" y="-7451"/>
                    <a:pt x="3227806" y="18337"/>
                    <a:pt x="3551654" y="0"/>
                  </a:cubicBezTo>
                  <a:cubicBezTo>
                    <a:pt x="3875502" y="-18337"/>
                    <a:pt x="3922292" y="-17173"/>
                    <a:pt x="4152085" y="0"/>
                  </a:cubicBezTo>
                  <a:cubicBezTo>
                    <a:pt x="4381878" y="17173"/>
                    <a:pt x="5139518" y="-18008"/>
                    <a:pt x="5405159" y="0"/>
                  </a:cubicBezTo>
                  <a:cubicBezTo>
                    <a:pt x="5523459" y="1580"/>
                    <a:pt x="5599318" y="76764"/>
                    <a:pt x="5589176" y="184017"/>
                  </a:cubicBezTo>
                  <a:cubicBezTo>
                    <a:pt x="5586402" y="284871"/>
                    <a:pt x="5599489" y="443568"/>
                    <a:pt x="5589176" y="544680"/>
                  </a:cubicBezTo>
                  <a:cubicBezTo>
                    <a:pt x="5578863" y="645792"/>
                    <a:pt x="5582923" y="769612"/>
                    <a:pt x="5589176" y="920064"/>
                  </a:cubicBezTo>
                  <a:cubicBezTo>
                    <a:pt x="5591890" y="1030484"/>
                    <a:pt x="5516042" y="1124400"/>
                    <a:pt x="5405159" y="1104081"/>
                  </a:cubicBezTo>
                  <a:cubicBezTo>
                    <a:pt x="5081090" y="1087332"/>
                    <a:pt x="5070037" y="1101452"/>
                    <a:pt x="4752516" y="1104081"/>
                  </a:cubicBezTo>
                  <a:cubicBezTo>
                    <a:pt x="4434995" y="1106710"/>
                    <a:pt x="4260112" y="1093231"/>
                    <a:pt x="4047662" y="1104081"/>
                  </a:cubicBezTo>
                  <a:cubicBezTo>
                    <a:pt x="3835212" y="1114931"/>
                    <a:pt x="3581419" y="1110612"/>
                    <a:pt x="3342808" y="1104081"/>
                  </a:cubicBezTo>
                  <a:cubicBezTo>
                    <a:pt x="3104197" y="1097550"/>
                    <a:pt x="2804044" y="1088854"/>
                    <a:pt x="2585742" y="1104081"/>
                  </a:cubicBezTo>
                  <a:cubicBezTo>
                    <a:pt x="2367440" y="1119308"/>
                    <a:pt x="2101327" y="1123898"/>
                    <a:pt x="1933100" y="1104081"/>
                  </a:cubicBezTo>
                  <a:cubicBezTo>
                    <a:pt x="1764873" y="1084264"/>
                    <a:pt x="1414569" y="1123313"/>
                    <a:pt x="1228245" y="1104081"/>
                  </a:cubicBezTo>
                  <a:cubicBezTo>
                    <a:pt x="1041922" y="1084849"/>
                    <a:pt x="671311" y="1147337"/>
                    <a:pt x="184017" y="1104081"/>
                  </a:cubicBezTo>
                  <a:cubicBezTo>
                    <a:pt x="94079" y="1087969"/>
                    <a:pt x="-20646" y="1015113"/>
                    <a:pt x="0" y="920064"/>
                  </a:cubicBezTo>
                  <a:cubicBezTo>
                    <a:pt x="-16974" y="804710"/>
                    <a:pt x="-5527" y="737482"/>
                    <a:pt x="0" y="559401"/>
                  </a:cubicBezTo>
                  <a:cubicBezTo>
                    <a:pt x="5527" y="381320"/>
                    <a:pt x="-2651" y="282144"/>
                    <a:pt x="0" y="184017"/>
                  </a:cubicBezTo>
                  <a:close/>
                </a:path>
                <a:path w="5589176" h="1104081" stroke="0" extrusionOk="0">
                  <a:moveTo>
                    <a:pt x="0" y="184017"/>
                  </a:moveTo>
                  <a:cubicBezTo>
                    <a:pt x="-469" y="85833"/>
                    <a:pt x="74833" y="-8815"/>
                    <a:pt x="184017" y="0"/>
                  </a:cubicBezTo>
                  <a:cubicBezTo>
                    <a:pt x="360439" y="10579"/>
                    <a:pt x="621693" y="7703"/>
                    <a:pt x="732237" y="0"/>
                  </a:cubicBezTo>
                  <a:cubicBezTo>
                    <a:pt x="842781" y="-7703"/>
                    <a:pt x="1105483" y="-19566"/>
                    <a:pt x="1437091" y="0"/>
                  </a:cubicBezTo>
                  <a:cubicBezTo>
                    <a:pt x="1768699" y="19566"/>
                    <a:pt x="1986158" y="-9801"/>
                    <a:pt x="2141945" y="0"/>
                  </a:cubicBezTo>
                  <a:cubicBezTo>
                    <a:pt x="2297732" y="9801"/>
                    <a:pt x="2613604" y="-20827"/>
                    <a:pt x="2742377" y="0"/>
                  </a:cubicBezTo>
                  <a:cubicBezTo>
                    <a:pt x="2871150" y="20827"/>
                    <a:pt x="3172004" y="33165"/>
                    <a:pt x="3499442" y="0"/>
                  </a:cubicBezTo>
                  <a:cubicBezTo>
                    <a:pt x="3826880" y="-33165"/>
                    <a:pt x="3936632" y="-31293"/>
                    <a:pt x="4152085" y="0"/>
                  </a:cubicBezTo>
                  <a:cubicBezTo>
                    <a:pt x="4367538" y="31293"/>
                    <a:pt x="4810306" y="16141"/>
                    <a:pt x="5405159" y="0"/>
                  </a:cubicBezTo>
                  <a:cubicBezTo>
                    <a:pt x="5510132" y="595"/>
                    <a:pt x="5576688" y="77554"/>
                    <a:pt x="5589176" y="184017"/>
                  </a:cubicBezTo>
                  <a:cubicBezTo>
                    <a:pt x="5599483" y="350346"/>
                    <a:pt x="5582117" y="403609"/>
                    <a:pt x="5589176" y="552041"/>
                  </a:cubicBezTo>
                  <a:cubicBezTo>
                    <a:pt x="5596235" y="700473"/>
                    <a:pt x="5584659" y="753889"/>
                    <a:pt x="5589176" y="920064"/>
                  </a:cubicBezTo>
                  <a:cubicBezTo>
                    <a:pt x="5593987" y="1017521"/>
                    <a:pt x="5500584" y="1107077"/>
                    <a:pt x="5405159" y="1104081"/>
                  </a:cubicBezTo>
                  <a:cubicBezTo>
                    <a:pt x="5161428" y="1120027"/>
                    <a:pt x="5095484" y="1084518"/>
                    <a:pt x="4804728" y="1104081"/>
                  </a:cubicBezTo>
                  <a:cubicBezTo>
                    <a:pt x="4513972" y="1123644"/>
                    <a:pt x="4425538" y="1094857"/>
                    <a:pt x="4152085" y="1104081"/>
                  </a:cubicBezTo>
                  <a:cubicBezTo>
                    <a:pt x="3878632" y="1113305"/>
                    <a:pt x="3847900" y="1092568"/>
                    <a:pt x="3656076" y="1104081"/>
                  </a:cubicBezTo>
                  <a:cubicBezTo>
                    <a:pt x="3464252" y="1115594"/>
                    <a:pt x="3186618" y="1107929"/>
                    <a:pt x="3003434" y="1104081"/>
                  </a:cubicBezTo>
                  <a:cubicBezTo>
                    <a:pt x="2820250" y="1100233"/>
                    <a:pt x="2625082" y="1119309"/>
                    <a:pt x="2350791" y="1104081"/>
                  </a:cubicBezTo>
                  <a:cubicBezTo>
                    <a:pt x="2076500" y="1088853"/>
                    <a:pt x="2085207" y="1112821"/>
                    <a:pt x="1854782" y="1104081"/>
                  </a:cubicBezTo>
                  <a:cubicBezTo>
                    <a:pt x="1624357" y="1095341"/>
                    <a:pt x="1464033" y="1125499"/>
                    <a:pt x="1358774" y="1104081"/>
                  </a:cubicBezTo>
                  <a:cubicBezTo>
                    <a:pt x="1253515" y="1082663"/>
                    <a:pt x="478180" y="1100432"/>
                    <a:pt x="184017" y="1104081"/>
                  </a:cubicBezTo>
                  <a:cubicBezTo>
                    <a:pt x="74339" y="1120436"/>
                    <a:pt x="15475" y="1021170"/>
                    <a:pt x="0" y="920064"/>
                  </a:cubicBezTo>
                  <a:cubicBezTo>
                    <a:pt x="-1375" y="758919"/>
                    <a:pt x="17911" y="682192"/>
                    <a:pt x="0" y="552041"/>
                  </a:cubicBezTo>
                  <a:cubicBezTo>
                    <a:pt x="-17911" y="421890"/>
                    <a:pt x="-16585" y="305562"/>
                    <a:pt x="0" y="184017"/>
                  </a:cubicBezTo>
                  <a:close/>
                </a:path>
              </a:pathLst>
            </a:custGeom>
            <a:ln>
              <a:solidFill>
                <a:schemeClr val="tx1"/>
              </a:solidFill>
              <a:prstDash val="dashDot"/>
              <a:extLst>
                <a:ext uri="{C807C97D-BFC1-408E-A445-0C87EB9F89A2}">
                  <ask:lineSketchStyleProps xmlns:ask="http://schemas.microsoft.com/office/drawing/2018/sketchyshapes" sd="81527074">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indent="228600" algn="just">
                <a:lnSpc>
                  <a:spcPct val="120000"/>
                </a:lnSpc>
                <a:spcBef>
                  <a:spcPts val="0"/>
                </a:spcBef>
                <a:spcAft>
                  <a:spcPts val="0"/>
                </a:spcAft>
              </a:pPr>
              <a:r>
                <a:rPr lang="nl-NL" sz="3200" b="1" dirty="0">
                  <a:effectLst/>
                  <a:ea typeface="Times New Roman" panose="02020603050405020304" pitchFamily="18" charset="0"/>
                </a:rPr>
                <a:t>Nhận biết được những hành động nên làm và không nên làm để bảo vệ cảnh quan thiên nhiên.</a:t>
              </a:r>
              <a:endParaRPr lang="en-US" sz="3200" b="1" dirty="0">
                <a:effectLst/>
                <a:ea typeface="Times New Roman" panose="02020603050405020304" pitchFamily="18" charset="0"/>
              </a:endParaRPr>
            </a:p>
          </p:txBody>
        </p:sp>
        <p:pic>
          <p:nvPicPr>
            <p:cNvPr id="6" name="Picture 5">
              <a:extLst>
                <a:ext uri="{FF2B5EF4-FFF2-40B4-BE49-F238E27FC236}">
                  <a16:creationId xmlns:a16="http://schemas.microsoft.com/office/drawing/2014/main" id="{0A2F2B5D-1029-0B62-D44B-2E06A5E81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036" y="-96935"/>
              <a:ext cx="2359166" cy="2352490"/>
            </a:xfrm>
            <a:prstGeom prst="rect">
              <a:avLst/>
            </a:prstGeom>
          </p:spPr>
        </p:pic>
      </p:grpSp>
      <p:grpSp>
        <p:nvGrpSpPr>
          <p:cNvPr id="8" name="Group 7">
            <a:extLst>
              <a:ext uri="{FF2B5EF4-FFF2-40B4-BE49-F238E27FC236}">
                <a16:creationId xmlns:a16="http://schemas.microsoft.com/office/drawing/2014/main" id="{855581E6-788D-562A-7EB0-1970DE2C0418}"/>
              </a:ext>
            </a:extLst>
          </p:cNvPr>
          <p:cNvGrpSpPr/>
          <p:nvPr/>
        </p:nvGrpSpPr>
        <p:grpSpPr>
          <a:xfrm>
            <a:off x="578427" y="3251175"/>
            <a:ext cx="9653156" cy="2379862"/>
            <a:chOff x="2474729" y="1190605"/>
            <a:chExt cx="5801763" cy="1420080"/>
          </a:xfrm>
        </p:grpSpPr>
        <p:sp>
          <p:nvSpPr>
            <p:cNvPr id="9" name="Rectangle: Rounded Corners 8">
              <a:extLst>
                <a:ext uri="{FF2B5EF4-FFF2-40B4-BE49-F238E27FC236}">
                  <a16:creationId xmlns:a16="http://schemas.microsoft.com/office/drawing/2014/main" id="{A48C7F19-FA15-1057-D154-A83F4F19C8DF}"/>
                </a:ext>
              </a:extLst>
            </p:cNvPr>
            <p:cNvSpPr/>
            <p:nvPr/>
          </p:nvSpPr>
          <p:spPr>
            <a:xfrm>
              <a:off x="3477846" y="1544776"/>
              <a:ext cx="4798646" cy="823285"/>
            </a:xfrm>
            <a:custGeom>
              <a:avLst/>
              <a:gdLst>
                <a:gd name="connsiteX0" fmla="*/ 0 w 4798646"/>
                <a:gd name="connsiteY0" fmla="*/ 137217 h 823285"/>
                <a:gd name="connsiteX1" fmla="*/ 137217 w 4798646"/>
                <a:gd name="connsiteY1" fmla="*/ 0 h 823285"/>
                <a:gd name="connsiteX2" fmla="*/ 693049 w 4798646"/>
                <a:gd name="connsiteY2" fmla="*/ 0 h 823285"/>
                <a:gd name="connsiteX3" fmla="*/ 1203638 w 4798646"/>
                <a:gd name="connsiteY3" fmla="*/ 0 h 823285"/>
                <a:gd name="connsiteX4" fmla="*/ 1849954 w 4798646"/>
                <a:gd name="connsiteY4" fmla="*/ 0 h 823285"/>
                <a:gd name="connsiteX5" fmla="*/ 2405786 w 4798646"/>
                <a:gd name="connsiteY5" fmla="*/ 0 h 823285"/>
                <a:gd name="connsiteX6" fmla="*/ 3006860 w 4798646"/>
                <a:gd name="connsiteY6" fmla="*/ 0 h 823285"/>
                <a:gd name="connsiteX7" fmla="*/ 3562692 w 4798646"/>
                <a:gd name="connsiteY7" fmla="*/ 0 h 823285"/>
                <a:gd name="connsiteX8" fmla="*/ 4661429 w 4798646"/>
                <a:gd name="connsiteY8" fmla="*/ 0 h 823285"/>
                <a:gd name="connsiteX9" fmla="*/ 4798646 w 4798646"/>
                <a:gd name="connsiteY9" fmla="*/ 137217 h 823285"/>
                <a:gd name="connsiteX10" fmla="*/ 4798646 w 4798646"/>
                <a:gd name="connsiteY10" fmla="*/ 686068 h 823285"/>
                <a:gd name="connsiteX11" fmla="*/ 4661429 w 4798646"/>
                <a:gd name="connsiteY11" fmla="*/ 823285 h 823285"/>
                <a:gd name="connsiteX12" fmla="*/ 4060355 w 4798646"/>
                <a:gd name="connsiteY12" fmla="*/ 823285 h 823285"/>
                <a:gd name="connsiteX13" fmla="*/ 3504523 w 4798646"/>
                <a:gd name="connsiteY13" fmla="*/ 823285 h 823285"/>
                <a:gd name="connsiteX14" fmla="*/ 2903449 w 4798646"/>
                <a:gd name="connsiteY14" fmla="*/ 823285 h 823285"/>
                <a:gd name="connsiteX15" fmla="*/ 2257133 w 4798646"/>
                <a:gd name="connsiteY15" fmla="*/ 823285 h 823285"/>
                <a:gd name="connsiteX16" fmla="*/ 1656060 w 4798646"/>
                <a:gd name="connsiteY16" fmla="*/ 823285 h 823285"/>
                <a:gd name="connsiteX17" fmla="*/ 964501 w 4798646"/>
                <a:gd name="connsiteY17" fmla="*/ 823285 h 823285"/>
                <a:gd name="connsiteX18" fmla="*/ 137217 w 4798646"/>
                <a:gd name="connsiteY18" fmla="*/ 823285 h 823285"/>
                <a:gd name="connsiteX19" fmla="*/ 0 w 4798646"/>
                <a:gd name="connsiteY19" fmla="*/ 686068 h 823285"/>
                <a:gd name="connsiteX20" fmla="*/ 0 w 4798646"/>
                <a:gd name="connsiteY20" fmla="*/ 137217 h 8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8646" h="823285" fill="none" extrusionOk="0">
                  <a:moveTo>
                    <a:pt x="0" y="137217"/>
                  </a:moveTo>
                  <a:cubicBezTo>
                    <a:pt x="-78" y="67115"/>
                    <a:pt x="62491" y="-3790"/>
                    <a:pt x="137217" y="0"/>
                  </a:cubicBezTo>
                  <a:cubicBezTo>
                    <a:pt x="321202" y="7577"/>
                    <a:pt x="445113" y="-5906"/>
                    <a:pt x="693049" y="0"/>
                  </a:cubicBezTo>
                  <a:cubicBezTo>
                    <a:pt x="940985" y="5906"/>
                    <a:pt x="1038038" y="23864"/>
                    <a:pt x="1203638" y="0"/>
                  </a:cubicBezTo>
                  <a:cubicBezTo>
                    <a:pt x="1369238" y="-23864"/>
                    <a:pt x="1605725" y="-30949"/>
                    <a:pt x="1849954" y="0"/>
                  </a:cubicBezTo>
                  <a:cubicBezTo>
                    <a:pt x="2094183" y="30949"/>
                    <a:pt x="2247859" y="5544"/>
                    <a:pt x="2405786" y="0"/>
                  </a:cubicBezTo>
                  <a:cubicBezTo>
                    <a:pt x="2563713" y="-5544"/>
                    <a:pt x="2760879" y="8628"/>
                    <a:pt x="3006860" y="0"/>
                  </a:cubicBezTo>
                  <a:cubicBezTo>
                    <a:pt x="3252841" y="-8628"/>
                    <a:pt x="3313500" y="25347"/>
                    <a:pt x="3562692" y="0"/>
                  </a:cubicBezTo>
                  <a:cubicBezTo>
                    <a:pt x="3811884" y="-25347"/>
                    <a:pt x="4303903" y="-10016"/>
                    <a:pt x="4661429" y="0"/>
                  </a:cubicBezTo>
                  <a:cubicBezTo>
                    <a:pt x="4731118" y="-3080"/>
                    <a:pt x="4791964" y="63093"/>
                    <a:pt x="4798646" y="137217"/>
                  </a:cubicBezTo>
                  <a:cubicBezTo>
                    <a:pt x="4791454" y="292592"/>
                    <a:pt x="4824643" y="449820"/>
                    <a:pt x="4798646" y="686068"/>
                  </a:cubicBezTo>
                  <a:cubicBezTo>
                    <a:pt x="4809741" y="762903"/>
                    <a:pt x="4746827" y="817954"/>
                    <a:pt x="4661429" y="823285"/>
                  </a:cubicBezTo>
                  <a:cubicBezTo>
                    <a:pt x="4392325" y="845627"/>
                    <a:pt x="4268905" y="823089"/>
                    <a:pt x="4060355" y="823285"/>
                  </a:cubicBezTo>
                  <a:cubicBezTo>
                    <a:pt x="3851805" y="823481"/>
                    <a:pt x="3765373" y="847834"/>
                    <a:pt x="3504523" y="823285"/>
                  </a:cubicBezTo>
                  <a:cubicBezTo>
                    <a:pt x="3243673" y="798736"/>
                    <a:pt x="3156952" y="800809"/>
                    <a:pt x="2903449" y="823285"/>
                  </a:cubicBezTo>
                  <a:cubicBezTo>
                    <a:pt x="2649946" y="845761"/>
                    <a:pt x="2426311" y="808462"/>
                    <a:pt x="2257133" y="823285"/>
                  </a:cubicBezTo>
                  <a:cubicBezTo>
                    <a:pt x="2087955" y="838108"/>
                    <a:pt x="1925783" y="832036"/>
                    <a:pt x="1656060" y="823285"/>
                  </a:cubicBezTo>
                  <a:cubicBezTo>
                    <a:pt x="1386337" y="814534"/>
                    <a:pt x="1188005" y="851459"/>
                    <a:pt x="964501" y="823285"/>
                  </a:cubicBezTo>
                  <a:cubicBezTo>
                    <a:pt x="740997" y="795111"/>
                    <a:pt x="351173" y="808069"/>
                    <a:pt x="137217" y="823285"/>
                  </a:cubicBezTo>
                  <a:cubicBezTo>
                    <a:pt x="62745" y="808012"/>
                    <a:pt x="3324" y="768566"/>
                    <a:pt x="0" y="686068"/>
                  </a:cubicBezTo>
                  <a:cubicBezTo>
                    <a:pt x="-9402" y="483387"/>
                    <a:pt x="12025" y="339011"/>
                    <a:pt x="0" y="137217"/>
                  </a:cubicBezTo>
                  <a:close/>
                </a:path>
                <a:path w="4798646" h="823285" stroke="0" extrusionOk="0">
                  <a:moveTo>
                    <a:pt x="0" y="137217"/>
                  </a:moveTo>
                  <a:cubicBezTo>
                    <a:pt x="-2515" y="79910"/>
                    <a:pt x="49557" y="-13859"/>
                    <a:pt x="137217" y="0"/>
                  </a:cubicBezTo>
                  <a:cubicBezTo>
                    <a:pt x="254238" y="-5630"/>
                    <a:pt x="465762" y="18520"/>
                    <a:pt x="693049" y="0"/>
                  </a:cubicBezTo>
                  <a:cubicBezTo>
                    <a:pt x="920336" y="-18520"/>
                    <a:pt x="1217167" y="-23818"/>
                    <a:pt x="1384607" y="0"/>
                  </a:cubicBezTo>
                  <a:cubicBezTo>
                    <a:pt x="1552047" y="23818"/>
                    <a:pt x="1890471" y="-14549"/>
                    <a:pt x="2076165" y="0"/>
                  </a:cubicBezTo>
                  <a:cubicBezTo>
                    <a:pt x="2261859" y="14549"/>
                    <a:pt x="2396020" y="12982"/>
                    <a:pt x="2677239" y="0"/>
                  </a:cubicBezTo>
                  <a:cubicBezTo>
                    <a:pt x="2958458" y="-12982"/>
                    <a:pt x="3138686" y="6421"/>
                    <a:pt x="3414039" y="0"/>
                  </a:cubicBezTo>
                  <a:cubicBezTo>
                    <a:pt x="3689392" y="-6421"/>
                    <a:pt x="3894388" y="19299"/>
                    <a:pt x="4060355" y="0"/>
                  </a:cubicBezTo>
                  <a:cubicBezTo>
                    <a:pt x="4226322" y="-19299"/>
                    <a:pt x="4389705" y="9883"/>
                    <a:pt x="4661429" y="0"/>
                  </a:cubicBezTo>
                  <a:cubicBezTo>
                    <a:pt x="4738899" y="300"/>
                    <a:pt x="4782733" y="55275"/>
                    <a:pt x="4798646" y="137217"/>
                  </a:cubicBezTo>
                  <a:cubicBezTo>
                    <a:pt x="4801727" y="384380"/>
                    <a:pt x="4808402" y="448061"/>
                    <a:pt x="4798646" y="686068"/>
                  </a:cubicBezTo>
                  <a:cubicBezTo>
                    <a:pt x="4803355" y="760079"/>
                    <a:pt x="4725805" y="814348"/>
                    <a:pt x="4661429" y="823285"/>
                  </a:cubicBezTo>
                  <a:cubicBezTo>
                    <a:pt x="4408890" y="807843"/>
                    <a:pt x="4329254" y="817627"/>
                    <a:pt x="4150839" y="823285"/>
                  </a:cubicBezTo>
                  <a:cubicBezTo>
                    <a:pt x="3972424" y="828944"/>
                    <a:pt x="3778917" y="817791"/>
                    <a:pt x="3504523" y="823285"/>
                  </a:cubicBezTo>
                  <a:cubicBezTo>
                    <a:pt x="3230129" y="828779"/>
                    <a:pt x="3135897" y="852835"/>
                    <a:pt x="2858207" y="823285"/>
                  </a:cubicBezTo>
                  <a:cubicBezTo>
                    <a:pt x="2580517" y="793735"/>
                    <a:pt x="2455360" y="847464"/>
                    <a:pt x="2347618" y="823285"/>
                  </a:cubicBezTo>
                  <a:cubicBezTo>
                    <a:pt x="2239876" y="799106"/>
                    <a:pt x="1972487" y="837888"/>
                    <a:pt x="1701302" y="823285"/>
                  </a:cubicBezTo>
                  <a:cubicBezTo>
                    <a:pt x="1430117" y="808682"/>
                    <a:pt x="1335263" y="806584"/>
                    <a:pt x="1054986" y="823285"/>
                  </a:cubicBezTo>
                  <a:cubicBezTo>
                    <a:pt x="774709" y="839986"/>
                    <a:pt x="357724" y="814437"/>
                    <a:pt x="137217" y="823285"/>
                  </a:cubicBezTo>
                  <a:cubicBezTo>
                    <a:pt x="54281" y="831228"/>
                    <a:pt x="17078" y="761681"/>
                    <a:pt x="0" y="686068"/>
                  </a:cubicBezTo>
                  <a:cubicBezTo>
                    <a:pt x="-13261" y="546734"/>
                    <a:pt x="-2124" y="347679"/>
                    <a:pt x="0" y="137217"/>
                  </a:cubicBezTo>
                  <a:close/>
                </a:path>
              </a:pathLst>
            </a:custGeom>
            <a:ln>
              <a:solidFill>
                <a:schemeClr val="tx1"/>
              </a:solidFill>
              <a:prstDash val="dashDot"/>
              <a:extLst>
                <a:ext uri="{C807C97D-BFC1-408E-A445-0C87EB9F89A2}">
                  <ask:lineSketchStyleProps xmlns:ask="http://schemas.microsoft.com/office/drawing/2018/sketchyshapes" sd="81527074">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indent="228600" algn="just">
                <a:lnSpc>
                  <a:spcPct val="120000"/>
                </a:lnSpc>
                <a:spcBef>
                  <a:spcPts val="0"/>
                </a:spcBef>
                <a:spcAft>
                  <a:spcPts val="0"/>
                </a:spcAft>
              </a:pPr>
              <a:r>
                <a:rPr lang="nl-NL" sz="3200" b="1" dirty="0">
                  <a:effectLst/>
                  <a:ea typeface="Times New Roman" panose="02020603050405020304" pitchFamily="18" charset="0"/>
                </a:rPr>
                <a:t>Xây dựng được quy tắc ứng xử để bảo vệ cảnh quan thiên nhiên.</a:t>
              </a:r>
              <a:endParaRPr lang="en-US" sz="3200" b="1" dirty="0">
                <a:effectLst/>
                <a:ea typeface="Times New Roman" panose="02020603050405020304" pitchFamily="18" charset="0"/>
              </a:endParaRPr>
            </a:p>
          </p:txBody>
        </p:sp>
        <p:pic>
          <p:nvPicPr>
            <p:cNvPr id="10" name="Picture 9" descr="A picture containing text, vector graphics, clipart&#10;&#10;Description automatically generated">
              <a:extLst>
                <a:ext uri="{FF2B5EF4-FFF2-40B4-BE49-F238E27FC236}">
                  <a16:creationId xmlns:a16="http://schemas.microsoft.com/office/drawing/2014/main" id="{EFB7CA55-3122-E7F7-C3C3-7C92685C1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729" y="1190605"/>
              <a:ext cx="1420080" cy="1420080"/>
            </a:xfrm>
            <a:prstGeom prst="rect">
              <a:avLst/>
            </a:prstGeom>
          </p:spPr>
        </p:pic>
      </p:grpSp>
      <p:pic>
        <p:nvPicPr>
          <p:cNvPr id="2" name="Picture 1">
            <a:extLst>
              <a:ext uri="{FF2B5EF4-FFF2-40B4-BE49-F238E27FC236}">
                <a16:creationId xmlns:a16="http://schemas.microsoft.com/office/drawing/2014/main" id="{29C286EF-3437-49FE-893C-A0F76F788E43}"/>
              </a:ext>
            </a:extLst>
          </p:cNvPr>
          <p:cNvPicPr>
            <a:picLocks noChangeAspect="1"/>
          </p:cNvPicPr>
          <p:nvPr/>
        </p:nvPicPr>
        <p:blipFill>
          <a:blip r:embed="rId5"/>
          <a:stretch>
            <a:fillRect/>
          </a:stretch>
        </p:blipFill>
        <p:spPr>
          <a:xfrm>
            <a:off x="2881602" y="100907"/>
            <a:ext cx="6504996" cy="1341236"/>
          </a:xfrm>
          <a:prstGeom prst="rect">
            <a:avLst/>
          </a:prstGeom>
        </p:spPr>
      </p:pic>
    </p:spTree>
    <p:extLst>
      <p:ext uri="{BB962C8B-B14F-4D97-AF65-F5344CB8AC3E}">
        <p14:creationId xmlns:p14="http://schemas.microsoft.com/office/powerpoint/2010/main" val="3800150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a:extLst>
              <a:ext uri="{FF2B5EF4-FFF2-40B4-BE49-F238E27FC236}">
                <a16:creationId xmlns:a16="http://schemas.microsoft.com/office/drawing/2014/main" id="{85368736-A1DE-4C16-817A-F0F109252502}"/>
              </a:ext>
            </a:extLst>
          </p:cNvPr>
          <p:cNvSpPr/>
          <p:nvPr>
            <p:custDataLst>
              <p:tags r:id="rId1"/>
            </p:custDataLst>
          </p:nvPr>
        </p:nvSpPr>
        <p:spPr>
          <a:xfrm>
            <a:off x="5254625" y="544513"/>
            <a:ext cx="1681163" cy="1681162"/>
          </a:xfrm>
          <a:prstGeom prst="ellipse">
            <a:avLst/>
          </a:prstGeom>
          <a:solidFill>
            <a:srgbClr val="00B0F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6600" b="1" dirty="0">
                <a:solidFill>
                  <a:schemeClr val="bg1"/>
                </a:solidFill>
                <a:ea typeface="印品黑体" panose="00000500000000000000" pitchFamily="2" charset="-122"/>
                <a:cs typeface="Arial" panose="020B0604020202020204" pitchFamily="34" charset="0"/>
                <a:sym typeface="Arial" panose="020B0604020202020204" pitchFamily="34" charset="0"/>
              </a:rPr>
              <a:t>01</a:t>
            </a:r>
            <a:endParaRPr lang="zh-CN" altLang="en-US" sz="6600" b="1" dirty="0">
              <a:solidFill>
                <a:schemeClr val="bg1"/>
              </a:solidFill>
              <a:ea typeface="印品黑体" panose="00000500000000000000" pitchFamily="2" charset="-122"/>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AC288F4F-C50E-475C-8AC7-8AC86C76B6D0}"/>
              </a:ext>
            </a:extLst>
          </p:cNvPr>
          <p:cNvPicPr>
            <a:picLocks noChangeAspect="1"/>
          </p:cNvPicPr>
          <p:nvPr/>
        </p:nvPicPr>
        <p:blipFill>
          <a:blip r:embed="rId4"/>
          <a:stretch>
            <a:fillRect/>
          </a:stretch>
        </p:blipFill>
        <p:spPr>
          <a:xfrm>
            <a:off x="3320178" y="2416242"/>
            <a:ext cx="5456393" cy="137781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79A994A-B4E5-45DC-A48D-FFB42B1C45AA}"/>
              </a:ext>
            </a:extLst>
          </p:cNvPr>
          <p:cNvSpPr/>
          <p:nvPr/>
        </p:nvSpPr>
        <p:spPr>
          <a:xfrm>
            <a:off x="427383" y="311564"/>
            <a:ext cx="11450292" cy="6268140"/>
          </a:xfrm>
          <a:custGeom>
            <a:avLst/>
            <a:gdLst>
              <a:gd name="connsiteX0" fmla="*/ 0 w 6886869"/>
              <a:gd name="connsiteY0" fmla="*/ 498019 h 2988053"/>
              <a:gd name="connsiteX1" fmla="*/ 498019 w 6886869"/>
              <a:gd name="connsiteY1" fmla="*/ 0 h 2988053"/>
              <a:gd name="connsiteX2" fmla="*/ 6388850 w 6886869"/>
              <a:gd name="connsiteY2" fmla="*/ 0 h 2988053"/>
              <a:gd name="connsiteX3" fmla="*/ 6886869 w 6886869"/>
              <a:gd name="connsiteY3" fmla="*/ 498019 h 2988053"/>
              <a:gd name="connsiteX4" fmla="*/ 6886869 w 6886869"/>
              <a:gd name="connsiteY4" fmla="*/ 2490034 h 2988053"/>
              <a:gd name="connsiteX5" fmla="*/ 6388850 w 6886869"/>
              <a:gd name="connsiteY5" fmla="*/ 2988053 h 2988053"/>
              <a:gd name="connsiteX6" fmla="*/ 498019 w 6886869"/>
              <a:gd name="connsiteY6" fmla="*/ 2988053 h 2988053"/>
              <a:gd name="connsiteX7" fmla="*/ 0 w 6886869"/>
              <a:gd name="connsiteY7" fmla="*/ 2490034 h 2988053"/>
              <a:gd name="connsiteX8" fmla="*/ 0 w 6886869"/>
              <a:gd name="connsiteY8" fmla="*/ 498019 h 29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6869" h="2988053" fill="none" extrusionOk="0">
                <a:moveTo>
                  <a:pt x="0" y="498019"/>
                </a:moveTo>
                <a:cubicBezTo>
                  <a:pt x="-26290" y="222623"/>
                  <a:pt x="194433" y="42483"/>
                  <a:pt x="498019" y="0"/>
                </a:cubicBezTo>
                <a:cubicBezTo>
                  <a:pt x="2203045" y="-72456"/>
                  <a:pt x="4609752" y="-40453"/>
                  <a:pt x="6388850" y="0"/>
                </a:cubicBezTo>
                <a:cubicBezTo>
                  <a:pt x="6655589" y="30243"/>
                  <a:pt x="6866005" y="208987"/>
                  <a:pt x="6886869" y="498019"/>
                </a:cubicBezTo>
                <a:cubicBezTo>
                  <a:pt x="6733542" y="866139"/>
                  <a:pt x="6814413" y="2048789"/>
                  <a:pt x="6886869" y="2490034"/>
                </a:cubicBezTo>
                <a:cubicBezTo>
                  <a:pt x="6909433" y="2747061"/>
                  <a:pt x="6694256" y="3006386"/>
                  <a:pt x="6388850" y="2988053"/>
                </a:cubicBezTo>
                <a:cubicBezTo>
                  <a:pt x="3513026" y="2953808"/>
                  <a:pt x="2039027" y="2901493"/>
                  <a:pt x="498019" y="2988053"/>
                </a:cubicBezTo>
                <a:cubicBezTo>
                  <a:pt x="212359" y="3014742"/>
                  <a:pt x="29329" y="2723533"/>
                  <a:pt x="0" y="2490034"/>
                </a:cubicBezTo>
                <a:cubicBezTo>
                  <a:pt x="-163541" y="1525211"/>
                  <a:pt x="-127838" y="719186"/>
                  <a:pt x="0" y="498019"/>
                </a:cubicBezTo>
                <a:close/>
              </a:path>
              <a:path w="6886869" h="2988053" stroke="0" extrusionOk="0">
                <a:moveTo>
                  <a:pt x="0" y="498019"/>
                </a:moveTo>
                <a:cubicBezTo>
                  <a:pt x="4750" y="239554"/>
                  <a:pt x="172202" y="-10232"/>
                  <a:pt x="498019" y="0"/>
                </a:cubicBezTo>
                <a:cubicBezTo>
                  <a:pt x="1614951" y="95225"/>
                  <a:pt x="5357440" y="-67437"/>
                  <a:pt x="6388850" y="0"/>
                </a:cubicBezTo>
                <a:cubicBezTo>
                  <a:pt x="6705565" y="29788"/>
                  <a:pt x="6893598" y="207961"/>
                  <a:pt x="6886869" y="498019"/>
                </a:cubicBezTo>
                <a:cubicBezTo>
                  <a:pt x="6835735" y="1473513"/>
                  <a:pt x="7055040" y="1800604"/>
                  <a:pt x="6886869" y="2490034"/>
                </a:cubicBezTo>
                <a:cubicBezTo>
                  <a:pt x="6868636" y="2753458"/>
                  <a:pt x="6650266" y="3003290"/>
                  <a:pt x="6388850" y="2988053"/>
                </a:cubicBezTo>
                <a:cubicBezTo>
                  <a:pt x="5143240" y="2909693"/>
                  <a:pt x="1522196" y="2998825"/>
                  <a:pt x="498019" y="2988053"/>
                </a:cubicBezTo>
                <a:cubicBezTo>
                  <a:pt x="239465" y="2984496"/>
                  <a:pt x="9872" y="2771600"/>
                  <a:pt x="0" y="2490034"/>
                </a:cubicBezTo>
                <a:cubicBezTo>
                  <a:pt x="-45487" y="2221703"/>
                  <a:pt x="116335" y="1390476"/>
                  <a:pt x="0" y="498019"/>
                </a:cubicBezTo>
                <a:close/>
              </a:path>
            </a:pathLst>
          </a:custGeom>
          <a:solidFill>
            <a:schemeClr val="bg1">
              <a:alpha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793C6121-0409-47FC-B04E-45F73C0A8F4C}"/>
              </a:ext>
            </a:extLst>
          </p:cNvPr>
          <p:cNvPicPr>
            <a:picLocks noChangeAspect="1"/>
          </p:cNvPicPr>
          <p:nvPr/>
        </p:nvPicPr>
        <p:blipFill>
          <a:blip r:embed="rId3">
            <a:extLst>
              <a:ext uri="{28A0092B-C50C-407E-A947-70E740481C1C}">
                <a14:useLocalDpi xmlns:a14="http://schemas.microsoft.com/office/drawing/2010/main" val="0"/>
              </a:ext>
            </a:extLst>
          </a:blip>
          <a:srcRect t="14471" b="14471"/>
          <a:stretch/>
        </p:blipFill>
        <p:spPr>
          <a:xfrm>
            <a:off x="596348" y="1495426"/>
            <a:ext cx="5683584" cy="2943224"/>
          </a:xfrm>
          <a:prstGeom prst="roundRect">
            <a:avLst/>
          </a:prstGeom>
          <a:ln w="38100">
            <a:solidFill>
              <a:srgbClr val="FFC000"/>
            </a:solidFill>
          </a:ln>
        </p:spPr>
      </p:pic>
      <p:sp>
        <p:nvSpPr>
          <p:cNvPr id="17" name="TextBox 16">
            <a:extLst>
              <a:ext uri="{FF2B5EF4-FFF2-40B4-BE49-F238E27FC236}">
                <a16:creationId xmlns:a16="http://schemas.microsoft.com/office/drawing/2014/main" id="{C6E60F20-92E8-470E-85F0-ED743FC02B93}"/>
              </a:ext>
            </a:extLst>
          </p:cNvPr>
          <p:cNvSpPr txBox="1"/>
          <p:nvPr/>
        </p:nvSpPr>
        <p:spPr>
          <a:xfrm>
            <a:off x="6278757" y="482945"/>
            <a:ext cx="4903594" cy="954107"/>
          </a:xfrm>
          <a:custGeom>
            <a:avLst/>
            <a:gdLst>
              <a:gd name="connsiteX0" fmla="*/ 0 w 4903594"/>
              <a:gd name="connsiteY0" fmla="*/ 0 h 954107"/>
              <a:gd name="connsiteX1" fmla="*/ 4903594 w 4903594"/>
              <a:gd name="connsiteY1" fmla="*/ 0 h 954107"/>
              <a:gd name="connsiteX2" fmla="*/ 4903594 w 4903594"/>
              <a:gd name="connsiteY2" fmla="*/ 954107 h 954107"/>
              <a:gd name="connsiteX3" fmla="*/ 0 w 4903594"/>
              <a:gd name="connsiteY3" fmla="*/ 954107 h 954107"/>
              <a:gd name="connsiteX4" fmla="*/ 0 w 4903594"/>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594" h="954107" fill="none" extrusionOk="0">
                <a:moveTo>
                  <a:pt x="0" y="0"/>
                </a:moveTo>
                <a:cubicBezTo>
                  <a:pt x="2450479" y="5222"/>
                  <a:pt x="3309141" y="24918"/>
                  <a:pt x="4903594" y="0"/>
                </a:cubicBezTo>
                <a:cubicBezTo>
                  <a:pt x="4928902" y="365569"/>
                  <a:pt x="4938139" y="532638"/>
                  <a:pt x="4903594" y="954107"/>
                </a:cubicBezTo>
                <a:cubicBezTo>
                  <a:pt x="3269842" y="789346"/>
                  <a:pt x="1811490" y="1072257"/>
                  <a:pt x="0" y="954107"/>
                </a:cubicBezTo>
                <a:cubicBezTo>
                  <a:pt x="25104" y="519547"/>
                  <a:pt x="34190" y="155245"/>
                  <a:pt x="0" y="0"/>
                </a:cubicBezTo>
                <a:close/>
              </a:path>
              <a:path w="4903594" h="954107" stroke="0" extrusionOk="0">
                <a:moveTo>
                  <a:pt x="0" y="0"/>
                </a:moveTo>
                <a:cubicBezTo>
                  <a:pt x="1029202" y="11849"/>
                  <a:pt x="3045789" y="-161459"/>
                  <a:pt x="4903594" y="0"/>
                </a:cubicBezTo>
                <a:cubicBezTo>
                  <a:pt x="4827778" y="168997"/>
                  <a:pt x="4856559" y="796602"/>
                  <a:pt x="4903594" y="954107"/>
                </a:cubicBezTo>
                <a:cubicBezTo>
                  <a:pt x="2919888" y="808247"/>
                  <a:pt x="877036"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a:solidFill>
                  <a:srgbClr val="FF0066"/>
                </a:solidFill>
                <a:latin typeface="Arial" panose="020B0604020202020204" pitchFamily="34" charset="0"/>
                <a:cs typeface="Arial" panose="020B0604020202020204" pitchFamily="34" charset="0"/>
              </a:rPr>
              <a:t>Em có biết đây là nơi nào không?</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89475E3-01B5-4FEE-AE38-895F3CF235CD}"/>
              </a:ext>
            </a:extLst>
          </p:cNvPr>
          <p:cNvSpPr txBox="1"/>
          <p:nvPr/>
        </p:nvSpPr>
        <p:spPr>
          <a:xfrm>
            <a:off x="6711714" y="1869606"/>
            <a:ext cx="4575412" cy="954107"/>
          </a:xfrm>
          <a:custGeom>
            <a:avLst/>
            <a:gdLst>
              <a:gd name="connsiteX0" fmla="*/ 0 w 4575412"/>
              <a:gd name="connsiteY0" fmla="*/ 0 h 954107"/>
              <a:gd name="connsiteX1" fmla="*/ 4575412 w 4575412"/>
              <a:gd name="connsiteY1" fmla="*/ 0 h 954107"/>
              <a:gd name="connsiteX2" fmla="*/ 4575412 w 4575412"/>
              <a:gd name="connsiteY2" fmla="*/ 954107 h 954107"/>
              <a:gd name="connsiteX3" fmla="*/ 0 w 4575412"/>
              <a:gd name="connsiteY3" fmla="*/ 954107 h 954107"/>
              <a:gd name="connsiteX4" fmla="*/ 0 w 4575412"/>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412" h="954107" fill="none" extrusionOk="0">
                <a:moveTo>
                  <a:pt x="0" y="0"/>
                </a:moveTo>
                <a:cubicBezTo>
                  <a:pt x="1841990" y="5222"/>
                  <a:pt x="2727770" y="24918"/>
                  <a:pt x="4575412" y="0"/>
                </a:cubicBezTo>
                <a:cubicBezTo>
                  <a:pt x="4600720" y="365569"/>
                  <a:pt x="4609957" y="532638"/>
                  <a:pt x="4575412" y="954107"/>
                </a:cubicBezTo>
                <a:cubicBezTo>
                  <a:pt x="3746145" y="789346"/>
                  <a:pt x="1714451" y="1072257"/>
                  <a:pt x="0" y="954107"/>
                </a:cubicBezTo>
                <a:cubicBezTo>
                  <a:pt x="25104" y="519547"/>
                  <a:pt x="34190" y="155245"/>
                  <a:pt x="0" y="0"/>
                </a:cubicBezTo>
                <a:close/>
              </a:path>
              <a:path w="4575412" h="954107" stroke="0" extrusionOk="0">
                <a:moveTo>
                  <a:pt x="0" y="0"/>
                </a:moveTo>
                <a:cubicBezTo>
                  <a:pt x="2246720" y="11849"/>
                  <a:pt x="3128435" y="-161459"/>
                  <a:pt x="4575412" y="0"/>
                </a:cubicBezTo>
                <a:cubicBezTo>
                  <a:pt x="4499596" y="168997"/>
                  <a:pt x="4528377" y="796602"/>
                  <a:pt x="4575412" y="954107"/>
                </a:cubicBezTo>
                <a:cubicBezTo>
                  <a:pt x="2650979" y="808247"/>
                  <a:pt x="2155117"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2800" dirty="0" err="1">
                <a:solidFill>
                  <a:srgbClr val="FF0066"/>
                </a:solidFill>
                <a:latin typeface="Arial" panose="020B0604020202020204" pitchFamily="34" charset="0"/>
                <a:cs typeface="Arial" panose="020B0604020202020204" pitchFamily="34" charset="0"/>
              </a:rPr>
              <a:t>Bạn</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nào</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lớp</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mình</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đã</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từng</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tới</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đây</a:t>
            </a:r>
            <a:r>
              <a:rPr lang="en-US" sz="2800" dirty="0">
                <a:solidFill>
                  <a:srgbClr val="FF0066"/>
                </a:solidFill>
                <a:latin typeface="Arial" panose="020B0604020202020204" pitchFamily="34" charset="0"/>
                <a:cs typeface="Arial" panose="020B0604020202020204" pitchFamily="34" charset="0"/>
              </a:rPr>
              <a:t>?</a:t>
            </a:r>
            <a:endParaRPr kumimoji="0" lang="en-US" sz="28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19" name="Freeform: Shape 34">
            <a:extLst>
              <a:ext uri="{FF2B5EF4-FFF2-40B4-BE49-F238E27FC236}">
                <a16:creationId xmlns:a16="http://schemas.microsoft.com/office/drawing/2014/main" id="{57DA30F5-D7C9-4B58-9ADD-B5E04193E849}"/>
              </a:ext>
            </a:extLst>
          </p:cNvPr>
          <p:cNvSpPr/>
          <p:nvPr/>
        </p:nvSpPr>
        <p:spPr>
          <a:xfrm>
            <a:off x="6188537" y="1379903"/>
            <a:ext cx="926638" cy="506048"/>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00B0F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20" name="Freeform: Shape 34">
            <a:extLst>
              <a:ext uri="{FF2B5EF4-FFF2-40B4-BE49-F238E27FC236}">
                <a16:creationId xmlns:a16="http://schemas.microsoft.com/office/drawing/2014/main" id="{FC6690B8-0358-4285-B8EF-D5F29231D62C}"/>
              </a:ext>
            </a:extLst>
          </p:cNvPr>
          <p:cNvSpPr/>
          <p:nvPr/>
        </p:nvSpPr>
        <p:spPr>
          <a:xfrm>
            <a:off x="6618160" y="2837995"/>
            <a:ext cx="963740" cy="47670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00B0F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21" name="TextBox 20">
            <a:extLst>
              <a:ext uri="{FF2B5EF4-FFF2-40B4-BE49-F238E27FC236}">
                <a16:creationId xmlns:a16="http://schemas.microsoft.com/office/drawing/2014/main" id="{FB55C649-6076-4669-B507-86A97A340C3C}"/>
              </a:ext>
            </a:extLst>
          </p:cNvPr>
          <p:cNvSpPr txBox="1"/>
          <p:nvPr/>
        </p:nvSpPr>
        <p:spPr>
          <a:xfrm>
            <a:off x="6985660" y="3341415"/>
            <a:ext cx="4387190" cy="1292662"/>
          </a:xfrm>
          <a:custGeom>
            <a:avLst/>
            <a:gdLst>
              <a:gd name="connsiteX0" fmla="*/ 0 w 4387190"/>
              <a:gd name="connsiteY0" fmla="*/ 0 h 1292662"/>
              <a:gd name="connsiteX1" fmla="*/ 4387190 w 4387190"/>
              <a:gd name="connsiteY1" fmla="*/ 0 h 1292662"/>
              <a:gd name="connsiteX2" fmla="*/ 4387190 w 4387190"/>
              <a:gd name="connsiteY2" fmla="*/ 1292662 h 1292662"/>
              <a:gd name="connsiteX3" fmla="*/ 0 w 4387190"/>
              <a:gd name="connsiteY3" fmla="*/ 1292662 h 1292662"/>
              <a:gd name="connsiteX4" fmla="*/ 0 w 4387190"/>
              <a:gd name="connsiteY4" fmla="*/ 0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190" h="1292662" fill="none" extrusionOk="0">
                <a:moveTo>
                  <a:pt x="0" y="0"/>
                </a:moveTo>
                <a:cubicBezTo>
                  <a:pt x="1044361" y="5222"/>
                  <a:pt x="2396840" y="24918"/>
                  <a:pt x="4387190" y="0"/>
                </a:cubicBezTo>
                <a:cubicBezTo>
                  <a:pt x="4445614" y="153166"/>
                  <a:pt x="4348798" y="825015"/>
                  <a:pt x="4387190" y="1292662"/>
                </a:cubicBezTo>
                <a:cubicBezTo>
                  <a:pt x="3477110" y="1127901"/>
                  <a:pt x="1027193" y="1410812"/>
                  <a:pt x="0" y="1292662"/>
                </a:cubicBezTo>
                <a:cubicBezTo>
                  <a:pt x="32370" y="651910"/>
                  <a:pt x="-47399" y="509200"/>
                  <a:pt x="0" y="0"/>
                </a:cubicBezTo>
                <a:close/>
              </a:path>
              <a:path w="4387190" h="1292662" stroke="0" extrusionOk="0">
                <a:moveTo>
                  <a:pt x="0" y="0"/>
                </a:moveTo>
                <a:cubicBezTo>
                  <a:pt x="785346" y="11849"/>
                  <a:pt x="2548404" y="-161459"/>
                  <a:pt x="4387190" y="0"/>
                </a:cubicBezTo>
                <a:cubicBezTo>
                  <a:pt x="4420178" y="338266"/>
                  <a:pt x="4499262" y="1039706"/>
                  <a:pt x="4387190" y="1292662"/>
                </a:cubicBezTo>
                <a:cubicBezTo>
                  <a:pt x="2900697" y="1146802"/>
                  <a:pt x="906433" y="1214338"/>
                  <a:pt x="0" y="1292662"/>
                </a:cubicBezTo>
                <a:cubicBezTo>
                  <a:pt x="-12608" y="929241"/>
                  <a:pt x="-110723" y="49937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600" dirty="0">
                <a:solidFill>
                  <a:srgbClr val="FF0066"/>
                </a:solidFill>
                <a:latin typeface="Arial" panose="020B0604020202020204" pitchFamily="34" charset="0"/>
                <a:cs typeface="Arial" panose="020B0604020202020204" pitchFamily="34" charset="0"/>
              </a:rPr>
              <a:t>Khi tới đó, em có thấy những hành vi làm xấu, bẩn cảnh quan chung không?</a:t>
            </a:r>
            <a:endParaRPr kumimoji="0" lang="en-US" sz="26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B5B3AEE-B92B-48DE-8841-E2369F9E9A83}"/>
              </a:ext>
            </a:extLst>
          </p:cNvPr>
          <p:cNvSpPr txBox="1"/>
          <p:nvPr/>
        </p:nvSpPr>
        <p:spPr>
          <a:xfrm>
            <a:off x="7464188" y="5222406"/>
            <a:ext cx="4080111" cy="1384995"/>
          </a:xfrm>
          <a:custGeom>
            <a:avLst/>
            <a:gdLst>
              <a:gd name="connsiteX0" fmla="*/ 0 w 4080111"/>
              <a:gd name="connsiteY0" fmla="*/ 0 h 1384995"/>
              <a:gd name="connsiteX1" fmla="*/ 4080111 w 4080111"/>
              <a:gd name="connsiteY1" fmla="*/ 0 h 1384995"/>
              <a:gd name="connsiteX2" fmla="*/ 4080111 w 4080111"/>
              <a:gd name="connsiteY2" fmla="*/ 1384995 h 1384995"/>
              <a:gd name="connsiteX3" fmla="*/ 0 w 4080111"/>
              <a:gd name="connsiteY3" fmla="*/ 1384995 h 1384995"/>
              <a:gd name="connsiteX4" fmla="*/ 0 w 4080111"/>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111" h="1384995" fill="none" extrusionOk="0">
                <a:moveTo>
                  <a:pt x="0" y="0"/>
                </a:moveTo>
                <a:cubicBezTo>
                  <a:pt x="1670384" y="5222"/>
                  <a:pt x="2206593" y="24918"/>
                  <a:pt x="4080111" y="0"/>
                </a:cubicBezTo>
                <a:cubicBezTo>
                  <a:pt x="4146845" y="569048"/>
                  <a:pt x="3966929" y="908236"/>
                  <a:pt x="4080111" y="1384995"/>
                </a:cubicBezTo>
                <a:cubicBezTo>
                  <a:pt x="2094770" y="1220234"/>
                  <a:pt x="482651" y="1503145"/>
                  <a:pt x="0" y="1384995"/>
                </a:cubicBezTo>
                <a:cubicBezTo>
                  <a:pt x="-9180" y="1214950"/>
                  <a:pt x="60630" y="148983"/>
                  <a:pt x="0" y="0"/>
                </a:cubicBezTo>
                <a:close/>
              </a:path>
              <a:path w="4080111" h="1384995" stroke="0" extrusionOk="0">
                <a:moveTo>
                  <a:pt x="0" y="0"/>
                </a:moveTo>
                <a:cubicBezTo>
                  <a:pt x="1349710" y="11849"/>
                  <a:pt x="3305575" y="-161459"/>
                  <a:pt x="4080111" y="0"/>
                </a:cubicBezTo>
                <a:cubicBezTo>
                  <a:pt x="4021689" y="421457"/>
                  <a:pt x="4034294" y="827745"/>
                  <a:pt x="4080111" y="1384995"/>
                </a:cubicBezTo>
                <a:cubicBezTo>
                  <a:pt x="2140831" y="1239135"/>
                  <a:pt x="837069" y="1306671"/>
                  <a:pt x="0" y="1384995"/>
                </a:cubicBezTo>
                <a:cubicBezTo>
                  <a:pt x="62182" y="938179"/>
                  <a:pt x="-52553" y="249702"/>
                  <a:pt x="0" y="0"/>
                </a:cubicBezTo>
                <a:close/>
              </a:path>
            </a:pathLst>
          </a:custGeom>
          <a:solidFill>
            <a:srgbClr val="FFFF99"/>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2800" dirty="0" err="1">
                <a:solidFill>
                  <a:srgbClr val="FF0066"/>
                </a:solidFill>
                <a:latin typeface="Arial" panose="020B0604020202020204" pitchFamily="34" charset="0"/>
                <a:cs typeface="Arial" panose="020B0604020202020204" pitchFamily="34" charset="0"/>
              </a:rPr>
              <a:t>Em</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cảm</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thấy</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thế</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nào</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khi</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nhìn</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thấy</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những</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hành</a:t>
            </a:r>
            <a:r>
              <a:rPr lang="en-US" sz="2800" dirty="0">
                <a:solidFill>
                  <a:srgbClr val="FF0066"/>
                </a:solidFill>
                <a:latin typeface="Arial" panose="020B0604020202020204" pitchFamily="34" charset="0"/>
                <a:cs typeface="Arial" panose="020B0604020202020204" pitchFamily="34" charset="0"/>
              </a:rPr>
              <a:t> vi </a:t>
            </a:r>
            <a:r>
              <a:rPr lang="en-US" sz="2800" dirty="0" err="1">
                <a:solidFill>
                  <a:srgbClr val="FF0066"/>
                </a:solidFill>
                <a:latin typeface="Arial" panose="020B0604020202020204" pitchFamily="34" charset="0"/>
                <a:cs typeface="Arial" panose="020B0604020202020204" pitchFamily="34" charset="0"/>
              </a:rPr>
              <a:t>xấu</a:t>
            </a:r>
            <a:r>
              <a:rPr lang="en-US" sz="2800" dirty="0">
                <a:solidFill>
                  <a:srgbClr val="FF0066"/>
                </a:solidFill>
                <a:latin typeface="Arial" panose="020B0604020202020204" pitchFamily="34" charset="0"/>
                <a:cs typeface="Arial" panose="020B0604020202020204" pitchFamily="34" charset="0"/>
              </a:rPr>
              <a:t> </a:t>
            </a:r>
            <a:r>
              <a:rPr lang="en-US" sz="2800" dirty="0" err="1">
                <a:solidFill>
                  <a:srgbClr val="FF0066"/>
                </a:solidFill>
                <a:latin typeface="Arial" panose="020B0604020202020204" pitchFamily="34" charset="0"/>
                <a:cs typeface="Arial" panose="020B0604020202020204" pitchFamily="34" charset="0"/>
              </a:rPr>
              <a:t>đó</a:t>
            </a:r>
            <a:r>
              <a:rPr lang="en-US" sz="2800" dirty="0">
                <a:solidFill>
                  <a:srgbClr val="FF0066"/>
                </a:solidFill>
                <a:latin typeface="Arial" panose="020B0604020202020204" pitchFamily="34" charset="0"/>
                <a:cs typeface="Arial" panose="020B0604020202020204" pitchFamily="34" charset="0"/>
              </a:rPr>
              <a:t>?</a:t>
            </a:r>
            <a:endParaRPr kumimoji="0" lang="en-US" sz="28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26956A1E-946B-4E86-A154-8A4ABD76FC45}"/>
              </a:ext>
            </a:extLst>
          </p:cNvPr>
          <p:cNvSpPr/>
          <p:nvPr/>
        </p:nvSpPr>
        <p:spPr>
          <a:xfrm>
            <a:off x="6912436" y="4589828"/>
            <a:ext cx="1069513" cy="601298"/>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00B0F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26" name="TextBox 20">
            <a:extLst>
              <a:ext uri="{FF2B5EF4-FFF2-40B4-BE49-F238E27FC236}">
                <a16:creationId xmlns:a16="http://schemas.microsoft.com/office/drawing/2014/main" id="{A631310A-E848-4F6C-9380-7A74E77CE8DC}"/>
              </a:ext>
            </a:extLst>
          </p:cNvPr>
          <p:cNvSpPr>
            <a:spLocks/>
          </p:cNvSpPr>
          <p:nvPr/>
        </p:nvSpPr>
        <p:spPr bwMode="auto">
          <a:xfrm>
            <a:off x="812798" y="4833938"/>
            <a:ext cx="5797551" cy="1569660"/>
          </a:xfrm>
          <a:custGeom>
            <a:avLst/>
            <a:gdLst>
              <a:gd name="T0" fmla="*/ 0 w 6966113"/>
              <a:gd name="T1" fmla="*/ 107542 h 646986"/>
              <a:gd name="T2" fmla="*/ 107827 w 6966113"/>
              <a:gd name="T3" fmla="*/ 0 h 646986"/>
              <a:gd name="T4" fmla="*/ 580336 w 6966113"/>
              <a:gd name="T5" fmla="*/ 0 h 646986"/>
              <a:gd name="T6" fmla="*/ 1187849 w 6966113"/>
              <a:gd name="T7" fmla="*/ 0 h 646986"/>
              <a:gd name="T8" fmla="*/ 1727860 w 6966113"/>
              <a:gd name="T9" fmla="*/ 0 h 646986"/>
              <a:gd name="T10" fmla="*/ 2402873 w 6966113"/>
              <a:gd name="T11" fmla="*/ 0 h 646986"/>
              <a:gd name="T12" fmla="*/ 2875382 w 6966113"/>
              <a:gd name="T13" fmla="*/ 0 h 646986"/>
              <a:gd name="T14" fmla="*/ 3482894 w 6966113"/>
              <a:gd name="T15" fmla="*/ 0 h 646986"/>
              <a:gd name="T16" fmla="*/ 4292910 w 6966113"/>
              <a:gd name="T17" fmla="*/ 0 h 646986"/>
              <a:gd name="T18" fmla="*/ 5102926 w 6966113"/>
              <a:gd name="T19" fmla="*/ 0 h 646986"/>
              <a:gd name="T20" fmla="*/ 5912941 w 6966113"/>
              <a:gd name="T21" fmla="*/ 0 h 646986"/>
              <a:gd name="T22" fmla="*/ 6857960 w 6966113"/>
              <a:gd name="T23" fmla="*/ 0 h 646986"/>
              <a:gd name="T24" fmla="*/ 6965787 w 6966113"/>
              <a:gd name="T25" fmla="*/ 107542 h 646986"/>
              <a:gd name="T26" fmla="*/ 6965787 w 6966113"/>
              <a:gd name="T27" fmla="*/ 537698 h 646986"/>
              <a:gd name="T28" fmla="*/ 6857960 w 6966113"/>
              <a:gd name="T29" fmla="*/ 645239 h 646986"/>
              <a:gd name="T30" fmla="*/ 6182945 w 6966113"/>
              <a:gd name="T31" fmla="*/ 645239 h 646986"/>
              <a:gd name="T32" fmla="*/ 5710436 w 6966113"/>
              <a:gd name="T33" fmla="*/ 645239 h 646986"/>
              <a:gd name="T34" fmla="*/ 4967923 w 6966113"/>
              <a:gd name="T35" fmla="*/ 645239 h 646986"/>
              <a:gd name="T36" fmla="*/ 4360411 w 6966113"/>
              <a:gd name="T37" fmla="*/ 645239 h 646986"/>
              <a:gd name="T38" fmla="*/ 3685398 w 6966113"/>
              <a:gd name="T39" fmla="*/ 645239 h 646986"/>
              <a:gd name="T40" fmla="*/ 2875382 w 6966113"/>
              <a:gd name="T41" fmla="*/ 645239 h 646986"/>
              <a:gd name="T42" fmla="*/ 2402873 w 6966113"/>
              <a:gd name="T43" fmla="*/ 645239 h 646986"/>
              <a:gd name="T44" fmla="*/ 1862861 w 6966113"/>
              <a:gd name="T45" fmla="*/ 645239 h 646986"/>
              <a:gd name="T46" fmla="*/ 1052846 w 6966113"/>
              <a:gd name="T47" fmla="*/ 645239 h 646986"/>
              <a:gd name="T48" fmla="*/ 107827 w 6966113"/>
              <a:gd name="T49" fmla="*/ 645239 h 646986"/>
              <a:gd name="T50" fmla="*/ 0 w 6966113"/>
              <a:gd name="T51" fmla="*/ 537698 h 646986"/>
              <a:gd name="T52" fmla="*/ 0 w 6966113"/>
              <a:gd name="T53" fmla="*/ 107542 h 6469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66113"/>
              <a:gd name="T82" fmla="*/ 0 h 646986"/>
              <a:gd name="T83" fmla="*/ 6966113 w 6966113"/>
              <a:gd name="T84" fmla="*/ 646986 h 6469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66113" h="646986" fill="none" extrusionOk="0">
                <a:moveTo>
                  <a:pt x="0" y="107833"/>
                </a:moveTo>
                <a:cubicBezTo>
                  <a:pt x="4750" y="60446"/>
                  <a:pt x="39144" y="-10475"/>
                  <a:pt x="107833" y="0"/>
                </a:cubicBezTo>
                <a:cubicBezTo>
                  <a:pt x="257520" y="22046"/>
                  <a:pt x="396850" y="16323"/>
                  <a:pt x="580364" y="0"/>
                </a:cubicBezTo>
                <a:cubicBezTo>
                  <a:pt x="763878" y="-16323"/>
                  <a:pt x="900338" y="27184"/>
                  <a:pt x="1187905" y="0"/>
                </a:cubicBezTo>
                <a:cubicBezTo>
                  <a:pt x="1475472" y="-27184"/>
                  <a:pt x="1535505" y="-10944"/>
                  <a:pt x="1727940" y="0"/>
                </a:cubicBezTo>
                <a:cubicBezTo>
                  <a:pt x="1920375" y="10944"/>
                  <a:pt x="2090052" y="6411"/>
                  <a:pt x="2402985" y="0"/>
                </a:cubicBezTo>
                <a:cubicBezTo>
                  <a:pt x="2715918" y="-6411"/>
                  <a:pt x="2737336" y="-3687"/>
                  <a:pt x="2875516" y="0"/>
                </a:cubicBezTo>
                <a:cubicBezTo>
                  <a:pt x="3013696" y="3687"/>
                  <a:pt x="3330923" y="-8479"/>
                  <a:pt x="3483057" y="0"/>
                </a:cubicBezTo>
                <a:cubicBezTo>
                  <a:pt x="3635191" y="8479"/>
                  <a:pt x="4074248" y="-26474"/>
                  <a:pt x="4293110" y="0"/>
                </a:cubicBezTo>
                <a:cubicBezTo>
                  <a:pt x="4511972" y="26474"/>
                  <a:pt x="4886794" y="1837"/>
                  <a:pt x="5103164" y="0"/>
                </a:cubicBezTo>
                <a:cubicBezTo>
                  <a:pt x="5319534" y="-1837"/>
                  <a:pt x="5509201" y="33695"/>
                  <a:pt x="5913217" y="0"/>
                </a:cubicBezTo>
                <a:cubicBezTo>
                  <a:pt x="6317233" y="-33695"/>
                  <a:pt x="6534121" y="-38483"/>
                  <a:pt x="6858280" y="0"/>
                </a:cubicBezTo>
                <a:cubicBezTo>
                  <a:pt x="6904535" y="4714"/>
                  <a:pt x="6968018" y="48149"/>
                  <a:pt x="6966113" y="107833"/>
                </a:cubicBezTo>
                <a:cubicBezTo>
                  <a:pt x="6961142" y="210937"/>
                  <a:pt x="6973512" y="368605"/>
                  <a:pt x="6966113" y="539153"/>
                </a:cubicBezTo>
                <a:cubicBezTo>
                  <a:pt x="6969965" y="598836"/>
                  <a:pt x="6928118" y="638319"/>
                  <a:pt x="6858280" y="646986"/>
                </a:cubicBezTo>
                <a:cubicBezTo>
                  <a:pt x="6677473" y="652480"/>
                  <a:pt x="6321716" y="625506"/>
                  <a:pt x="6183235" y="646986"/>
                </a:cubicBezTo>
                <a:cubicBezTo>
                  <a:pt x="6044754" y="668466"/>
                  <a:pt x="5877776" y="635539"/>
                  <a:pt x="5710704" y="646986"/>
                </a:cubicBezTo>
                <a:cubicBezTo>
                  <a:pt x="5543632" y="658433"/>
                  <a:pt x="5321208" y="628761"/>
                  <a:pt x="4968155" y="646986"/>
                </a:cubicBezTo>
                <a:cubicBezTo>
                  <a:pt x="4615102" y="665211"/>
                  <a:pt x="4634639" y="669628"/>
                  <a:pt x="4360615" y="646986"/>
                </a:cubicBezTo>
                <a:cubicBezTo>
                  <a:pt x="4086591" y="624344"/>
                  <a:pt x="3906593" y="626385"/>
                  <a:pt x="3685570" y="646986"/>
                </a:cubicBezTo>
                <a:cubicBezTo>
                  <a:pt x="3464547" y="667587"/>
                  <a:pt x="3092455" y="675853"/>
                  <a:pt x="2875516" y="646986"/>
                </a:cubicBezTo>
                <a:cubicBezTo>
                  <a:pt x="2658577" y="618119"/>
                  <a:pt x="2631791" y="654567"/>
                  <a:pt x="2402985" y="646986"/>
                </a:cubicBezTo>
                <a:cubicBezTo>
                  <a:pt x="2174179" y="639405"/>
                  <a:pt x="1977899" y="630400"/>
                  <a:pt x="1862949" y="646986"/>
                </a:cubicBezTo>
                <a:cubicBezTo>
                  <a:pt x="1747999" y="663572"/>
                  <a:pt x="1230969" y="630922"/>
                  <a:pt x="1052896" y="646986"/>
                </a:cubicBezTo>
                <a:cubicBezTo>
                  <a:pt x="874823" y="663050"/>
                  <a:pt x="403958" y="614536"/>
                  <a:pt x="107833" y="646986"/>
                </a:cubicBezTo>
                <a:cubicBezTo>
                  <a:pt x="49791" y="643177"/>
                  <a:pt x="7519" y="604411"/>
                  <a:pt x="0" y="539153"/>
                </a:cubicBezTo>
                <a:cubicBezTo>
                  <a:pt x="-18225" y="418438"/>
                  <a:pt x="-19103" y="269382"/>
                  <a:pt x="0" y="107833"/>
                </a:cubicBezTo>
                <a:close/>
              </a:path>
              <a:path w="6966113" h="646986" stroke="0" extrusionOk="0">
                <a:moveTo>
                  <a:pt x="0" y="107833"/>
                </a:moveTo>
                <a:cubicBezTo>
                  <a:pt x="-3247" y="53804"/>
                  <a:pt x="53420" y="2778"/>
                  <a:pt x="107833" y="0"/>
                </a:cubicBezTo>
                <a:cubicBezTo>
                  <a:pt x="511107" y="16121"/>
                  <a:pt x="647212" y="-22523"/>
                  <a:pt x="917887" y="0"/>
                </a:cubicBezTo>
                <a:cubicBezTo>
                  <a:pt x="1188562" y="22523"/>
                  <a:pt x="1189817" y="-12972"/>
                  <a:pt x="1390418" y="0"/>
                </a:cubicBezTo>
                <a:cubicBezTo>
                  <a:pt x="1591019" y="12972"/>
                  <a:pt x="1716201" y="9095"/>
                  <a:pt x="1997958" y="0"/>
                </a:cubicBezTo>
                <a:cubicBezTo>
                  <a:pt x="2279715" y="-9095"/>
                  <a:pt x="2495949" y="7027"/>
                  <a:pt x="2673003" y="0"/>
                </a:cubicBezTo>
                <a:cubicBezTo>
                  <a:pt x="2850057" y="-7027"/>
                  <a:pt x="3082609" y="105"/>
                  <a:pt x="3483057" y="0"/>
                </a:cubicBezTo>
                <a:cubicBezTo>
                  <a:pt x="3883505" y="-105"/>
                  <a:pt x="3895036" y="-6019"/>
                  <a:pt x="4023092" y="0"/>
                </a:cubicBezTo>
                <a:cubicBezTo>
                  <a:pt x="4151149" y="6019"/>
                  <a:pt x="4527548" y="6920"/>
                  <a:pt x="4698137" y="0"/>
                </a:cubicBezTo>
                <a:cubicBezTo>
                  <a:pt x="4868727" y="-6920"/>
                  <a:pt x="4973917" y="9541"/>
                  <a:pt x="5170668" y="0"/>
                </a:cubicBezTo>
                <a:cubicBezTo>
                  <a:pt x="5367419" y="-9541"/>
                  <a:pt x="5615531" y="17053"/>
                  <a:pt x="5845713" y="0"/>
                </a:cubicBezTo>
                <a:cubicBezTo>
                  <a:pt x="6075895" y="-17053"/>
                  <a:pt x="6604097" y="-15942"/>
                  <a:pt x="6858280" y="0"/>
                </a:cubicBezTo>
                <a:cubicBezTo>
                  <a:pt x="6916365" y="7612"/>
                  <a:pt x="6966700" y="41348"/>
                  <a:pt x="6966113" y="107833"/>
                </a:cubicBezTo>
                <a:cubicBezTo>
                  <a:pt x="6960415" y="229359"/>
                  <a:pt x="6954251" y="434280"/>
                  <a:pt x="6966113" y="539153"/>
                </a:cubicBezTo>
                <a:cubicBezTo>
                  <a:pt x="6959980" y="610041"/>
                  <a:pt x="6926395" y="656093"/>
                  <a:pt x="6858280" y="646986"/>
                </a:cubicBezTo>
                <a:cubicBezTo>
                  <a:pt x="6709846" y="632397"/>
                  <a:pt x="6541080" y="652053"/>
                  <a:pt x="6385749" y="646986"/>
                </a:cubicBezTo>
                <a:cubicBezTo>
                  <a:pt x="6230418" y="641919"/>
                  <a:pt x="6052230" y="625323"/>
                  <a:pt x="5913217" y="646986"/>
                </a:cubicBezTo>
                <a:cubicBezTo>
                  <a:pt x="5774204" y="668649"/>
                  <a:pt x="5548613" y="670978"/>
                  <a:pt x="5373182" y="646986"/>
                </a:cubicBezTo>
                <a:cubicBezTo>
                  <a:pt x="5197752" y="622994"/>
                  <a:pt x="5091721" y="626506"/>
                  <a:pt x="4900650" y="646986"/>
                </a:cubicBezTo>
                <a:cubicBezTo>
                  <a:pt x="4709579" y="667466"/>
                  <a:pt x="4620628" y="640659"/>
                  <a:pt x="4428119" y="646986"/>
                </a:cubicBezTo>
                <a:cubicBezTo>
                  <a:pt x="4235610" y="653313"/>
                  <a:pt x="4177082" y="655039"/>
                  <a:pt x="3955588" y="646986"/>
                </a:cubicBezTo>
                <a:cubicBezTo>
                  <a:pt x="3734094" y="638933"/>
                  <a:pt x="3716068" y="636158"/>
                  <a:pt x="3483057" y="646986"/>
                </a:cubicBezTo>
                <a:cubicBezTo>
                  <a:pt x="3250046" y="657814"/>
                  <a:pt x="3155040" y="656305"/>
                  <a:pt x="3010525" y="646986"/>
                </a:cubicBezTo>
                <a:cubicBezTo>
                  <a:pt x="2866010" y="637667"/>
                  <a:pt x="2616055" y="671325"/>
                  <a:pt x="2335481" y="646986"/>
                </a:cubicBezTo>
                <a:cubicBezTo>
                  <a:pt x="2054907" y="622647"/>
                  <a:pt x="2098289" y="647133"/>
                  <a:pt x="1862949" y="646986"/>
                </a:cubicBezTo>
                <a:cubicBezTo>
                  <a:pt x="1627609" y="646839"/>
                  <a:pt x="1464607" y="634585"/>
                  <a:pt x="1187905" y="646986"/>
                </a:cubicBezTo>
                <a:cubicBezTo>
                  <a:pt x="911203" y="659387"/>
                  <a:pt x="646020" y="653304"/>
                  <a:pt x="107833" y="646986"/>
                </a:cubicBezTo>
                <a:cubicBezTo>
                  <a:pt x="59689" y="656436"/>
                  <a:pt x="5219" y="591266"/>
                  <a:pt x="0" y="539153"/>
                </a:cubicBezTo>
                <a:cubicBezTo>
                  <a:pt x="-20321" y="406229"/>
                  <a:pt x="-2123" y="260583"/>
                  <a:pt x="0" y="107833"/>
                </a:cubicBezTo>
                <a:close/>
              </a:path>
            </a:pathLst>
          </a:custGeom>
          <a:solidFill>
            <a:srgbClr val="FFFFCC"/>
          </a:solidFill>
          <a:ln w="28575">
            <a:solidFill>
              <a:srgbClr val="663300"/>
            </a:solidFill>
            <a:prstDash val="lgDash"/>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i="1" dirty="0">
                <a:solidFill>
                  <a:srgbClr val="000000"/>
                </a:solidFill>
                <a:cs typeface="Arial" panose="020B0604020202020204" pitchFamily="34" charset="0"/>
              </a:rPr>
              <a:t>GV: </a:t>
            </a:r>
            <a:r>
              <a:rPr lang="en-US" altLang="en-US" sz="3200" b="1" i="1" dirty="0" err="1">
                <a:solidFill>
                  <a:srgbClr val="000000"/>
                </a:solidFill>
                <a:cs typeface="Arial" panose="020B0604020202020204" pitchFamily="34" charset="0"/>
              </a:rPr>
              <a:t>Có</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thể</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chèn</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hình</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ảnh</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cảnh</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đẹp</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khác</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của</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địa</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phương</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mình</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vào</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đây</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Đọc</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xong</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xóa</a:t>
            </a:r>
            <a:r>
              <a:rPr lang="en-US" altLang="en-US" sz="3200" b="1" i="1" dirty="0">
                <a:solidFill>
                  <a:srgbClr val="000000"/>
                </a:solidFill>
                <a:cs typeface="Arial" panose="020B0604020202020204" pitchFamily="34" charset="0"/>
              </a:rPr>
              <a:t> </a:t>
            </a:r>
            <a:r>
              <a:rPr lang="en-US" altLang="en-US" sz="3200" b="1" i="1" dirty="0" err="1">
                <a:solidFill>
                  <a:srgbClr val="000000"/>
                </a:solidFill>
                <a:cs typeface="Arial" panose="020B0604020202020204" pitchFamily="34" charset="0"/>
              </a:rPr>
              <a:t>đi</a:t>
            </a:r>
            <a:r>
              <a:rPr lang="en-US" altLang="en-US" sz="3200" b="1" i="1" dirty="0">
                <a:solidFill>
                  <a:srgbClr val="000000"/>
                </a:solidFill>
                <a:cs typeface="Arial" panose="020B0604020202020204" pitchFamily="34" charset="0"/>
              </a:rPr>
              <a:t> ạ</a:t>
            </a:r>
            <a:endParaRPr lang="en-US" altLang="en-US" sz="3200" dirty="0">
              <a:cs typeface="Arial" panose="020B0604020202020204" pitchFamily="34" charset="0"/>
            </a:endParaRPr>
          </a:p>
        </p:txBody>
      </p:sp>
    </p:spTree>
    <p:extLst>
      <p:ext uri="{BB962C8B-B14F-4D97-AF65-F5344CB8AC3E}">
        <p14:creationId xmlns:p14="http://schemas.microsoft.com/office/powerpoint/2010/main" val="2132979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a:extLst>
              <a:ext uri="{FF2B5EF4-FFF2-40B4-BE49-F238E27FC236}">
                <a16:creationId xmlns:a16="http://schemas.microsoft.com/office/drawing/2014/main" id="{4B06E7EA-0B15-421C-9DB3-EBCB4C8FAE36}"/>
              </a:ext>
            </a:extLst>
          </p:cNvPr>
          <p:cNvSpPr/>
          <p:nvPr>
            <p:custDataLst>
              <p:tags r:id="rId1"/>
            </p:custDataLst>
          </p:nvPr>
        </p:nvSpPr>
        <p:spPr>
          <a:xfrm>
            <a:off x="5254625" y="544513"/>
            <a:ext cx="1681163" cy="1681162"/>
          </a:xfrm>
          <a:prstGeom prst="ellipse">
            <a:avLst/>
          </a:prstGeom>
          <a:solidFill>
            <a:srgbClr val="00B0F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6600" b="1" dirty="0">
                <a:solidFill>
                  <a:schemeClr val="bg1"/>
                </a:solidFill>
                <a:ea typeface="印品黑体" panose="00000500000000000000" pitchFamily="2" charset="-122"/>
                <a:cs typeface="Arial" panose="020B0604020202020204" pitchFamily="34" charset="0"/>
                <a:sym typeface="Arial" panose="020B0604020202020204" pitchFamily="34" charset="0"/>
              </a:rPr>
              <a:t>02</a:t>
            </a:r>
            <a:endParaRPr lang="zh-CN" altLang="en-US" sz="6600" b="1" dirty="0">
              <a:solidFill>
                <a:schemeClr val="bg1"/>
              </a:solidFill>
              <a:ea typeface="印品黑体" panose="00000500000000000000" pitchFamily="2" charset="-122"/>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87EC4BE6-027D-4120-9F9C-8A3F7FE615E7}"/>
              </a:ext>
            </a:extLst>
          </p:cNvPr>
          <p:cNvPicPr>
            <a:picLocks noChangeAspect="1"/>
          </p:cNvPicPr>
          <p:nvPr/>
        </p:nvPicPr>
        <p:blipFill>
          <a:blip r:embed="rId4"/>
          <a:stretch>
            <a:fillRect/>
          </a:stretch>
        </p:blipFill>
        <p:spPr>
          <a:xfrm>
            <a:off x="3453528" y="2368624"/>
            <a:ext cx="5456393" cy="122540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B601B73-5336-4721-9F6C-CF736499E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93675"/>
            <a:ext cx="1215072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62D09EB-EC02-472D-87D8-BD8575557772}"/>
              </a:ext>
            </a:extLst>
          </p:cNvPr>
          <p:cNvPicPr>
            <a:picLocks noChangeAspect="1"/>
          </p:cNvPicPr>
          <p:nvPr/>
        </p:nvPicPr>
        <p:blipFill>
          <a:blip r:embed="rId4"/>
          <a:stretch>
            <a:fillRect/>
          </a:stretch>
        </p:blipFill>
        <p:spPr>
          <a:xfrm>
            <a:off x="1993010" y="2707262"/>
            <a:ext cx="8815580" cy="28531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40B2447-CB3E-4B6F-BF0D-932E7194F7F5}"/>
              </a:ext>
            </a:extLst>
          </p:cNvPr>
          <p:cNvGrpSpPr>
            <a:grpSpLocks/>
          </p:cNvGrpSpPr>
          <p:nvPr/>
        </p:nvGrpSpPr>
        <p:grpSpPr bwMode="auto">
          <a:xfrm>
            <a:off x="-87312" y="69849"/>
            <a:ext cx="12212636" cy="3902076"/>
            <a:chOff x="-86754" y="118164"/>
            <a:chExt cx="12006077" cy="2966273"/>
          </a:xfrm>
        </p:grpSpPr>
        <p:sp>
          <p:nvSpPr>
            <p:cNvPr id="29" name="Rectangle: Rounded Corners 28">
              <a:extLst>
                <a:ext uri="{FF2B5EF4-FFF2-40B4-BE49-F238E27FC236}">
                  <a16:creationId xmlns:a16="http://schemas.microsoft.com/office/drawing/2014/main" id="{A2AB67F8-89C6-496A-BAE1-C71969C5A952}"/>
                </a:ext>
              </a:extLst>
            </p:cNvPr>
            <p:cNvSpPr/>
            <p:nvPr/>
          </p:nvSpPr>
          <p:spPr>
            <a:xfrm>
              <a:off x="597397" y="122992"/>
              <a:ext cx="11321926" cy="2961445"/>
            </a:xfrm>
            <a:custGeom>
              <a:avLst/>
              <a:gdLst>
                <a:gd name="connsiteX0" fmla="*/ 0 w 11357772"/>
                <a:gd name="connsiteY0" fmla="*/ 402645 h 2415822"/>
                <a:gd name="connsiteX1" fmla="*/ 402645 w 11357772"/>
                <a:gd name="connsiteY1" fmla="*/ 0 h 2415822"/>
                <a:gd name="connsiteX2" fmla="*/ 10955127 w 11357772"/>
                <a:gd name="connsiteY2" fmla="*/ 0 h 2415822"/>
                <a:gd name="connsiteX3" fmla="*/ 11357772 w 11357772"/>
                <a:gd name="connsiteY3" fmla="*/ 402645 h 2415822"/>
                <a:gd name="connsiteX4" fmla="*/ 11357772 w 11357772"/>
                <a:gd name="connsiteY4" fmla="*/ 2013177 h 2415822"/>
                <a:gd name="connsiteX5" fmla="*/ 10955127 w 11357772"/>
                <a:gd name="connsiteY5" fmla="*/ 2415822 h 2415822"/>
                <a:gd name="connsiteX6" fmla="*/ 402645 w 11357772"/>
                <a:gd name="connsiteY6" fmla="*/ 2415822 h 2415822"/>
                <a:gd name="connsiteX7" fmla="*/ 0 w 11357772"/>
                <a:gd name="connsiteY7" fmla="*/ 2013177 h 2415822"/>
                <a:gd name="connsiteX8" fmla="*/ 0 w 11357772"/>
                <a:gd name="connsiteY8" fmla="*/ 402645 h 24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7772" h="2415822" fill="none" extrusionOk="0">
                  <a:moveTo>
                    <a:pt x="0" y="402645"/>
                  </a:moveTo>
                  <a:cubicBezTo>
                    <a:pt x="932" y="205505"/>
                    <a:pt x="202821" y="37847"/>
                    <a:pt x="402645" y="0"/>
                  </a:cubicBezTo>
                  <a:cubicBezTo>
                    <a:pt x="2331059" y="72427"/>
                    <a:pt x="9247997" y="61419"/>
                    <a:pt x="10955127" y="0"/>
                  </a:cubicBezTo>
                  <a:cubicBezTo>
                    <a:pt x="11174034" y="-23872"/>
                    <a:pt x="11323723" y="169971"/>
                    <a:pt x="11357772" y="402645"/>
                  </a:cubicBezTo>
                  <a:cubicBezTo>
                    <a:pt x="11383058" y="586196"/>
                    <a:pt x="11304305" y="1330971"/>
                    <a:pt x="11357772" y="2013177"/>
                  </a:cubicBezTo>
                  <a:cubicBezTo>
                    <a:pt x="11365962" y="2193987"/>
                    <a:pt x="11157369" y="2393253"/>
                    <a:pt x="10955127" y="2415822"/>
                  </a:cubicBezTo>
                  <a:cubicBezTo>
                    <a:pt x="8142051" y="2445649"/>
                    <a:pt x="1917556" y="2336516"/>
                    <a:pt x="402645" y="2415822"/>
                  </a:cubicBezTo>
                  <a:cubicBezTo>
                    <a:pt x="202636" y="2413294"/>
                    <a:pt x="-30879" y="2241658"/>
                    <a:pt x="0" y="2013177"/>
                  </a:cubicBezTo>
                  <a:cubicBezTo>
                    <a:pt x="-97461" y="1805208"/>
                    <a:pt x="-13844" y="575531"/>
                    <a:pt x="0" y="402645"/>
                  </a:cubicBezTo>
                  <a:close/>
                </a:path>
                <a:path w="11357772" h="2415822" stroke="0" extrusionOk="0">
                  <a:moveTo>
                    <a:pt x="0" y="402645"/>
                  </a:moveTo>
                  <a:cubicBezTo>
                    <a:pt x="4162" y="181404"/>
                    <a:pt x="191876" y="24181"/>
                    <a:pt x="402645" y="0"/>
                  </a:cubicBezTo>
                  <a:cubicBezTo>
                    <a:pt x="3421658" y="123000"/>
                    <a:pt x="9335647" y="-96860"/>
                    <a:pt x="10955127" y="0"/>
                  </a:cubicBezTo>
                  <a:cubicBezTo>
                    <a:pt x="11157298" y="-15398"/>
                    <a:pt x="11360411" y="174949"/>
                    <a:pt x="11357772" y="402645"/>
                  </a:cubicBezTo>
                  <a:cubicBezTo>
                    <a:pt x="11432564" y="646164"/>
                    <a:pt x="11408055" y="1219674"/>
                    <a:pt x="11357772" y="2013177"/>
                  </a:cubicBezTo>
                  <a:cubicBezTo>
                    <a:pt x="11351622" y="2237780"/>
                    <a:pt x="11134651" y="2408809"/>
                    <a:pt x="10955127" y="2415822"/>
                  </a:cubicBezTo>
                  <a:cubicBezTo>
                    <a:pt x="6242061" y="2255115"/>
                    <a:pt x="3898268" y="2455489"/>
                    <a:pt x="402645" y="2415822"/>
                  </a:cubicBezTo>
                  <a:cubicBezTo>
                    <a:pt x="153274" y="2410370"/>
                    <a:pt x="-28202" y="2222776"/>
                    <a:pt x="0" y="2013177"/>
                  </a:cubicBezTo>
                  <a:cubicBezTo>
                    <a:pt x="-22999" y="1838571"/>
                    <a:pt x="-88018" y="1048122"/>
                    <a:pt x="0" y="402645"/>
                  </a:cubicBezTo>
                  <a:close/>
                </a:path>
              </a:pathLst>
            </a:custGeom>
            <a:solidFill>
              <a:schemeClr val="bg1">
                <a:alpha val="7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20000"/>
                </a:lnSpc>
                <a:spcBef>
                  <a:spcPts val="0"/>
                </a:spcBef>
                <a:spcAft>
                  <a:spcPts val="0"/>
                </a:spcAft>
              </a:pPr>
              <a:r>
                <a:rPr lang="nl-NL" sz="4000" b="1" u="sng" dirty="0">
                  <a:solidFill>
                    <a:srgbClr val="FF0000"/>
                  </a:solidFill>
                  <a:ea typeface="Times New Roman" panose="02020603050405020304" pitchFamily="18" charset="0"/>
                  <a:cs typeface="Times New Roman" panose="02020603050405020304" pitchFamily="18" charset="0"/>
                </a:rPr>
                <a:t>L</a:t>
              </a:r>
              <a:r>
                <a:rPr lang="nl-NL" sz="4000" b="1" u="sng" dirty="0">
                  <a:solidFill>
                    <a:srgbClr val="FF0000"/>
                  </a:solidFill>
                  <a:effectLst/>
                  <a:ea typeface="Times New Roman" panose="02020603050405020304" pitchFamily="18" charset="0"/>
                  <a:cs typeface="Times New Roman" panose="02020603050405020304" pitchFamily="18" charset="0"/>
                </a:rPr>
                <a:t>uật chơi:</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a typeface="Times New Roman" panose="02020603050405020304" pitchFamily="18" charset="0"/>
                  <a:cs typeface="Times New Roman" panose="02020603050405020304" pitchFamily="18" charset="0"/>
                </a:rPr>
                <a:t>M</a:t>
              </a:r>
              <a:r>
                <a:rPr lang="nl-NL" sz="2600" b="1" dirty="0">
                  <a:solidFill>
                    <a:srgbClr val="002060"/>
                  </a:solidFill>
                  <a:effectLst/>
                  <a:ea typeface="Times New Roman" panose="02020603050405020304" pitchFamily="18" charset="0"/>
                  <a:cs typeface="Times New Roman" panose="02020603050405020304" pitchFamily="18" charset="0"/>
                </a:rPr>
                <a:t>ột HS lên bảng bốc thăm 1 hành vi ứng xử với cảnh quan thiên nhiên cho sẵn như: Vứt rác bừa bãi, Nhặt rác bảo vào thùng; Vẽ bậy lên tường,... </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ffectLst/>
                  <a:ea typeface="Times New Roman" panose="02020603050405020304" pitchFamily="18" charset="0"/>
                  <a:cs typeface="Times New Roman" panose="02020603050405020304" pitchFamily="18" charset="0"/>
                </a:rPr>
                <a:t>Sau khi bốc thăm xong, HS đó sẽ diễn tả hành vi đó bằng các hành động của mình. </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ffectLst/>
                  <a:ea typeface="Times New Roman" panose="02020603050405020304" pitchFamily="18" charset="0"/>
                  <a:cs typeface="Times New Roman" panose="02020603050405020304" pitchFamily="18" charset="0"/>
                </a:rPr>
                <a:t>Cả lớp ngồi dưới quan sát và đưa ra phán đoán của mình. </a:t>
              </a:r>
              <a:r>
                <a:rPr lang="nl-NL" sz="2600" b="1" dirty="0">
                  <a:solidFill>
                    <a:srgbClr val="002060"/>
                  </a:solidFill>
                  <a:ea typeface="Times New Roman" panose="02020603050405020304" pitchFamily="18" charset="0"/>
                  <a:cs typeface="Times New Roman" panose="02020603050405020304" pitchFamily="18" charset="0"/>
                </a:rPr>
                <a:t>Giơ biểu tượng mặt cười, mặt mếu thể hiện sự đồng tình hoặc phản đối.</a:t>
              </a:r>
              <a:endParaRPr lang="nl-NL" sz="2600" b="1" dirty="0">
                <a:solidFill>
                  <a:srgbClr val="002060"/>
                </a:solidFill>
                <a:effectLst/>
                <a:ea typeface="Times New Roman" panose="02020603050405020304" pitchFamily="18" charset="0"/>
                <a:cs typeface="Times New Roman" panose="02020603050405020304" pitchFamily="18" charset="0"/>
              </a:endParaRPr>
            </a:p>
          </p:txBody>
        </p:sp>
        <p:pic>
          <p:nvPicPr>
            <p:cNvPr id="31749" name="Picture 29">
              <a:extLst>
                <a:ext uri="{FF2B5EF4-FFF2-40B4-BE49-F238E27FC236}">
                  <a16:creationId xmlns:a16="http://schemas.microsoft.com/office/drawing/2014/main" id="{23C7E060-965A-4E73-BCE6-CE8DC9B8C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4" y="118164"/>
              <a:ext cx="883356" cy="8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D8A61786-4FE3-42A3-93BC-3B1488686C8A}"/>
              </a:ext>
            </a:extLst>
          </p:cNvPr>
          <p:cNvPicPr>
            <a:picLocks noChangeAspect="1"/>
          </p:cNvPicPr>
          <p:nvPr/>
        </p:nvPicPr>
        <p:blipFill rotWithShape="1">
          <a:blip r:embed="rId3"/>
          <a:srcRect t="5122" r="-1" b="20396"/>
          <a:stretch/>
        </p:blipFill>
        <p:spPr>
          <a:xfrm>
            <a:off x="321733" y="321733"/>
            <a:ext cx="11548534" cy="6214534"/>
          </a:xfrm>
          <a:prstGeom prst="rect">
            <a:avLst/>
          </a:prstGeom>
        </p:spPr>
      </p:pic>
    </p:spTree>
  </p:cSld>
  <p:clrMapOvr>
    <a:overrideClrMapping bg1="dk1" tx1="lt1" bg2="dk2" tx2="lt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aphic 4">
            <a:extLst>
              <a:ext uri="{FF2B5EF4-FFF2-40B4-BE49-F238E27FC236}">
                <a16:creationId xmlns:a16="http://schemas.microsoft.com/office/drawing/2014/main" id="{5B90449B-C566-4DF6-90A4-CFC45806737B}"/>
              </a:ext>
            </a:extLst>
          </p:cNvPr>
          <p:cNvGrpSpPr>
            <a:grpSpLocks/>
          </p:cNvGrpSpPr>
          <p:nvPr/>
        </p:nvGrpSpPr>
        <p:grpSpPr bwMode="auto">
          <a:xfrm>
            <a:off x="463550" y="254000"/>
            <a:ext cx="9213850" cy="3976688"/>
            <a:chOff x="5610688" y="1031736"/>
            <a:chExt cx="5879305" cy="3980523"/>
          </a:xfrm>
        </p:grpSpPr>
        <p:sp>
          <p:nvSpPr>
            <p:cNvPr id="37968" name="Freeform: Shape 9">
              <a:extLst>
                <a:ext uri="{FF2B5EF4-FFF2-40B4-BE49-F238E27FC236}">
                  <a16:creationId xmlns:a16="http://schemas.microsoft.com/office/drawing/2014/main" id="{7762A1C3-AEAC-413D-BC6B-C42268A868F9}"/>
                </a:ext>
              </a:extLst>
            </p:cNvPr>
            <p:cNvSpPr>
              <a:spLocks/>
            </p:cNvSpPr>
            <p:nvPr/>
          </p:nvSpPr>
          <p:spPr bwMode="auto">
            <a:xfrm>
              <a:off x="5629165" y="1052247"/>
              <a:ext cx="5842103" cy="3941396"/>
            </a:xfrm>
            <a:custGeom>
              <a:avLst/>
              <a:gdLst>
                <a:gd name="T0" fmla="*/ 5614008 w 5842103"/>
                <a:gd name="T1" fmla="*/ 3941394 h 3941397"/>
                <a:gd name="T2" fmla="*/ 228343 w 5842103"/>
                <a:gd name="T3" fmla="*/ 3941394 h 3941397"/>
                <a:gd name="T4" fmla="*/ 0 w 5842103"/>
                <a:gd name="T5" fmla="*/ 3713051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1 h 3941397"/>
                <a:gd name="T16" fmla="*/ 5614008 w 5842103"/>
                <a:gd name="T17" fmla="*/ 3941394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9" name="Freeform: Shape 11">
              <a:extLst>
                <a:ext uri="{FF2B5EF4-FFF2-40B4-BE49-F238E27FC236}">
                  <a16:creationId xmlns:a16="http://schemas.microsoft.com/office/drawing/2014/main" id="{1502C537-009B-4F18-96B8-CD5032282673}"/>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3600" b="1" dirty="0">
                  <a:solidFill>
                    <a:srgbClr val="0070C0"/>
                  </a:solidFill>
                  <a:cs typeface="Calibri" panose="020F0502020204030204" pitchFamily="34" charset="0"/>
                </a:rPr>
                <a:t>Chúng ta vừa thấy những hành động thường diễn ra ở nơi công cộng. Chúng ta nên tránh những việc không nên làm và tích cực làm những việc tốt để bảo vệ cảnh quan thiên nhiên.</a:t>
              </a:r>
              <a:endParaRPr lang="en-US" altLang="en-US" sz="3600" b="1" dirty="0">
                <a:solidFill>
                  <a:srgbClr val="0070C0"/>
                </a:solidFill>
                <a:cs typeface="Calibri" panose="020F0502020204030204" pitchFamily="34" charset="0"/>
              </a:endParaRPr>
            </a:p>
          </p:txBody>
        </p:sp>
        <p:grpSp>
          <p:nvGrpSpPr>
            <p:cNvPr id="16" name="Graphic 4">
              <a:extLst>
                <a:ext uri="{FF2B5EF4-FFF2-40B4-BE49-F238E27FC236}">
                  <a16:creationId xmlns:a16="http://schemas.microsoft.com/office/drawing/2014/main" id="{F14210C7-AACD-433B-9FB7-696E30275E9C}"/>
                </a:ext>
              </a:extLst>
            </p:cNvPr>
            <p:cNvGrpSpPr/>
            <p:nvPr/>
          </p:nvGrpSpPr>
          <p:grpSpPr>
            <a:xfrm>
              <a:off x="5610688" y="1031736"/>
              <a:ext cx="5879305" cy="3980523"/>
              <a:chOff x="5610688" y="1031736"/>
              <a:chExt cx="5879305" cy="3980523"/>
            </a:xfrm>
            <a:solidFill>
              <a:srgbClr val="1A1A1A"/>
            </a:solidFill>
          </p:grpSpPr>
          <p:sp>
            <p:nvSpPr>
              <p:cNvPr id="17" name="Freeform: Shape 16">
                <a:extLst>
                  <a:ext uri="{FF2B5EF4-FFF2-40B4-BE49-F238E27FC236}">
                    <a16:creationId xmlns:a16="http://schemas.microsoft.com/office/drawing/2014/main" id="{49D35280-0EA7-4A49-A48E-6049E9F0A12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8" name="Freeform: Shape 17">
                <a:extLst>
                  <a:ext uri="{FF2B5EF4-FFF2-40B4-BE49-F238E27FC236}">
                    <a16:creationId xmlns:a16="http://schemas.microsoft.com/office/drawing/2014/main" id="{FA0EC6B4-51A3-4DCC-9401-39EFBABD93F7}"/>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9" name="Freeform: Shape 18">
                <a:extLst>
                  <a:ext uri="{FF2B5EF4-FFF2-40B4-BE49-F238E27FC236}">
                    <a16:creationId xmlns:a16="http://schemas.microsoft.com/office/drawing/2014/main" id="{C3DCBCCA-A701-4DBC-BEF9-49F9D0D07CE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0" name="Freeform: Shape 19">
                <a:extLst>
                  <a:ext uri="{FF2B5EF4-FFF2-40B4-BE49-F238E27FC236}">
                    <a16:creationId xmlns:a16="http://schemas.microsoft.com/office/drawing/2014/main" id="{92B7B9E5-7F88-4E50-A811-1B4B11A0DEF7}"/>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2" name="Freeform: Shape 21">
                <a:extLst>
                  <a:ext uri="{FF2B5EF4-FFF2-40B4-BE49-F238E27FC236}">
                    <a16:creationId xmlns:a16="http://schemas.microsoft.com/office/drawing/2014/main" id="{13780B94-39E0-4C06-96A8-CA51915E4795}"/>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3" name="Freeform: Shape 22">
                <a:extLst>
                  <a:ext uri="{FF2B5EF4-FFF2-40B4-BE49-F238E27FC236}">
                    <a16:creationId xmlns:a16="http://schemas.microsoft.com/office/drawing/2014/main" id="{5F8623CF-D739-49EE-922C-9EF4275352E4}"/>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24" name="Group 23">
            <a:extLst>
              <a:ext uri="{FF2B5EF4-FFF2-40B4-BE49-F238E27FC236}">
                <a16:creationId xmlns:a16="http://schemas.microsoft.com/office/drawing/2014/main" id="{6469F371-2DC4-49D0-896B-1C68A3FE2DE6}"/>
              </a:ext>
            </a:extLst>
          </p:cNvPr>
          <p:cNvGrpSpPr>
            <a:grpSpLocks/>
          </p:cNvGrpSpPr>
          <p:nvPr/>
        </p:nvGrpSpPr>
        <p:grpSpPr bwMode="auto">
          <a:xfrm>
            <a:off x="8831263" y="2894013"/>
            <a:ext cx="3286125" cy="3795712"/>
            <a:chOff x="8408633" y="1992570"/>
            <a:chExt cx="3507011" cy="3833036"/>
          </a:xfrm>
        </p:grpSpPr>
        <p:grpSp>
          <p:nvGrpSpPr>
            <p:cNvPr id="37892" name="Graphic 4">
              <a:extLst>
                <a:ext uri="{FF2B5EF4-FFF2-40B4-BE49-F238E27FC236}">
                  <a16:creationId xmlns:a16="http://schemas.microsoft.com/office/drawing/2014/main" id="{F0A01B4B-C46D-4F45-865E-1D0744788ECA}"/>
                </a:ext>
              </a:extLst>
            </p:cNvPr>
            <p:cNvGrpSpPr>
              <a:grpSpLocks/>
            </p:cNvGrpSpPr>
            <p:nvPr/>
          </p:nvGrpSpPr>
          <p:grpSpPr bwMode="auto">
            <a:xfrm>
              <a:off x="8408633" y="1992570"/>
              <a:ext cx="3507011" cy="3821123"/>
              <a:chOff x="8408633" y="1992570"/>
              <a:chExt cx="3507011" cy="3821123"/>
            </a:xfrm>
          </p:grpSpPr>
          <p:grpSp>
            <p:nvGrpSpPr>
              <p:cNvPr id="37894" name="Graphic 4">
                <a:extLst>
                  <a:ext uri="{FF2B5EF4-FFF2-40B4-BE49-F238E27FC236}">
                    <a16:creationId xmlns:a16="http://schemas.microsoft.com/office/drawing/2014/main" id="{F6B488A9-87D6-462B-9C4C-342B02067625}"/>
                  </a:ext>
                </a:extLst>
              </p:cNvPr>
              <p:cNvGrpSpPr>
                <a:grpSpLocks/>
              </p:cNvGrpSpPr>
              <p:nvPr/>
            </p:nvGrpSpPr>
            <p:grpSpPr bwMode="auto">
              <a:xfrm>
                <a:off x="10886512" y="3334328"/>
                <a:ext cx="1029133" cy="1810218"/>
                <a:chOff x="10886512" y="3334328"/>
                <a:chExt cx="1029133" cy="1810218"/>
              </a:xfrm>
            </p:grpSpPr>
            <p:sp>
              <p:nvSpPr>
                <p:cNvPr id="37959" name="Freeform: Shape 101">
                  <a:extLst>
                    <a:ext uri="{FF2B5EF4-FFF2-40B4-BE49-F238E27FC236}">
                      <a16:creationId xmlns:a16="http://schemas.microsoft.com/office/drawing/2014/main" id="{2518D02A-0374-4BD6-80C3-E784868B8A41}"/>
                    </a:ext>
                  </a:extLst>
                </p:cNvPr>
                <p:cNvSpPr>
                  <a:spLocks/>
                </p:cNvSpPr>
                <p:nvPr/>
              </p:nvSpPr>
              <p:spPr bwMode="auto">
                <a:xfrm>
                  <a:off x="10886512" y="3341137"/>
                  <a:ext cx="1009155" cy="1797207"/>
                </a:xfrm>
                <a:custGeom>
                  <a:avLst/>
                  <a:gdLst>
                    <a:gd name="T0" fmla="*/ 905678 w 1009155"/>
                    <a:gd name="T1" fmla="*/ 890786 h 1797207"/>
                    <a:gd name="T2" fmla="*/ 495405 w 1009155"/>
                    <a:gd name="T3" fmla="*/ 466862 h 1797207"/>
                    <a:gd name="T4" fmla="*/ 494909 w 1009155"/>
                    <a:gd name="T5" fmla="*/ 0 h 1797207"/>
                    <a:gd name="T6" fmla="*/ 0 w 1009155"/>
                    <a:gd name="T7" fmla="*/ 441546 h 1797207"/>
                    <a:gd name="T8" fmla="*/ 313724 w 1009155"/>
                    <a:gd name="T9" fmla="*/ 555965 h 1797207"/>
                    <a:gd name="T10" fmla="*/ 199304 w 1009155"/>
                    <a:gd name="T11" fmla="*/ 1131042 h 1797207"/>
                    <a:gd name="T12" fmla="*/ 441794 w 1009155"/>
                    <a:gd name="T13" fmla="*/ 1797208 h 1797207"/>
                    <a:gd name="T14" fmla="*/ 545790 w 1009155"/>
                    <a:gd name="T15" fmla="*/ 1740122 h 1797207"/>
                    <a:gd name="T16" fmla="*/ 480513 w 1009155"/>
                    <a:gd name="T17" fmla="*/ 1457920 h 1797207"/>
                    <a:gd name="T18" fmla="*/ 497887 w 1009155"/>
                    <a:gd name="T19" fmla="*/ 1482740 h 1797207"/>
                    <a:gd name="T20" fmla="*/ 602627 w 1009155"/>
                    <a:gd name="T21" fmla="*/ 1709097 h 1797207"/>
                    <a:gd name="T22" fmla="*/ 825509 w 1009155"/>
                    <a:gd name="T23" fmla="*/ 1586983 h 1797207"/>
                    <a:gd name="T24" fmla="*/ 869192 w 1009155"/>
                    <a:gd name="T25" fmla="*/ 1452211 h 1797207"/>
                    <a:gd name="T26" fmla="*/ 915606 w 1009155"/>
                    <a:gd name="T27" fmla="*/ 1537592 h 1797207"/>
                    <a:gd name="T28" fmla="*/ 995773 w 1009155"/>
                    <a:gd name="T29" fmla="*/ 1493661 h 1797207"/>
                    <a:gd name="T30" fmla="*/ 905678 w 1009155"/>
                    <a:gd name="T31" fmla="*/ 890786 h 1797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0" name="Freeform: Shape 102">
                  <a:extLst>
                    <a:ext uri="{FF2B5EF4-FFF2-40B4-BE49-F238E27FC236}">
                      <a16:creationId xmlns:a16="http://schemas.microsoft.com/office/drawing/2014/main" id="{90C45985-EA75-4064-A58A-168337B1F69B}"/>
                    </a:ext>
                  </a:extLst>
                </p:cNvPr>
                <p:cNvSpPr>
                  <a:spLocks/>
                </p:cNvSpPr>
                <p:nvPr/>
              </p:nvSpPr>
              <p:spPr bwMode="auto">
                <a:xfrm>
                  <a:off x="11352506" y="3334328"/>
                  <a:ext cx="93704" cy="470430"/>
                </a:xfrm>
                <a:custGeom>
                  <a:avLst/>
                  <a:gdLst>
                    <a:gd name="T0" fmla="*/ 55720 w 93704"/>
                    <a:gd name="T1" fmla="*/ 11772 h 470430"/>
                    <a:gd name="T2" fmla="*/ 35864 w 93704"/>
                    <a:gd name="T3" fmla="*/ 603 h 470430"/>
                    <a:gd name="T4" fmla="*/ 24695 w 93704"/>
                    <a:gd name="T5" fmla="*/ 20459 h 470430"/>
                    <a:gd name="T6" fmla="*/ 2109 w 93704"/>
                    <a:gd name="T7" fmla="*/ 446120 h 470430"/>
                    <a:gd name="T8" fmla="*/ 29907 w 93704"/>
                    <a:gd name="T9" fmla="*/ 462501 h 470430"/>
                    <a:gd name="T10" fmla="*/ 55720 w 93704"/>
                    <a:gd name="T11" fmla="*/ 11772 h 470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1" name="Freeform: Shape 103">
                  <a:extLst>
                    <a:ext uri="{FF2B5EF4-FFF2-40B4-BE49-F238E27FC236}">
                      <a16:creationId xmlns:a16="http://schemas.microsoft.com/office/drawing/2014/main" id="{DEC3F05D-9953-4DF2-8076-0AD4D14B4DFF}"/>
                    </a:ext>
                  </a:extLst>
                </p:cNvPr>
                <p:cNvSpPr>
                  <a:spLocks/>
                </p:cNvSpPr>
                <p:nvPr/>
              </p:nvSpPr>
              <p:spPr bwMode="auto">
                <a:xfrm>
                  <a:off x="10888400" y="3761329"/>
                  <a:ext cx="329388" cy="166784"/>
                </a:xfrm>
                <a:custGeom>
                  <a:avLst/>
                  <a:gdLst>
                    <a:gd name="T0" fmla="*/ 317792 w 329388"/>
                    <a:gd name="T1" fmla="*/ 134780 h 166784"/>
                    <a:gd name="T2" fmla="*/ 142564 w 329388"/>
                    <a:gd name="T3" fmla="*/ 82658 h 166784"/>
                    <a:gd name="T4" fmla="*/ 29633 w 329388"/>
                    <a:gd name="T5" fmla="*/ 8199 h 166784"/>
                    <a:gd name="T6" fmla="*/ 1835 w 329388"/>
                    <a:gd name="T7" fmla="*/ 24580 h 166784"/>
                    <a:gd name="T8" fmla="*/ 120474 w 329388"/>
                    <a:gd name="T9" fmla="*/ 109216 h 166784"/>
                    <a:gd name="T10" fmla="*/ 309105 w 329388"/>
                    <a:gd name="T11" fmla="*/ 166301 h 166784"/>
                    <a:gd name="T12" fmla="*/ 317792 w 329388"/>
                    <a:gd name="T13" fmla="*/ 134780 h 1667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2" name="Freeform: Shape 104">
                  <a:extLst>
                    <a:ext uri="{FF2B5EF4-FFF2-40B4-BE49-F238E27FC236}">
                      <a16:creationId xmlns:a16="http://schemas.microsoft.com/office/drawing/2014/main" id="{FC5F9814-63CF-4B69-9C26-2305D806E76C}"/>
                    </a:ext>
                  </a:extLst>
                </p:cNvPr>
                <p:cNvSpPr>
                  <a:spLocks/>
                </p:cNvSpPr>
                <p:nvPr/>
              </p:nvSpPr>
              <p:spPr bwMode="auto">
                <a:xfrm>
                  <a:off x="11404584" y="3794184"/>
                  <a:ext cx="511060" cy="1053201"/>
                </a:xfrm>
                <a:custGeom>
                  <a:avLst/>
                  <a:gdLst>
                    <a:gd name="T0" fmla="*/ 461072 w 511060"/>
                    <a:gd name="T1" fmla="*/ 546449 h 1053201"/>
                    <a:gd name="T2" fmla="*/ 222553 w 511060"/>
                    <a:gd name="T3" fmla="*/ 158018 h 1053201"/>
                    <a:gd name="T4" fmla="*/ 23994 w 511060"/>
                    <a:gd name="T5" fmla="*/ 2397 h 1053201"/>
                    <a:gd name="T6" fmla="*/ 7613 w 511060"/>
                    <a:gd name="T7" fmla="*/ 30196 h 1053201"/>
                    <a:gd name="T8" fmla="*/ 318110 w 511060"/>
                    <a:gd name="T9" fmla="*/ 325800 h 1053201"/>
                    <a:gd name="T10" fmla="*/ 473978 w 511060"/>
                    <a:gd name="T11" fmla="*/ 759900 h 1053201"/>
                    <a:gd name="T12" fmla="*/ 463802 w 511060"/>
                    <a:gd name="T13" fmla="*/ 1032919 h 1053201"/>
                    <a:gd name="T14" fmla="*/ 494827 w 511060"/>
                    <a:gd name="T15" fmla="*/ 1041606 h 1053201"/>
                    <a:gd name="T16" fmla="*/ 461072 w 511060"/>
                    <a:gd name="T17" fmla="*/ 546449 h 1053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3" name="Freeform: Shape 105">
                  <a:extLst>
                    <a:ext uri="{FF2B5EF4-FFF2-40B4-BE49-F238E27FC236}">
                      <a16:creationId xmlns:a16="http://schemas.microsoft.com/office/drawing/2014/main" id="{C14F2219-1BFD-43E4-AB8A-900112F823B6}"/>
                    </a:ext>
                  </a:extLst>
                </p:cNvPr>
                <p:cNvSpPr>
                  <a:spLocks/>
                </p:cNvSpPr>
                <p:nvPr/>
              </p:nvSpPr>
              <p:spPr bwMode="auto">
                <a:xfrm>
                  <a:off x="11082527" y="3972635"/>
                  <a:ext cx="271836" cy="1171911"/>
                </a:xfrm>
                <a:custGeom>
                  <a:avLst/>
                  <a:gdLst>
                    <a:gd name="T0" fmla="*/ 267124 w 271836"/>
                    <a:gd name="T1" fmla="*/ 1144364 h 1171911"/>
                    <a:gd name="T2" fmla="*/ 78244 w 271836"/>
                    <a:gd name="T3" fmla="*/ 755685 h 1171911"/>
                    <a:gd name="T4" fmla="*/ 36299 w 271836"/>
                    <a:gd name="T5" fmla="*/ 284356 h 1171911"/>
                    <a:gd name="T6" fmla="*/ 101823 w 271836"/>
                    <a:gd name="T7" fmla="*/ 24740 h 1171911"/>
                    <a:gd name="T8" fmla="*/ 74025 w 271836"/>
                    <a:gd name="T9" fmla="*/ 8359 h 1171911"/>
                    <a:gd name="T10" fmla="*/ 4530 w 271836"/>
                    <a:gd name="T11" fmla="*/ 492594 h 1171911"/>
                    <a:gd name="T12" fmla="*/ 40767 w 271836"/>
                    <a:gd name="T13" fmla="*/ 734836 h 1171911"/>
                    <a:gd name="T14" fmla="*/ 106539 w 271836"/>
                    <a:gd name="T15" fmla="*/ 954989 h 1171911"/>
                    <a:gd name="T16" fmla="*/ 244290 w 271836"/>
                    <a:gd name="T17" fmla="*/ 1167199 h 1171911"/>
                    <a:gd name="T18" fmla="*/ 267124 w 271836"/>
                    <a:gd name="T19" fmla="*/ 1144364 h 1171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4" name="Freeform: Shape 106">
                  <a:extLst>
                    <a:ext uri="{FF2B5EF4-FFF2-40B4-BE49-F238E27FC236}">
                      <a16:creationId xmlns:a16="http://schemas.microsoft.com/office/drawing/2014/main" id="{2FDA8CBA-3268-400E-8A37-6353456BC0BA}"/>
                    </a:ext>
                  </a:extLst>
                </p:cNvPr>
                <p:cNvSpPr>
                  <a:spLocks/>
                </p:cNvSpPr>
                <p:nvPr/>
              </p:nvSpPr>
              <p:spPr bwMode="auto">
                <a:xfrm>
                  <a:off x="11358214" y="4778855"/>
                  <a:ext cx="111716" cy="203723"/>
                </a:xfrm>
                <a:custGeom>
                  <a:avLst/>
                  <a:gdLst>
                    <a:gd name="T0" fmla="*/ 110572 w 111716"/>
                    <a:gd name="T1" fmla="*/ 184260 h 203723"/>
                    <a:gd name="T2" fmla="*/ 29907 w 111716"/>
                    <a:gd name="T3" fmla="*/ 8039 h 203723"/>
                    <a:gd name="T4" fmla="*/ 2109 w 111716"/>
                    <a:gd name="T5" fmla="*/ 24420 h 203723"/>
                    <a:gd name="T6" fmla="*/ 79547 w 111716"/>
                    <a:gd name="T7" fmla="*/ 192947 h 203723"/>
                    <a:gd name="T8" fmla="*/ 110572 w 111716"/>
                    <a:gd name="T9" fmla="*/ 184260 h 203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5" name="Freeform: Shape 107">
                  <a:extLst>
                    <a:ext uri="{FF2B5EF4-FFF2-40B4-BE49-F238E27FC236}">
                      <a16:creationId xmlns:a16="http://schemas.microsoft.com/office/drawing/2014/main" id="{19839A0D-E977-4DE4-AB89-B030A01F7B66}"/>
                    </a:ext>
                  </a:extLst>
                </p:cNvPr>
                <p:cNvSpPr>
                  <a:spLocks/>
                </p:cNvSpPr>
                <p:nvPr/>
              </p:nvSpPr>
              <p:spPr bwMode="auto">
                <a:xfrm>
                  <a:off x="11670381" y="4506003"/>
                  <a:ext cx="152096" cy="433937"/>
                </a:xfrm>
                <a:custGeom>
                  <a:avLst/>
                  <a:gdLst>
                    <a:gd name="T0" fmla="*/ 150351 w 152096"/>
                    <a:gd name="T1" fmla="*/ 357089 h 433937"/>
                    <a:gd name="T2" fmla="*/ 31464 w 152096"/>
                    <a:gd name="T3" fmla="*/ 11596 h 433937"/>
                    <a:gd name="T4" fmla="*/ 439 w 152096"/>
                    <a:gd name="T5" fmla="*/ 20283 h 433937"/>
                    <a:gd name="T6" fmla="*/ 73657 w 152096"/>
                    <a:gd name="T7" fmla="*/ 261284 h 433937"/>
                    <a:gd name="T8" fmla="*/ 61992 w 152096"/>
                    <a:gd name="T9" fmla="*/ 268978 h 433937"/>
                    <a:gd name="T10" fmla="*/ 16820 w 152096"/>
                    <a:gd name="T11" fmla="*/ 418394 h 433937"/>
                    <a:gd name="T12" fmla="*/ 49086 w 152096"/>
                    <a:gd name="T13" fmla="*/ 418394 h 433937"/>
                    <a:gd name="T14" fmla="*/ 85819 w 152096"/>
                    <a:gd name="T15" fmla="*/ 292061 h 433937"/>
                    <a:gd name="T16" fmla="*/ 122056 w 152096"/>
                    <a:gd name="T17" fmla="*/ 373222 h 433937"/>
                    <a:gd name="T18" fmla="*/ 150351 w 152096"/>
                    <a:gd name="T19" fmla="*/ 357089 h 433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6" name="Freeform: Shape 108">
                  <a:extLst>
                    <a:ext uri="{FF2B5EF4-FFF2-40B4-BE49-F238E27FC236}">
                      <a16:creationId xmlns:a16="http://schemas.microsoft.com/office/drawing/2014/main" id="{DE7D5480-9B70-4C15-ABDF-978F585A3922}"/>
                    </a:ext>
                  </a:extLst>
                </p:cNvPr>
                <p:cNvSpPr>
                  <a:spLocks/>
                </p:cNvSpPr>
                <p:nvPr/>
              </p:nvSpPr>
              <p:spPr bwMode="auto">
                <a:xfrm>
                  <a:off x="11556172" y="4075400"/>
                  <a:ext cx="227025" cy="393018"/>
                </a:xfrm>
                <a:custGeom>
                  <a:avLst/>
                  <a:gdLst>
                    <a:gd name="T0" fmla="*/ 226090 w 227025"/>
                    <a:gd name="T1" fmla="*/ 373200 h 393018"/>
                    <a:gd name="T2" fmla="*/ 26538 w 227025"/>
                    <a:gd name="T3" fmla="*/ 5617 h 393018"/>
                    <a:gd name="T4" fmla="*/ 3704 w 227025"/>
                    <a:gd name="T5" fmla="*/ 28451 h 393018"/>
                    <a:gd name="T6" fmla="*/ 194817 w 227025"/>
                    <a:gd name="T7" fmla="*/ 381887 h 393018"/>
                    <a:gd name="T8" fmla="*/ 226090 w 227025"/>
                    <a:gd name="T9" fmla="*/ 373200 h 393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7" name="Freeform: Shape 109">
                  <a:extLst>
                    <a:ext uri="{FF2B5EF4-FFF2-40B4-BE49-F238E27FC236}">
                      <a16:creationId xmlns:a16="http://schemas.microsoft.com/office/drawing/2014/main" id="{35262449-E891-4309-A1FA-DCCABBDDBCB3}"/>
                    </a:ext>
                  </a:extLst>
                </p:cNvPr>
                <p:cNvSpPr>
                  <a:spLocks/>
                </p:cNvSpPr>
                <p:nvPr/>
              </p:nvSpPr>
              <p:spPr bwMode="auto">
                <a:xfrm>
                  <a:off x="11227778" y="4567580"/>
                  <a:ext cx="71554" cy="334884"/>
                </a:xfrm>
                <a:custGeom>
                  <a:avLst/>
                  <a:gdLst>
                    <a:gd name="T0" fmla="*/ 70744 w 71554"/>
                    <a:gd name="T1" fmla="*/ 315120 h 334884"/>
                    <a:gd name="T2" fmla="*/ 33763 w 71554"/>
                    <a:gd name="T3" fmla="*/ 15544 h 334884"/>
                    <a:gd name="T4" fmla="*/ 1497 w 71554"/>
                    <a:gd name="T5" fmla="*/ 15544 h 334884"/>
                    <a:gd name="T6" fmla="*/ 39719 w 71554"/>
                    <a:gd name="T7" fmla="*/ 323558 h 334884"/>
                    <a:gd name="T8" fmla="*/ 70744 w 71554"/>
                    <a:gd name="T9" fmla="*/ 315120 h 334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895" name="Freeform: Shape 27">
                <a:extLst>
                  <a:ext uri="{FF2B5EF4-FFF2-40B4-BE49-F238E27FC236}">
                    <a16:creationId xmlns:a16="http://schemas.microsoft.com/office/drawing/2014/main" id="{2C61AF1F-807A-457A-8EE1-7A327C254CCC}"/>
                  </a:ext>
                </a:extLst>
              </p:cNvPr>
              <p:cNvSpPr>
                <a:spLocks/>
              </p:cNvSpPr>
              <p:nvPr/>
            </p:nvSpPr>
            <p:spPr bwMode="auto">
              <a:xfrm>
                <a:off x="10413197" y="3887174"/>
                <a:ext cx="497390" cy="564156"/>
              </a:xfrm>
              <a:custGeom>
                <a:avLst/>
                <a:gdLst>
                  <a:gd name="T0" fmla="*/ 497390 w 497390"/>
                  <a:gd name="T1" fmla="*/ 564156 h 564156"/>
                  <a:gd name="T2" fmla="*/ 0 w 497390"/>
                  <a:gd name="T3" fmla="*/ 564156 h 564156"/>
                  <a:gd name="T4" fmla="*/ 4219 w 497390"/>
                  <a:gd name="T5" fmla="*/ 0 h 564156"/>
                  <a:gd name="T6" fmla="*/ 497390 w 497390"/>
                  <a:gd name="T7" fmla="*/ 0 h 564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390" h="564156">
                    <a:moveTo>
                      <a:pt x="497390" y="564156"/>
                    </a:moveTo>
                    <a:lnTo>
                      <a:pt x="0" y="564156"/>
                    </a:lnTo>
                    <a:lnTo>
                      <a:pt x="4219" y="0"/>
                    </a:lnTo>
                    <a:lnTo>
                      <a:pt x="497390" y="0"/>
                    </a:lnTo>
                    <a:lnTo>
                      <a:pt x="497390" y="564156"/>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6" name="Freeform: Shape 28">
                <a:extLst>
                  <a:ext uri="{FF2B5EF4-FFF2-40B4-BE49-F238E27FC236}">
                    <a16:creationId xmlns:a16="http://schemas.microsoft.com/office/drawing/2014/main" id="{26FA300B-D550-4C97-9B20-646DB5A1DDEE}"/>
                  </a:ext>
                </a:extLst>
              </p:cNvPr>
              <p:cNvSpPr>
                <a:spLocks/>
              </p:cNvSpPr>
              <p:nvPr/>
            </p:nvSpPr>
            <p:spPr bwMode="auto">
              <a:xfrm>
                <a:off x="10073501" y="4096406"/>
                <a:ext cx="1175719" cy="1403812"/>
              </a:xfrm>
              <a:custGeom>
                <a:avLst/>
                <a:gdLst>
                  <a:gd name="T0" fmla="*/ 974837 w 1175719"/>
                  <a:gd name="T1" fmla="*/ 63539 h 1403812"/>
                  <a:gd name="T2" fmla="*/ 836838 w 1175719"/>
                  <a:gd name="T3" fmla="*/ 0 h 1403812"/>
                  <a:gd name="T4" fmla="*/ 836838 w 1175719"/>
                  <a:gd name="T5" fmla="*/ 81409 h 1403812"/>
                  <a:gd name="T6" fmla="*/ 575237 w 1175719"/>
                  <a:gd name="T7" fmla="*/ 305285 h 1403812"/>
                  <a:gd name="T8" fmla="*/ 342426 w 1175719"/>
                  <a:gd name="T9" fmla="*/ 71233 h 1403812"/>
                  <a:gd name="T10" fmla="*/ 342426 w 1175719"/>
                  <a:gd name="T11" fmla="*/ 1489 h 1403812"/>
                  <a:gd name="T12" fmla="*/ 5124 w 1175719"/>
                  <a:gd name="T13" fmla="*/ 606598 h 1403812"/>
                  <a:gd name="T14" fmla="*/ 8847 w 1175719"/>
                  <a:gd name="T15" fmla="*/ 1403812 h 1403812"/>
                  <a:gd name="T16" fmla="*/ 1171411 w 1175719"/>
                  <a:gd name="T17" fmla="*/ 1403812 h 1403812"/>
                  <a:gd name="T18" fmla="*/ 1175134 w 1175719"/>
                  <a:gd name="T19" fmla="*/ 606598 h 1403812"/>
                  <a:gd name="T20" fmla="*/ 974837 w 1175719"/>
                  <a:gd name="T21" fmla="*/ 63539 h 1403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7" name="Freeform: Shape 29">
                <a:extLst>
                  <a:ext uri="{FF2B5EF4-FFF2-40B4-BE49-F238E27FC236}">
                    <a16:creationId xmlns:a16="http://schemas.microsoft.com/office/drawing/2014/main" id="{847484C8-DA7E-4958-A5C7-F8C6CF73A354}"/>
                  </a:ext>
                </a:extLst>
              </p:cNvPr>
              <p:cNvSpPr>
                <a:spLocks/>
              </p:cNvSpPr>
              <p:nvPr/>
            </p:nvSpPr>
            <p:spPr bwMode="auto">
              <a:xfrm>
                <a:off x="9983317" y="4059176"/>
                <a:ext cx="1369064" cy="1754269"/>
              </a:xfrm>
              <a:custGeom>
                <a:avLst/>
                <a:gdLst>
                  <a:gd name="T0" fmla="*/ 1369064 w 1369064"/>
                  <a:gd name="T1" fmla="*/ 1754269 h 1754269"/>
                  <a:gd name="T2" fmla="*/ 1295846 w 1369064"/>
                  <a:gd name="T3" fmla="*/ 630673 h 1754269"/>
                  <a:gd name="T4" fmla="*/ 1258119 w 1369064"/>
                  <a:gd name="T5" fmla="*/ 289648 h 1754269"/>
                  <a:gd name="T6" fmla="*/ 1083139 w 1369064"/>
                  <a:gd name="T7" fmla="*/ 66269 h 1754269"/>
                  <a:gd name="T8" fmla="*/ 927519 w 1369064"/>
                  <a:gd name="T9" fmla="*/ 248 h 1754269"/>
                  <a:gd name="T10" fmla="*/ 907414 w 1369064"/>
                  <a:gd name="T11" fmla="*/ 629680 h 1754269"/>
                  <a:gd name="T12" fmla="*/ 661946 w 1369064"/>
                  <a:gd name="T13" fmla="*/ 1109945 h 1754269"/>
                  <a:gd name="T14" fmla="*/ 426405 w 1369064"/>
                  <a:gd name="T15" fmla="*/ 647799 h 1754269"/>
                  <a:gd name="T16" fmla="*/ 437326 w 1369064"/>
                  <a:gd name="T17" fmla="*/ 0 h 1754269"/>
                  <a:gd name="T18" fmla="*/ 74956 w 1369064"/>
                  <a:gd name="T19" fmla="*/ 618015 h 1754269"/>
                  <a:gd name="T20" fmla="*/ 74460 w 1369064"/>
                  <a:gd name="T21" fmla="*/ 629680 h 1754269"/>
                  <a:gd name="T22" fmla="*/ 0 w 1369064"/>
                  <a:gd name="T23" fmla="*/ 1754269 h 1754269"/>
                  <a:gd name="T24" fmla="*/ 1369064 w 1369064"/>
                  <a:gd name="T25" fmla="*/ 1754269 h 1754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8" name="Freeform: Shape 30">
                <a:extLst>
                  <a:ext uri="{FF2B5EF4-FFF2-40B4-BE49-F238E27FC236}">
                    <a16:creationId xmlns:a16="http://schemas.microsoft.com/office/drawing/2014/main" id="{B40E6062-4F9A-48AE-AD7D-5010AB1DC500}"/>
                  </a:ext>
                </a:extLst>
              </p:cNvPr>
              <p:cNvSpPr>
                <a:spLocks/>
              </p:cNvSpPr>
              <p:nvPr/>
            </p:nvSpPr>
            <p:spPr bwMode="auto">
              <a:xfrm>
                <a:off x="11251006" y="4701980"/>
                <a:ext cx="117011" cy="1111465"/>
              </a:xfrm>
              <a:custGeom>
                <a:avLst/>
                <a:gdLst>
                  <a:gd name="T0" fmla="*/ 85986 w 117011"/>
                  <a:gd name="T1" fmla="*/ 1009952 h 1111465"/>
                  <a:gd name="T2" fmla="*/ 91199 w 117011"/>
                  <a:gd name="T3" fmla="*/ 1111465 h 1111465"/>
                  <a:gd name="T4" fmla="*/ 117011 w 117011"/>
                  <a:gd name="T5" fmla="*/ 1111465 h 1111465"/>
                  <a:gd name="T6" fmla="*/ 56451 w 117011"/>
                  <a:gd name="T7" fmla="*/ 293650 h 1111465"/>
                  <a:gd name="T8" fmla="*/ 25674 w 117011"/>
                  <a:gd name="T9" fmla="*/ 12193 h 1111465"/>
                  <a:gd name="T10" fmla="*/ 110 w 117011"/>
                  <a:gd name="T11" fmla="*/ 12193 h 1111465"/>
                  <a:gd name="T12" fmla="*/ 85986 w 117011"/>
                  <a:gd name="T13" fmla="*/ 1009952 h 1111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9" name="Freeform: Shape 31">
                <a:extLst>
                  <a:ext uri="{FF2B5EF4-FFF2-40B4-BE49-F238E27FC236}">
                    <a16:creationId xmlns:a16="http://schemas.microsoft.com/office/drawing/2014/main" id="{59BFA846-2EC6-4797-BA89-E7C30B5C3BC0}"/>
                  </a:ext>
                </a:extLst>
              </p:cNvPr>
              <p:cNvSpPr>
                <a:spLocks/>
              </p:cNvSpPr>
              <p:nvPr/>
            </p:nvSpPr>
            <p:spPr bwMode="auto">
              <a:xfrm>
                <a:off x="10120260" y="5648144"/>
                <a:ext cx="303330" cy="25564"/>
              </a:xfrm>
              <a:custGeom>
                <a:avLst/>
                <a:gdLst>
                  <a:gd name="T0" fmla="*/ 290951 w 303330"/>
                  <a:gd name="T1" fmla="*/ 0 h 25564"/>
                  <a:gd name="T2" fmla="*/ 12472 w 303330"/>
                  <a:gd name="T3" fmla="*/ 0 h 25564"/>
                  <a:gd name="T4" fmla="*/ 12472 w 303330"/>
                  <a:gd name="T5" fmla="*/ 25565 h 25564"/>
                  <a:gd name="T6" fmla="*/ 290951 w 303330"/>
                  <a:gd name="T7" fmla="*/ 25565 h 25564"/>
                  <a:gd name="T8" fmla="*/ 290951 w 303330"/>
                  <a:gd name="T9" fmla="*/ 0 h 25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0" name="Freeform: Shape 32">
                <a:extLst>
                  <a:ext uri="{FF2B5EF4-FFF2-40B4-BE49-F238E27FC236}">
                    <a16:creationId xmlns:a16="http://schemas.microsoft.com/office/drawing/2014/main" id="{258DF821-9072-4655-BABA-A0512B5533BA}"/>
                  </a:ext>
                </a:extLst>
              </p:cNvPr>
              <p:cNvSpPr>
                <a:spLocks/>
              </p:cNvSpPr>
              <p:nvPr/>
            </p:nvSpPr>
            <p:spPr bwMode="auto">
              <a:xfrm>
                <a:off x="10899108" y="5651371"/>
                <a:ext cx="296721" cy="25566"/>
              </a:xfrm>
              <a:custGeom>
                <a:avLst/>
                <a:gdLst>
                  <a:gd name="T0" fmla="*/ 284250 w 296721"/>
                  <a:gd name="T1" fmla="*/ 0 h 25566"/>
                  <a:gd name="T2" fmla="*/ 12472 w 296721"/>
                  <a:gd name="T3" fmla="*/ 0 h 25566"/>
                  <a:gd name="T4" fmla="*/ 12472 w 296721"/>
                  <a:gd name="T5" fmla="*/ 25564 h 25566"/>
                  <a:gd name="T6" fmla="*/ 284250 w 296721"/>
                  <a:gd name="T7" fmla="*/ 25564 h 25566"/>
                  <a:gd name="T8" fmla="*/ 284250 w 296721"/>
                  <a:gd name="T9" fmla="*/ 0 h 2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01" name="Graphic 4">
                <a:extLst>
                  <a:ext uri="{FF2B5EF4-FFF2-40B4-BE49-F238E27FC236}">
                    <a16:creationId xmlns:a16="http://schemas.microsoft.com/office/drawing/2014/main" id="{29952C23-9259-41DD-AD9C-466B475B9E53}"/>
                  </a:ext>
                </a:extLst>
              </p:cNvPr>
              <p:cNvGrpSpPr>
                <a:grpSpLocks/>
              </p:cNvGrpSpPr>
              <p:nvPr/>
            </p:nvGrpSpPr>
            <p:grpSpPr bwMode="auto">
              <a:xfrm>
                <a:off x="8408633" y="3314331"/>
                <a:ext cx="2021128" cy="2499362"/>
                <a:chOff x="8408633" y="3314331"/>
                <a:chExt cx="2021128" cy="2499362"/>
              </a:xfrm>
            </p:grpSpPr>
            <p:grpSp>
              <p:nvGrpSpPr>
                <p:cNvPr id="37948" name="Graphic 4">
                  <a:extLst>
                    <a:ext uri="{FF2B5EF4-FFF2-40B4-BE49-F238E27FC236}">
                      <a16:creationId xmlns:a16="http://schemas.microsoft.com/office/drawing/2014/main" id="{2893B569-DE48-4391-9CA4-9117AAF117E4}"/>
                    </a:ext>
                  </a:extLst>
                </p:cNvPr>
                <p:cNvGrpSpPr>
                  <a:grpSpLocks/>
                </p:cNvGrpSpPr>
                <p:nvPr/>
              </p:nvGrpSpPr>
              <p:grpSpPr bwMode="auto">
                <a:xfrm>
                  <a:off x="8408633" y="3314331"/>
                  <a:ext cx="532978" cy="711598"/>
                  <a:chOff x="8408633" y="3314331"/>
                  <a:chExt cx="532978" cy="711598"/>
                </a:xfrm>
              </p:grpSpPr>
              <p:sp>
                <p:nvSpPr>
                  <p:cNvPr id="37952" name="Freeform: Shape 94">
                    <a:extLst>
                      <a:ext uri="{FF2B5EF4-FFF2-40B4-BE49-F238E27FC236}">
                        <a16:creationId xmlns:a16="http://schemas.microsoft.com/office/drawing/2014/main" id="{83E7240C-C4A1-465D-9ABE-7BE74ACFFC3B}"/>
                      </a:ext>
                    </a:extLst>
                  </p:cNvPr>
                  <p:cNvSpPr>
                    <a:spLocks/>
                  </p:cNvSpPr>
                  <p:nvPr/>
                </p:nvSpPr>
                <p:spPr bwMode="auto">
                  <a:xfrm>
                    <a:off x="8519087" y="3532684"/>
                    <a:ext cx="412943" cy="489509"/>
                  </a:xfrm>
                  <a:custGeom>
                    <a:avLst/>
                    <a:gdLst>
                      <a:gd name="T0" fmla="*/ 300177 w 412943"/>
                      <a:gd name="T1" fmla="*/ 489510 h 489509"/>
                      <a:gd name="T2" fmla="*/ 204124 w 412943"/>
                      <a:gd name="T3" fmla="*/ 419766 h 489509"/>
                      <a:gd name="T4" fmla="*/ 83748 w 412943"/>
                      <a:gd name="T5" fmla="*/ 392216 h 489509"/>
                      <a:gd name="T6" fmla="*/ 51978 w 412943"/>
                      <a:gd name="T7" fmla="*/ 369630 h 489509"/>
                      <a:gd name="T8" fmla="*/ 44532 w 412943"/>
                      <a:gd name="T9" fmla="*/ 332400 h 489509"/>
                      <a:gd name="T10" fmla="*/ 52475 w 412943"/>
                      <a:gd name="T11" fmla="*/ 321231 h 489509"/>
                      <a:gd name="T12" fmla="*/ 40313 w 412943"/>
                      <a:gd name="T13" fmla="*/ 317012 h 489509"/>
                      <a:gd name="T14" fmla="*/ 105 w 412943"/>
                      <a:gd name="T15" fmla="*/ 267372 h 489509"/>
                      <a:gd name="T16" fmla="*/ 22691 w 412943"/>
                      <a:gd name="T17" fmla="*/ 220710 h 489509"/>
                      <a:gd name="T18" fmla="*/ 49993 w 412943"/>
                      <a:gd name="T19" fmla="*/ 205570 h 489509"/>
                      <a:gd name="T20" fmla="*/ 11522 w 412943"/>
                      <a:gd name="T21" fmla="*/ 173304 h 489509"/>
                      <a:gd name="T22" fmla="*/ 18720 w 412943"/>
                      <a:gd name="T23" fmla="*/ 114481 h 489509"/>
                      <a:gd name="T24" fmla="*/ 55453 w 412943"/>
                      <a:gd name="T25" fmla="*/ 97356 h 489509"/>
                      <a:gd name="T26" fmla="*/ 196430 w 412943"/>
                      <a:gd name="T27" fmla="*/ 5770 h 489509"/>
                      <a:gd name="T28" fmla="*/ 310601 w 412943"/>
                      <a:gd name="T29" fmla="*/ 23889 h 489509"/>
                      <a:gd name="T30" fmla="*/ 349320 w 412943"/>
                      <a:gd name="T31" fmla="*/ 100086 h 489509"/>
                      <a:gd name="T32" fmla="*/ 411370 w 412943"/>
                      <a:gd name="T33" fmla="*/ 307332 h 489509"/>
                      <a:gd name="T34" fmla="*/ 300177 w 412943"/>
                      <a:gd name="T35" fmla="*/ 489510 h 489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3" name="Freeform: Shape 95">
                    <a:extLst>
                      <a:ext uri="{FF2B5EF4-FFF2-40B4-BE49-F238E27FC236}">
                        <a16:creationId xmlns:a16="http://schemas.microsoft.com/office/drawing/2014/main" id="{FDACBA03-D968-4A2F-8135-FEF66253D1A9}"/>
                      </a:ext>
                    </a:extLst>
                  </p:cNvPr>
                  <p:cNvSpPr>
                    <a:spLocks/>
                  </p:cNvSpPr>
                  <p:nvPr/>
                </p:nvSpPr>
                <p:spPr bwMode="auto">
                  <a:xfrm>
                    <a:off x="8628596" y="3689109"/>
                    <a:ext cx="161939" cy="221395"/>
                  </a:xfrm>
                  <a:custGeom>
                    <a:avLst/>
                    <a:gdLst>
                      <a:gd name="T0" fmla="*/ 136809 w 161939"/>
                      <a:gd name="T1" fmla="*/ 19610 h 221395"/>
                      <a:gd name="T2" fmla="*/ 23879 w 161939"/>
                      <a:gd name="T3" fmla="*/ 3974 h 221395"/>
                      <a:gd name="T4" fmla="*/ 52 w 161939"/>
                      <a:gd name="T5" fmla="*/ 23333 h 221395"/>
                      <a:gd name="T6" fmla="*/ 13951 w 161939"/>
                      <a:gd name="T7" fmla="*/ 47408 h 221395"/>
                      <a:gd name="T8" fmla="*/ 62846 w 161939"/>
                      <a:gd name="T9" fmla="*/ 92580 h 221395"/>
                      <a:gd name="T10" fmla="*/ 86921 w 161939"/>
                      <a:gd name="T11" fmla="*/ 150659 h 221395"/>
                      <a:gd name="T12" fmla="*/ 101565 w 161939"/>
                      <a:gd name="T13" fmla="*/ 209979 h 221395"/>
                      <a:gd name="T14" fmla="*/ 125640 w 161939"/>
                      <a:gd name="T15" fmla="*/ 221396 h 221395"/>
                      <a:gd name="T16" fmla="*/ 151453 w 161939"/>
                      <a:gd name="T17" fmla="*/ 205759 h 221395"/>
                      <a:gd name="T18" fmla="*/ 160388 w 161939"/>
                      <a:gd name="T19" fmla="*/ 176224 h 221395"/>
                      <a:gd name="T20" fmla="*/ 161877 w 161939"/>
                      <a:gd name="T21" fmla="*/ 144454 h 221395"/>
                      <a:gd name="T22" fmla="*/ 153935 w 161939"/>
                      <a:gd name="T23" fmla="*/ 72724 h 221395"/>
                      <a:gd name="T24" fmla="*/ 136809 w 161939"/>
                      <a:gd name="T25" fmla="*/ 19610 h 221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4" name="Freeform: Shape 96">
                    <a:extLst>
                      <a:ext uri="{FF2B5EF4-FFF2-40B4-BE49-F238E27FC236}">
                        <a16:creationId xmlns:a16="http://schemas.microsoft.com/office/drawing/2014/main" id="{7266A778-D6CE-4E25-8B23-E468EEDA789D}"/>
                      </a:ext>
                    </a:extLst>
                  </p:cNvPr>
                  <p:cNvSpPr>
                    <a:spLocks/>
                  </p:cNvSpPr>
                  <p:nvPr/>
                </p:nvSpPr>
                <p:spPr bwMode="auto">
                  <a:xfrm>
                    <a:off x="8427989" y="3338233"/>
                    <a:ext cx="244589" cy="319356"/>
                  </a:xfrm>
                  <a:custGeom>
                    <a:avLst/>
                    <a:gdLst>
                      <a:gd name="T0" fmla="*/ 170626 w 244589"/>
                      <a:gd name="T1" fmla="*/ 319357 h 319356"/>
                      <a:gd name="T2" fmla="*/ 19225 w 244589"/>
                      <a:gd name="T3" fmla="*/ 76370 h 319356"/>
                      <a:gd name="T4" fmla="*/ 362 w 244589"/>
                      <a:gd name="T5" fmla="*/ 37403 h 319356"/>
                      <a:gd name="T6" fmla="*/ 18480 w 244589"/>
                      <a:gd name="T7" fmla="*/ 1414 h 319356"/>
                      <a:gd name="T8" fmla="*/ 65886 w 244589"/>
                      <a:gd name="T9" fmla="*/ 24745 h 319356"/>
                      <a:gd name="T10" fmla="*/ 244589 w 244589"/>
                      <a:gd name="T11" fmla="*/ 249117 h 319356"/>
                      <a:gd name="T12" fmla="*/ 170626 w 244589"/>
                      <a:gd name="T13" fmla="*/ 319357 h 319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5" name="Freeform: Shape 97">
                    <a:extLst>
                      <a:ext uri="{FF2B5EF4-FFF2-40B4-BE49-F238E27FC236}">
                        <a16:creationId xmlns:a16="http://schemas.microsoft.com/office/drawing/2014/main" id="{26E4F734-C1F6-4599-A31C-40C73A908B56}"/>
                      </a:ext>
                    </a:extLst>
                  </p:cNvPr>
                  <p:cNvSpPr>
                    <a:spLocks/>
                  </p:cNvSpPr>
                  <p:nvPr/>
                </p:nvSpPr>
                <p:spPr bwMode="auto">
                  <a:xfrm>
                    <a:off x="8889879" y="3760712"/>
                    <a:ext cx="51731" cy="85632"/>
                  </a:xfrm>
                  <a:custGeom>
                    <a:avLst/>
                    <a:gdLst>
                      <a:gd name="T0" fmla="*/ 370 w 51731"/>
                      <a:gd name="T1" fmla="*/ 11794 h 85632"/>
                      <a:gd name="T2" fmla="*/ 33629 w 51731"/>
                      <a:gd name="T3" fmla="*/ 80794 h 85632"/>
                      <a:gd name="T4" fmla="*/ 46783 w 51731"/>
                      <a:gd name="T5" fmla="*/ 84268 h 85632"/>
                      <a:gd name="T6" fmla="*/ 50258 w 51731"/>
                      <a:gd name="T7" fmla="*/ 71114 h 85632"/>
                      <a:gd name="T8" fmla="*/ 18985 w 51731"/>
                      <a:gd name="T9" fmla="*/ 6831 h 85632"/>
                      <a:gd name="T10" fmla="*/ 370 w 51731"/>
                      <a:gd name="T11" fmla="*/ 11794 h 85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6" name="Freeform: Shape 98">
                    <a:extLst>
                      <a:ext uri="{FF2B5EF4-FFF2-40B4-BE49-F238E27FC236}">
                        <a16:creationId xmlns:a16="http://schemas.microsoft.com/office/drawing/2014/main" id="{1E6D39F2-A6B6-4F53-A5D7-51F36FBCC980}"/>
                      </a:ext>
                    </a:extLst>
                  </p:cNvPr>
                  <p:cNvSpPr>
                    <a:spLocks/>
                  </p:cNvSpPr>
                  <p:nvPr/>
                </p:nvSpPr>
                <p:spPr bwMode="auto">
                  <a:xfrm>
                    <a:off x="8408633" y="3314331"/>
                    <a:ext cx="491332" cy="415981"/>
                  </a:xfrm>
                  <a:custGeom>
                    <a:avLst/>
                    <a:gdLst>
                      <a:gd name="T0" fmla="*/ 462753 w 491332"/>
                      <a:gd name="T1" fmla="*/ 404812 h 415981"/>
                      <a:gd name="T2" fmla="*/ 443145 w 491332"/>
                      <a:gd name="T3" fmla="*/ 318936 h 415981"/>
                      <a:gd name="T4" fmla="*/ 377621 w 491332"/>
                      <a:gd name="T5" fmla="*/ 228839 h 415981"/>
                      <a:gd name="T6" fmla="*/ 319294 w 491332"/>
                      <a:gd name="T7" fmla="*/ 237774 h 415981"/>
                      <a:gd name="T8" fmla="*/ 212568 w 491332"/>
                      <a:gd name="T9" fmla="*/ 311738 h 415981"/>
                      <a:gd name="T10" fmla="*/ 210831 w 491332"/>
                      <a:gd name="T11" fmla="*/ 341274 h 415981"/>
                      <a:gd name="T12" fmla="*/ 251039 w 491332"/>
                      <a:gd name="T13" fmla="*/ 355917 h 415981"/>
                      <a:gd name="T14" fmla="*/ 300927 w 491332"/>
                      <a:gd name="T15" fmla="*/ 352939 h 415981"/>
                      <a:gd name="T16" fmla="*/ 363722 w 491332"/>
                      <a:gd name="T17" fmla="*/ 375525 h 415981"/>
                      <a:gd name="T18" fmla="*/ 353049 w 491332"/>
                      <a:gd name="T19" fmla="*/ 400593 h 415981"/>
                      <a:gd name="T20" fmla="*/ 301175 w 491332"/>
                      <a:gd name="T21" fmla="*/ 382226 h 415981"/>
                      <a:gd name="T22" fmla="*/ 277596 w 491332"/>
                      <a:gd name="T23" fmla="*/ 383467 h 415981"/>
                      <a:gd name="T24" fmla="*/ 214802 w 491332"/>
                      <a:gd name="T25" fmla="*/ 379000 h 415981"/>
                      <a:gd name="T26" fmla="*/ 179558 w 491332"/>
                      <a:gd name="T27" fmla="*/ 306277 h 415981"/>
                      <a:gd name="T28" fmla="*/ 203385 w 491332"/>
                      <a:gd name="T29" fmla="*/ 280465 h 415981"/>
                      <a:gd name="T30" fmla="*/ 231183 w 491332"/>
                      <a:gd name="T31" fmla="*/ 254156 h 415981"/>
                      <a:gd name="T32" fmla="*/ 95667 w 491332"/>
                      <a:gd name="T33" fmla="*/ 79424 h 415981"/>
                      <a:gd name="T34" fmla="*/ 44290 w 491332"/>
                      <a:gd name="T35" fmla="*/ 29287 h 415981"/>
                      <a:gd name="T36" fmla="*/ 32624 w 491332"/>
                      <a:gd name="T37" fmla="*/ 66269 h 415981"/>
                      <a:gd name="T38" fmla="*/ 84250 w 491332"/>
                      <a:gd name="T39" fmla="*/ 156365 h 415981"/>
                      <a:gd name="T40" fmla="*/ 161688 w 491332"/>
                      <a:gd name="T41" fmla="*/ 270040 h 415981"/>
                      <a:gd name="T42" fmla="*/ 156476 w 491332"/>
                      <a:gd name="T43" fmla="*/ 290393 h 415981"/>
                      <a:gd name="T44" fmla="*/ 136620 w 491332"/>
                      <a:gd name="T45" fmla="*/ 285429 h 415981"/>
                      <a:gd name="T46" fmla="*/ 17981 w 491332"/>
                      <a:gd name="T47" fmla="*/ 105981 h 415981"/>
                      <a:gd name="T48" fmla="*/ 39326 w 491332"/>
                      <a:gd name="T49" fmla="*/ 248 h 415981"/>
                      <a:gd name="T50" fmla="*/ 91944 w 491332"/>
                      <a:gd name="T51" fmla="*/ 27302 h 415981"/>
                      <a:gd name="T52" fmla="*/ 132649 w 491332"/>
                      <a:gd name="T53" fmla="*/ 79424 h 415981"/>
                      <a:gd name="T54" fmla="*/ 255755 w 491332"/>
                      <a:gd name="T55" fmla="*/ 238271 h 415981"/>
                      <a:gd name="T56" fmla="*/ 366452 w 491332"/>
                      <a:gd name="T57" fmla="*/ 198063 h 415981"/>
                      <a:gd name="T58" fmla="*/ 449350 w 491332"/>
                      <a:gd name="T59" fmla="*/ 249192 h 415981"/>
                      <a:gd name="T60" fmla="*/ 473673 w 491332"/>
                      <a:gd name="T61" fmla="*/ 319928 h 415981"/>
                      <a:gd name="T62" fmla="*/ 480623 w 491332"/>
                      <a:gd name="T63" fmla="*/ 414492 h 415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7" name="Freeform: Shape 99">
                    <a:extLst>
                      <a:ext uri="{FF2B5EF4-FFF2-40B4-BE49-F238E27FC236}">
                        <a16:creationId xmlns:a16="http://schemas.microsoft.com/office/drawing/2014/main" id="{BFE94304-23D2-4E4F-B8CB-F6C5D3518373}"/>
                      </a:ext>
                    </a:extLst>
                  </p:cNvPr>
                  <p:cNvSpPr>
                    <a:spLocks/>
                  </p:cNvSpPr>
                  <p:nvPr/>
                </p:nvSpPr>
                <p:spPr bwMode="auto">
                  <a:xfrm>
                    <a:off x="8505699" y="3610184"/>
                    <a:ext cx="254999" cy="346485"/>
                  </a:xfrm>
                  <a:custGeom>
                    <a:avLst/>
                    <a:gdLst>
                      <a:gd name="T0" fmla="*/ 168866 w 254999"/>
                      <a:gd name="T1" fmla="*/ 343755 h 346485"/>
                      <a:gd name="T2" fmla="*/ 104830 w 254999"/>
                      <a:gd name="T3" fmla="*/ 327871 h 346485"/>
                      <a:gd name="T4" fmla="*/ 49730 w 254999"/>
                      <a:gd name="T5" fmla="*/ 251426 h 346485"/>
                      <a:gd name="T6" fmla="*/ 4062 w 254999"/>
                      <a:gd name="T7" fmla="*/ 183171 h 346485"/>
                      <a:gd name="T8" fmla="*/ 16224 w 254999"/>
                      <a:gd name="T9" fmla="*/ 120873 h 346485"/>
                      <a:gd name="T10" fmla="*/ 66360 w 254999"/>
                      <a:gd name="T11" fmla="*/ 745 h 346485"/>
                      <a:gd name="T12" fmla="*/ 84478 w 254999"/>
                      <a:gd name="T13" fmla="*/ 12162 h 346485"/>
                      <a:gd name="T14" fmla="*/ 31116 w 254999"/>
                      <a:gd name="T15" fmla="*/ 64284 h 346485"/>
                      <a:gd name="T16" fmla="*/ 86216 w 254999"/>
                      <a:gd name="T17" fmla="*/ 117150 h 346485"/>
                      <a:gd name="T18" fmla="*/ 116248 w 254999"/>
                      <a:gd name="T19" fmla="*/ 118143 h 346485"/>
                      <a:gd name="T20" fmla="*/ 180531 w 254999"/>
                      <a:gd name="T21" fmla="*/ 109952 h 346485"/>
                      <a:gd name="T22" fmla="*/ 185743 w 254999"/>
                      <a:gd name="T23" fmla="*/ 90841 h 346485"/>
                      <a:gd name="T24" fmla="*/ 209571 w 254999"/>
                      <a:gd name="T25" fmla="*/ 85380 h 346485"/>
                      <a:gd name="T26" fmla="*/ 205599 w 254999"/>
                      <a:gd name="T27" fmla="*/ 129063 h 346485"/>
                      <a:gd name="T28" fmla="*/ 114510 w 254999"/>
                      <a:gd name="T29" fmla="*/ 147430 h 346485"/>
                      <a:gd name="T30" fmla="*/ 85223 w 254999"/>
                      <a:gd name="T31" fmla="*/ 146685 h 346485"/>
                      <a:gd name="T32" fmla="*/ 60403 w 254999"/>
                      <a:gd name="T33" fmla="*/ 147678 h 346485"/>
                      <a:gd name="T34" fmla="*/ 122453 w 254999"/>
                      <a:gd name="T35" fmla="*/ 235044 h 346485"/>
                      <a:gd name="T36" fmla="*/ 179787 w 254999"/>
                      <a:gd name="T37" fmla="*/ 238023 h 346485"/>
                      <a:gd name="T38" fmla="*/ 212301 w 254999"/>
                      <a:gd name="T39" fmla="*/ 221890 h 346485"/>
                      <a:gd name="T40" fmla="*/ 210811 w 254999"/>
                      <a:gd name="T41" fmla="*/ 188135 h 346485"/>
                      <a:gd name="T42" fmla="*/ 236376 w 254999"/>
                      <a:gd name="T43" fmla="*/ 187638 h 346485"/>
                      <a:gd name="T44" fmla="*/ 205103 w 254999"/>
                      <a:gd name="T45" fmla="*/ 264084 h 346485"/>
                      <a:gd name="T46" fmla="*/ 164150 w 254999"/>
                      <a:gd name="T47" fmla="*/ 266814 h 346485"/>
                      <a:gd name="T48" fmla="*/ 116248 w 254999"/>
                      <a:gd name="T49" fmla="*/ 264084 h 346485"/>
                      <a:gd name="T50" fmla="*/ 79018 w 254999"/>
                      <a:gd name="T51" fmla="*/ 261353 h 346485"/>
                      <a:gd name="T52" fmla="*/ 84478 w 254999"/>
                      <a:gd name="T53" fmla="*/ 286173 h 346485"/>
                      <a:gd name="T54" fmla="*/ 126672 w 254999"/>
                      <a:gd name="T55" fmla="*/ 304788 h 346485"/>
                      <a:gd name="T56" fmla="*/ 199643 w 254999"/>
                      <a:gd name="T57" fmla="*/ 317198 h 346485"/>
                      <a:gd name="T58" fmla="*/ 217513 w 254999"/>
                      <a:gd name="T59" fmla="*/ 313227 h 346485"/>
                      <a:gd name="T60" fmla="*/ 224959 w 254999"/>
                      <a:gd name="T61" fmla="*/ 277735 h 346485"/>
                      <a:gd name="T62" fmla="*/ 238113 w 254999"/>
                      <a:gd name="T63" fmla="*/ 269296 h 346485"/>
                      <a:gd name="T64" fmla="*/ 230916 w 254999"/>
                      <a:gd name="T65" fmla="*/ 339288 h 346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8" name="Freeform: Shape 100">
                    <a:extLst>
                      <a:ext uri="{FF2B5EF4-FFF2-40B4-BE49-F238E27FC236}">
                        <a16:creationId xmlns:a16="http://schemas.microsoft.com/office/drawing/2014/main" id="{F7BE6544-6C9A-487D-8282-8B556E3D76CD}"/>
                      </a:ext>
                    </a:extLst>
                  </p:cNvPr>
                  <p:cNvSpPr>
                    <a:spLocks/>
                  </p:cNvSpPr>
                  <p:nvPr/>
                </p:nvSpPr>
                <p:spPr bwMode="auto">
                  <a:xfrm>
                    <a:off x="8729416" y="3946108"/>
                    <a:ext cx="93804" cy="79822"/>
                  </a:xfrm>
                  <a:custGeom>
                    <a:avLst/>
                    <a:gdLst>
                      <a:gd name="T0" fmla="*/ 4964 w 93804"/>
                      <a:gd name="T1" fmla="*/ 17760 h 79822"/>
                      <a:gd name="T2" fmla="*/ 75701 w 93804"/>
                      <a:gd name="T3" fmla="*/ 75094 h 79822"/>
                      <a:gd name="T4" fmla="*/ 88855 w 93804"/>
                      <a:gd name="T5" fmla="*/ 78569 h 79822"/>
                      <a:gd name="T6" fmla="*/ 92330 w 93804"/>
                      <a:gd name="T7" fmla="*/ 65414 h 79822"/>
                      <a:gd name="T8" fmla="*/ 14396 w 93804"/>
                      <a:gd name="T9" fmla="*/ 1131 h 79822"/>
                      <a:gd name="T10" fmla="*/ 1241 w 93804"/>
                      <a:gd name="T11" fmla="*/ 4854 h 79822"/>
                      <a:gd name="T12" fmla="*/ 4964 w 93804"/>
                      <a:gd name="T13" fmla="*/ 17760 h 79822"/>
                      <a:gd name="T14" fmla="*/ 4964 w 93804"/>
                      <a:gd name="T15" fmla="*/ 17760 h 798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49" name="Freeform: Shape 91">
                  <a:extLst>
                    <a:ext uri="{FF2B5EF4-FFF2-40B4-BE49-F238E27FC236}">
                      <a16:creationId xmlns:a16="http://schemas.microsoft.com/office/drawing/2014/main" id="{D8CFD5E1-E50E-4B40-84E2-5D826E075C1E}"/>
                    </a:ext>
                  </a:extLst>
                </p:cNvPr>
                <p:cNvSpPr>
                  <a:spLocks/>
                </p:cNvSpPr>
                <p:nvPr/>
              </p:nvSpPr>
              <p:spPr bwMode="auto">
                <a:xfrm>
                  <a:off x="8781534" y="3756360"/>
                  <a:ext cx="1571931" cy="968981"/>
                </a:xfrm>
                <a:custGeom>
                  <a:avLst/>
                  <a:gdLst>
                    <a:gd name="T0" fmla="*/ 1548516 w 1571931"/>
                    <a:gd name="T1" fmla="*/ 394898 h 968981"/>
                    <a:gd name="T2" fmla="*/ 813847 w 1571931"/>
                    <a:gd name="T3" fmla="*/ 299838 h 968981"/>
                    <a:gd name="T4" fmla="*/ 159099 w 1571931"/>
                    <a:gd name="T5" fmla="*/ 3737 h 968981"/>
                    <a:gd name="T6" fmla="*/ 19363 w 1571931"/>
                    <a:gd name="T7" fmla="*/ 340046 h 968981"/>
                    <a:gd name="T8" fmla="*/ 1386194 w 1571931"/>
                    <a:gd name="T9" fmla="*/ 968982 h 968981"/>
                    <a:gd name="T10" fmla="*/ 1548516 w 1571931"/>
                    <a:gd name="T11" fmla="*/ 394898 h 968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0" name="Freeform: Shape 92">
                  <a:extLst>
                    <a:ext uri="{FF2B5EF4-FFF2-40B4-BE49-F238E27FC236}">
                      <a16:creationId xmlns:a16="http://schemas.microsoft.com/office/drawing/2014/main" id="{D42A4529-B86B-4257-A5BC-4825C4A82628}"/>
                    </a:ext>
                  </a:extLst>
                </p:cNvPr>
                <p:cNvSpPr>
                  <a:spLocks/>
                </p:cNvSpPr>
                <p:nvPr/>
              </p:nvSpPr>
              <p:spPr bwMode="auto">
                <a:xfrm>
                  <a:off x="8773843" y="3741298"/>
                  <a:ext cx="1655918" cy="421325"/>
                </a:xfrm>
                <a:custGeom>
                  <a:avLst/>
                  <a:gdLst>
                    <a:gd name="T0" fmla="*/ 1639603 w 1655918"/>
                    <a:gd name="T1" fmla="*/ 279904 h 421325"/>
                    <a:gd name="T2" fmla="*/ 1472317 w 1655918"/>
                    <a:gd name="T3" fmla="*/ 386877 h 421325"/>
                    <a:gd name="T4" fmla="*/ 1467849 w 1655918"/>
                    <a:gd name="T5" fmla="*/ 386133 h 421325"/>
                    <a:gd name="T6" fmla="*/ 930747 w 1655918"/>
                    <a:gd name="T7" fmla="*/ 324331 h 421325"/>
                    <a:gd name="T8" fmla="*/ 417968 w 1655918"/>
                    <a:gd name="T9" fmla="*/ 152578 h 421325"/>
                    <a:gd name="T10" fmla="*/ 149665 w 1655918"/>
                    <a:gd name="T11" fmla="*/ 10360 h 421325"/>
                    <a:gd name="T12" fmla="*/ 148424 w 1655918"/>
                    <a:gd name="T13" fmla="*/ 9615 h 421325"/>
                    <a:gd name="T14" fmla="*/ 122860 w 1655918"/>
                    <a:gd name="T15" fmla="*/ 4900 h 421325"/>
                    <a:gd name="T16" fmla="*/ 1 w 1655918"/>
                    <a:gd name="T17" fmla="*/ 304227 h 421325"/>
                    <a:gd name="T18" fmla="*/ 32267 w 1655918"/>
                    <a:gd name="T19" fmla="*/ 304227 h 421325"/>
                    <a:gd name="T20" fmla="*/ 135022 w 1655918"/>
                    <a:gd name="T21" fmla="*/ 39151 h 421325"/>
                    <a:gd name="T22" fmla="*/ 627944 w 1655918"/>
                    <a:gd name="T23" fmla="*/ 271465 h 421325"/>
                    <a:gd name="T24" fmla="*/ 1160331 w 1655918"/>
                    <a:gd name="T25" fmla="*/ 397302 h 421325"/>
                    <a:gd name="T26" fmla="*/ 1463630 w 1655918"/>
                    <a:gd name="T27" fmla="*/ 418399 h 421325"/>
                    <a:gd name="T28" fmla="*/ 1480259 w 1655918"/>
                    <a:gd name="T29" fmla="*/ 419143 h 421325"/>
                    <a:gd name="T30" fmla="*/ 1646304 w 1655918"/>
                    <a:gd name="T31" fmla="*/ 317630 h 421325"/>
                    <a:gd name="T32" fmla="*/ 1639603 w 1655918"/>
                    <a:gd name="T33" fmla="*/ 279904 h 421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1" name="Freeform: Shape 93">
                  <a:extLst>
                    <a:ext uri="{FF2B5EF4-FFF2-40B4-BE49-F238E27FC236}">
                      <a16:creationId xmlns:a16="http://schemas.microsoft.com/office/drawing/2014/main" id="{6B15BA80-0C03-48B5-AE7B-BE0891461D34}"/>
                    </a:ext>
                  </a:extLst>
                </p:cNvPr>
                <p:cNvSpPr>
                  <a:spLocks/>
                </p:cNvSpPr>
                <p:nvPr/>
              </p:nvSpPr>
              <p:spPr bwMode="auto">
                <a:xfrm>
                  <a:off x="8851990" y="4119473"/>
                  <a:ext cx="1238073" cy="1694220"/>
                </a:xfrm>
                <a:custGeom>
                  <a:avLst/>
                  <a:gdLst>
                    <a:gd name="T0" fmla="*/ 1174513 w 1238073"/>
                    <a:gd name="T1" fmla="*/ 1088367 h 1694220"/>
                    <a:gd name="T2" fmla="*/ 1133312 w 1238073"/>
                    <a:gd name="T3" fmla="*/ 1587991 h 1694220"/>
                    <a:gd name="T4" fmla="*/ 1123136 w 1238073"/>
                    <a:gd name="T5" fmla="*/ 1694220 h 1694220"/>
                    <a:gd name="T6" fmla="*/ 1155402 w 1238073"/>
                    <a:gd name="T7" fmla="*/ 1694220 h 1694220"/>
                    <a:gd name="T8" fmla="*/ 1184689 w 1238073"/>
                    <a:gd name="T9" fmla="*/ 1369080 h 1694220"/>
                    <a:gd name="T10" fmla="*/ 1221422 w 1238073"/>
                    <a:gd name="T11" fmla="*/ 869207 h 1694220"/>
                    <a:gd name="T12" fmla="*/ 1237307 w 1238073"/>
                    <a:gd name="T13" fmla="*/ 596189 h 1694220"/>
                    <a:gd name="T14" fmla="*/ 1237555 w 1238073"/>
                    <a:gd name="T15" fmla="*/ 593459 h 1694220"/>
                    <a:gd name="T16" fmla="*/ 1238052 w 1238073"/>
                    <a:gd name="T17" fmla="*/ 585516 h 1694220"/>
                    <a:gd name="T18" fmla="*/ 1210750 w 1238073"/>
                    <a:gd name="T19" fmla="*/ 574347 h 1694220"/>
                    <a:gd name="T20" fmla="*/ 734208 w 1238073"/>
                    <a:gd name="T21" fmla="*/ 403835 h 1694220"/>
                    <a:gd name="T22" fmla="*/ 270325 w 1238073"/>
                    <a:gd name="T23" fmla="*/ 164819 h 1694220"/>
                    <a:gd name="T24" fmla="*/ 23367 w 1238073"/>
                    <a:gd name="T25" fmla="*/ 2994 h 1694220"/>
                    <a:gd name="T26" fmla="*/ 6986 w 1238073"/>
                    <a:gd name="T27" fmla="*/ 30792 h 1694220"/>
                    <a:gd name="T28" fmla="*/ 455481 w 1238073"/>
                    <a:gd name="T29" fmla="*/ 306044 h 1694220"/>
                    <a:gd name="T30" fmla="*/ 934505 w 1238073"/>
                    <a:gd name="T31" fmla="*/ 518254 h 1694220"/>
                    <a:gd name="T32" fmla="*/ 1204545 w 1238073"/>
                    <a:gd name="T33" fmla="*/ 606117 h 1694220"/>
                    <a:gd name="T34" fmla="*/ 1174513 w 1238073"/>
                    <a:gd name="T35" fmla="*/ 1088367 h 1694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37902" name="Graphic 4">
                <a:extLst>
                  <a:ext uri="{FF2B5EF4-FFF2-40B4-BE49-F238E27FC236}">
                    <a16:creationId xmlns:a16="http://schemas.microsoft.com/office/drawing/2014/main" id="{9D85FF2C-42A2-4134-9D9C-EE57732D8EB2}"/>
                  </a:ext>
                </a:extLst>
              </p:cNvPr>
              <p:cNvGrpSpPr>
                <a:grpSpLocks/>
              </p:cNvGrpSpPr>
              <p:nvPr/>
            </p:nvGrpSpPr>
            <p:grpSpPr bwMode="auto">
              <a:xfrm>
                <a:off x="9635854" y="2992117"/>
                <a:ext cx="2029993" cy="751396"/>
                <a:chOff x="9635854" y="2992117"/>
                <a:chExt cx="2029993" cy="751396"/>
              </a:xfrm>
            </p:grpSpPr>
            <p:grpSp>
              <p:nvGrpSpPr>
                <p:cNvPr id="37942" name="Graphic 4">
                  <a:extLst>
                    <a:ext uri="{FF2B5EF4-FFF2-40B4-BE49-F238E27FC236}">
                      <a16:creationId xmlns:a16="http://schemas.microsoft.com/office/drawing/2014/main" id="{EB67F575-52CC-4677-8465-A74C5C45FD0C}"/>
                    </a:ext>
                  </a:extLst>
                </p:cNvPr>
                <p:cNvGrpSpPr>
                  <a:grpSpLocks/>
                </p:cNvGrpSpPr>
                <p:nvPr/>
              </p:nvGrpSpPr>
              <p:grpSpPr bwMode="auto">
                <a:xfrm>
                  <a:off x="9635854" y="3377070"/>
                  <a:ext cx="399749" cy="366442"/>
                  <a:chOff x="9635854" y="3377070"/>
                  <a:chExt cx="399749" cy="366442"/>
                </a:xfrm>
              </p:grpSpPr>
              <p:sp>
                <p:nvSpPr>
                  <p:cNvPr id="37946" name="Freeform: Shape 88">
                    <a:extLst>
                      <a:ext uri="{FF2B5EF4-FFF2-40B4-BE49-F238E27FC236}">
                        <a16:creationId xmlns:a16="http://schemas.microsoft.com/office/drawing/2014/main" id="{9D61BB76-B338-43AB-A3C2-7A57FDF71988}"/>
                      </a:ext>
                    </a:extLst>
                  </p:cNvPr>
                  <p:cNvSpPr>
                    <a:spLocks/>
                  </p:cNvSpPr>
                  <p:nvPr/>
                </p:nvSpPr>
                <p:spPr bwMode="auto">
                  <a:xfrm>
                    <a:off x="9635854" y="3377070"/>
                    <a:ext cx="399749" cy="366442"/>
                  </a:xfrm>
                  <a:custGeom>
                    <a:avLst/>
                    <a:gdLst>
                      <a:gd name="T0" fmla="*/ 365333 w 399749"/>
                      <a:gd name="T1" fmla="*/ 350512 h 366442"/>
                      <a:gd name="T2" fmla="*/ 2963 w 399749"/>
                      <a:gd name="T3" fmla="*/ 143514 h 366442"/>
                      <a:gd name="T4" fmla="*/ 115893 w 399749"/>
                      <a:gd name="T5" fmla="*/ 8990 h 366442"/>
                      <a:gd name="T6" fmla="*/ 397103 w 399749"/>
                      <a:gd name="T7" fmla="*/ 179255 h 366442"/>
                      <a:gd name="T8" fmla="*/ 365333 w 399749"/>
                      <a:gd name="T9" fmla="*/ 350512 h 366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47" name="Freeform: Shape 89">
                    <a:extLst>
                      <a:ext uri="{FF2B5EF4-FFF2-40B4-BE49-F238E27FC236}">
                        <a16:creationId xmlns:a16="http://schemas.microsoft.com/office/drawing/2014/main" id="{D85BFF01-593C-482E-B544-3115AD10002E}"/>
                      </a:ext>
                    </a:extLst>
                  </p:cNvPr>
                  <p:cNvSpPr>
                    <a:spLocks/>
                  </p:cNvSpPr>
                  <p:nvPr/>
                </p:nvSpPr>
                <p:spPr bwMode="auto">
                  <a:xfrm>
                    <a:off x="9778223" y="3392514"/>
                    <a:ext cx="187852" cy="253914"/>
                  </a:xfrm>
                  <a:custGeom>
                    <a:avLst/>
                    <a:gdLst>
                      <a:gd name="T0" fmla="*/ 148504 w 187852"/>
                      <a:gd name="T1" fmla="*/ 217422 h 253914"/>
                      <a:gd name="T2" fmla="*/ 95886 w 187852"/>
                      <a:gd name="T3" fmla="*/ 253163 h 253914"/>
                      <a:gd name="T4" fmla="*/ 55678 w 187852"/>
                      <a:gd name="T5" fmla="*/ 151153 h 253914"/>
                      <a:gd name="T6" fmla="*/ 4053 w 187852"/>
                      <a:gd name="T7" fmla="*/ 114420 h 253914"/>
                      <a:gd name="T8" fmla="*/ 131875 w 187852"/>
                      <a:gd name="T9" fmla="*/ 73467 h 253914"/>
                      <a:gd name="T10" fmla="*/ 125918 w 187852"/>
                      <a:gd name="T11" fmla="*/ 0 h 253914"/>
                      <a:gd name="T12" fmla="*/ 185486 w 187852"/>
                      <a:gd name="T13" fmla="*/ 32762 h 253914"/>
                      <a:gd name="T14" fmla="*/ 148504 w 187852"/>
                      <a:gd name="T15" fmla="*/ 217422 h 2539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37943" name="Graphic 4">
                  <a:extLst>
                    <a:ext uri="{FF2B5EF4-FFF2-40B4-BE49-F238E27FC236}">
                      <a16:creationId xmlns:a16="http://schemas.microsoft.com/office/drawing/2014/main" id="{EB206707-C15D-4AC1-839C-88C596FBC81A}"/>
                    </a:ext>
                  </a:extLst>
                </p:cNvPr>
                <p:cNvGrpSpPr>
                  <a:grpSpLocks/>
                </p:cNvGrpSpPr>
                <p:nvPr/>
              </p:nvGrpSpPr>
              <p:grpSpPr bwMode="auto">
                <a:xfrm>
                  <a:off x="11305110" y="2992117"/>
                  <a:ext cx="360737" cy="419012"/>
                  <a:chOff x="11305110" y="2992117"/>
                  <a:chExt cx="360737" cy="419012"/>
                </a:xfrm>
              </p:grpSpPr>
              <p:sp>
                <p:nvSpPr>
                  <p:cNvPr id="37944" name="Freeform: Shape 86">
                    <a:extLst>
                      <a:ext uri="{FF2B5EF4-FFF2-40B4-BE49-F238E27FC236}">
                        <a16:creationId xmlns:a16="http://schemas.microsoft.com/office/drawing/2014/main" id="{144E0EDF-E42E-4100-86CA-7607BD3EBF59}"/>
                      </a:ext>
                    </a:extLst>
                  </p:cNvPr>
                  <p:cNvSpPr>
                    <a:spLocks/>
                  </p:cNvSpPr>
                  <p:nvPr/>
                </p:nvSpPr>
                <p:spPr bwMode="auto">
                  <a:xfrm>
                    <a:off x="11305110" y="2992117"/>
                    <a:ext cx="360737" cy="419012"/>
                  </a:xfrm>
                  <a:custGeom>
                    <a:avLst/>
                    <a:gdLst>
                      <a:gd name="T0" fmla="*/ 117263 w 360737"/>
                      <a:gd name="T1" fmla="*/ 419012 h 419012"/>
                      <a:gd name="T2" fmla="*/ 357519 w 360737"/>
                      <a:gd name="T3" fmla="*/ 77738 h 419012"/>
                      <a:gd name="T4" fmla="*/ 198176 w 360737"/>
                      <a:gd name="T5" fmla="*/ 3775 h 419012"/>
                      <a:gd name="T6" fmla="*/ 15750 w 360737"/>
                      <a:gd name="T7" fmla="*/ 277290 h 419012"/>
                      <a:gd name="T8" fmla="*/ 117263 w 360737"/>
                      <a:gd name="T9" fmla="*/ 419012 h 419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45" name="Freeform: Shape 87">
                    <a:extLst>
                      <a:ext uri="{FF2B5EF4-FFF2-40B4-BE49-F238E27FC236}">
                        <a16:creationId xmlns:a16="http://schemas.microsoft.com/office/drawing/2014/main" id="{47943960-61BC-4958-983A-E035FF2E5766}"/>
                      </a:ext>
                    </a:extLst>
                  </p:cNvPr>
                  <p:cNvSpPr>
                    <a:spLocks/>
                  </p:cNvSpPr>
                  <p:nvPr/>
                </p:nvSpPr>
                <p:spPr bwMode="auto">
                  <a:xfrm>
                    <a:off x="11327809" y="3066877"/>
                    <a:ext cx="207440" cy="223465"/>
                  </a:xfrm>
                  <a:custGeom>
                    <a:avLst/>
                    <a:gdLst>
                      <a:gd name="T0" fmla="*/ 112186 w 207440"/>
                      <a:gd name="T1" fmla="*/ 206253 h 223465"/>
                      <a:gd name="T2" fmla="*/ 175229 w 207440"/>
                      <a:gd name="T3" fmla="*/ 216429 h 223465"/>
                      <a:gd name="T4" fmla="*/ 168279 w 207440"/>
                      <a:gd name="T5" fmla="*/ 106974 h 223465"/>
                      <a:gd name="T6" fmla="*/ 199304 w 207440"/>
                      <a:gd name="T7" fmla="*/ 51874 h 223465"/>
                      <a:gd name="T8" fmla="*/ 66021 w 207440"/>
                      <a:gd name="T9" fmla="*/ 68999 h 223465"/>
                      <a:gd name="T10" fmla="*/ 40208 w 207440"/>
                      <a:gd name="T11" fmla="*/ 0 h 223465"/>
                      <a:gd name="T12" fmla="*/ 0 w 207440"/>
                      <a:gd name="T13" fmla="*/ 54852 h 223465"/>
                      <a:gd name="T14" fmla="*/ 112186 w 207440"/>
                      <a:gd name="T15" fmla="*/ 206253 h 223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37903" name="Freeform: Shape 35">
                <a:extLst>
                  <a:ext uri="{FF2B5EF4-FFF2-40B4-BE49-F238E27FC236}">
                    <a16:creationId xmlns:a16="http://schemas.microsoft.com/office/drawing/2014/main" id="{C8F47D1F-26B8-4CA2-9FB1-AC1573680DB6}"/>
                  </a:ext>
                </a:extLst>
              </p:cNvPr>
              <p:cNvSpPr>
                <a:spLocks/>
              </p:cNvSpPr>
              <p:nvPr/>
            </p:nvSpPr>
            <p:spPr bwMode="auto">
              <a:xfrm>
                <a:off x="9739193" y="2163838"/>
                <a:ext cx="1717291" cy="1797609"/>
              </a:xfrm>
              <a:custGeom>
                <a:avLst/>
                <a:gdLst>
                  <a:gd name="T0" fmla="*/ 1710234 w 1717291"/>
                  <a:gd name="T1" fmla="*/ 731782 h 1797609"/>
                  <a:gd name="T2" fmla="*/ 1676479 w 1717291"/>
                  <a:gd name="T3" fmla="*/ 1213039 h 1797609"/>
                  <a:gd name="T4" fmla="*/ 1494549 w 1717291"/>
                  <a:gd name="T5" fmla="*/ 1525025 h 1797609"/>
                  <a:gd name="T6" fmla="*/ 1074349 w 1717291"/>
                  <a:gd name="T7" fmla="*/ 1790101 h 1797609"/>
                  <a:gd name="T8" fmla="*/ 610465 w 1717291"/>
                  <a:gd name="T9" fmla="*/ 1756843 h 1797609"/>
                  <a:gd name="T10" fmla="*/ 278623 w 1717291"/>
                  <a:gd name="T11" fmla="*/ 1539917 h 1797609"/>
                  <a:gd name="T12" fmla="*/ 49536 w 1717291"/>
                  <a:gd name="T13" fmla="*/ 1101350 h 1797609"/>
                  <a:gd name="T14" fmla="*/ 42338 w 1717291"/>
                  <a:gd name="T15" fmla="*/ 541661 h 1797609"/>
                  <a:gd name="T16" fmla="*/ 681946 w 1717291"/>
                  <a:gd name="T17" fmla="*/ 22429 h 1797609"/>
                  <a:gd name="T18" fmla="*/ 1448880 w 1717291"/>
                  <a:gd name="T19" fmla="*/ 194431 h 1797609"/>
                  <a:gd name="T20" fmla="*/ 1710234 w 1717291"/>
                  <a:gd name="T21" fmla="*/ 731782 h 1797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04" name="Graphic 4">
                <a:extLst>
                  <a:ext uri="{FF2B5EF4-FFF2-40B4-BE49-F238E27FC236}">
                    <a16:creationId xmlns:a16="http://schemas.microsoft.com/office/drawing/2014/main" id="{C363A02B-F3B1-4597-A6F7-88FF488D5E9B}"/>
                  </a:ext>
                </a:extLst>
              </p:cNvPr>
              <p:cNvGrpSpPr>
                <a:grpSpLocks/>
              </p:cNvGrpSpPr>
              <p:nvPr/>
            </p:nvGrpSpPr>
            <p:grpSpPr bwMode="auto">
              <a:xfrm>
                <a:off x="9879743" y="2828220"/>
                <a:ext cx="1476782" cy="856672"/>
                <a:chOff x="9879743" y="2828220"/>
                <a:chExt cx="1476782" cy="856672"/>
              </a:xfrm>
            </p:grpSpPr>
            <p:grpSp>
              <p:nvGrpSpPr>
                <p:cNvPr id="64" name="Graphic 4">
                  <a:extLst>
                    <a:ext uri="{FF2B5EF4-FFF2-40B4-BE49-F238E27FC236}">
                      <a16:creationId xmlns:a16="http://schemas.microsoft.com/office/drawing/2014/main" id="{3B26BA48-01C3-4170-BCDB-382AFE6D1FC6}"/>
                    </a:ext>
                  </a:extLst>
                </p:cNvPr>
                <p:cNvGrpSpPr/>
                <p:nvPr/>
              </p:nvGrpSpPr>
              <p:grpSpPr>
                <a:xfrm>
                  <a:off x="9879743" y="2828220"/>
                  <a:ext cx="1476782" cy="697584"/>
                  <a:chOff x="9879743" y="2828220"/>
                  <a:chExt cx="1476782" cy="697584"/>
                </a:xfrm>
                <a:solidFill>
                  <a:srgbClr val="201D29"/>
                </a:solidFill>
              </p:grpSpPr>
              <p:pic>
                <p:nvPicPr>
                  <p:cNvPr id="79" name="Picture 78">
                    <a:extLst>
                      <a:ext uri="{FF2B5EF4-FFF2-40B4-BE49-F238E27FC236}">
                        <a16:creationId xmlns:a16="http://schemas.microsoft.com/office/drawing/2014/main" id="{91824398-E9A2-49DC-AEB2-9021271F637C}"/>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80" name="Graphic 4">
                    <a:extLst>
                      <a:ext uri="{FF2B5EF4-FFF2-40B4-BE49-F238E27FC236}">
                        <a16:creationId xmlns:a16="http://schemas.microsoft.com/office/drawing/2014/main" id="{B4D254F2-84CA-4CBF-82AE-E16EAD2BAE96}"/>
                      </a:ext>
                    </a:extLst>
                  </p:cNvPr>
                  <p:cNvGrpSpPr/>
                  <p:nvPr/>
                </p:nvGrpSpPr>
                <p:grpSpPr>
                  <a:xfrm>
                    <a:off x="10121718" y="2828220"/>
                    <a:ext cx="898324" cy="433217"/>
                    <a:chOff x="10121718" y="2828220"/>
                    <a:chExt cx="898324" cy="433217"/>
                  </a:xfrm>
                  <a:solidFill>
                    <a:srgbClr val="201D29"/>
                  </a:solidFill>
                </p:grpSpPr>
                <p:sp>
                  <p:nvSpPr>
                    <p:cNvPr id="81" name="Freeform: Shape 80">
                      <a:extLst>
                        <a:ext uri="{FF2B5EF4-FFF2-40B4-BE49-F238E27FC236}">
                          <a16:creationId xmlns:a16="http://schemas.microsoft.com/office/drawing/2014/main" id="{4E353D9B-FB76-4829-95FB-59EBB8D5FA3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2" name="Freeform: Shape 81">
                      <a:extLst>
                        <a:ext uri="{FF2B5EF4-FFF2-40B4-BE49-F238E27FC236}">
                          <a16:creationId xmlns:a16="http://schemas.microsoft.com/office/drawing/2014/main" id="{6B6C0F4B-96AA-459E-8DFD-CACC69CC3A9C}"/>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3" name="Freeform: Shape 82">
                      <a:extLst>
                        <a:ext uri="{FF2B5EF4-FFF2-40B4-BE49-F238E27FC236}">
                          <a16:creationId xmlns:a16="http://schemas.microsoft.com/office/drawing/2014/main" id="{C028E8F5-5242-47FB-A8BE-3610484F6FD2}"/>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4" name="Freeform: Shape 83">
                      <a:extLst>
                        <a:ext uri="{FF2B5EF4-FFF2-40B4-BE49-F238E27FC236}">
                          <a16:creationId xmlns:a16="http://schemas.microsoft.com/office/drawing/2014/main" id="{A72462D9-FC08-4D18-A7E3-9623DCD2945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37932" name="Graphic 4">
                  <a:extLst>
                    <a:ext uri="{FF2B5EF4-FFF2-40B4-BE49-F238E27FC236}">
                      <a16:creationId xmlns:a16="http://schemas.microsoft.com/office/drawing/2014/main" id="{640DE331-8A8F-40EC-B562-6AF2CFF6D781}"/>
                    </a:ext>
                  </a:extLst>
                </p:cNvPr>
                <p:cNvGrpSpPr>
                  <a:grpSpLocks/>
                </p:cNvGrpSpPr>
                <p:nvPr/>
              </p:nvGrpSpPr>
              <p:grpSpPr bwMode="auto">
                <a:xfrm>
                  <a:off x="10005654" y="3276357"/>
                  <a:ext cx="408535" cy="408535"/>
                  <a:chOff x="10005654" y="3276357"/>
                  <a:chExt cx="408535" cy="408535"/>
                </a:xfrm>
              </p:grpSpPr>
              <p:sp>
                <p:nvSpPr>
                  <p:cNvPr id="37940" name="Freeform: Shape 74">
                    <a:extLst>
                      <a:ext uri="{FF2B5EF4-FFF2-40B4-BE49-F238E27FC236}">
                        <a16:creationId xmlns:a16="http://schemas.microsoft.com/office/drawing/2014/main" id="{9074FC8C-9DDB-4C2B-8460-B08302D45926}"/>
                      </a:ext>
                    </a:extLst>
                  </p:cNvPr>
                  <p:cNvSpPr>
                    <a:spLocks/>
                  </p:cNvSpPr>
                  <p:nvPr/>
                </p:nvSpPr>
                <p:spPr bwMode="auto">
                  <a:xfrm>
                    <a:off x="10005654" y="3276357"/>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76" name="Graphic 4">
                    <a:extLst>
                      <a:ext uri="{FF2B5EF4-FFF2-40B4-BE49-F238E27FC236}">
                        <a16:creationId xmlns:a16="http://schemas.microsoft.com/office/drawing/2014/main" id="{DC1404F3-DE24-4DE9-A10D-5B21CB6D6838}"/>
                      </a:ext>
                    </a:extLst>
                  </p:cNvPr>
                  <p:cNvGrpSpPr/>
                  <p:nvPr/>
                </p:nvGrpSpPr>
                <p:grpSpPr>
                  <a:xfrm>
                    <a:off x="10120136" y="3358194"/>
                    <a:ext cx="140329" cy="178839"/>
                    <a:chOff x="10120136" y="3358194"/>
                    <a:chExt cx="140329" cy="178839"/>
                  </a:xfrm>
                  <a:solidFill>
                    <a:srgbClr val="ED866D"/>
                  </a:solidFill>
                </p:grpSpPr>
                <p:sp>
                  <p:nvSpPr>
                    <p:cNvPr id="77" name="Freeform: Shape 76">
                      <a:extLst>
                        <a:ext uri="{FF2B5EF4-FFF2-40B4-BE49-F238E27FC236}">
                          <a16:creationId xmlns:a16="http://schemas.microsoft.com/office/drawing/2014/main" id="{C6F081F4-54A9-472B-95E5-E01492FCE09C}"/>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8" name="Freeform: Shape 77">
                      <a:extLst>
                        <a:ext uri="{FF2B5EF4-FFF2-40B4-BE49-F238E27FC236}">
                          <a16:creationId xmlns:a16="http://schemas.microsoft.com/office/drawing/2014/main" id="{3A1FA1B8-D235-4FB1-A85D-D9A433B80D81}"/>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37933" name="Graphic 4">
                  <a:extLst>
                    <a:ext uri="{FF2B5EF4-FFF2-40B4-BE49-F238E27FC236}">
                      <a16:creationId xmlns:a16="http://schemas.microsoft.com/office/drawing/2014/main" id="{8C68D675-6E5F-4C93-84AF-AFD3A64927B8}"/>
                    </a:ext>
                  </a:extLst>
                </p:cNvPr>
                <p:cNvGrpSpPr>
                  <a:grpSpLocks/>
                </p:cNvGrpSpPr>
                <p:nvPr/>
              </p:nvGrpSpPr>
              <p:grpSpPr bwMode="auto">
                <a:xfrm>
                  <a:off x="10905127" y="3090208"/>
                  <a:ext cx="408535" cy="408535"/>
                  <a:chOff x="10905127" y="3090208"/>
                  <a:chExt cx="408535" cy="408535"/>
                </a:xfrm>
              </p:grpSpPr>
              <p:sp>
                <p:nvSpPr>
                  <p:cNvPr id="37938" name="Freeform: Shape 70">
                    <a:extLst>
                      <a:ext uri="{FF2B5EF4-FFF2-40B4-BE49-F238E27FC236}">
                        <a16:creationId xmlns:a16="http://schemas.microsoft.com/office/drawing/2014/main" id="{B26CFBD4-4BC3-484D-B4D3-E9B3179627C5}"/>
                      </a:ext>
                    </a:extLst>
                  </p:cNvPr>
                  <p:cNvSpPr>
                    <a:spLocks/>
                  </p:cNvSpPr>
                  <p:nvPr/>
                </p:nvSpPr>
                <p:spPr bwMode="auto">
                  <a:xfrm>
                    <a:off x="10905127" y="3090208"/>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72" name="Graphic 4">
                    <a:extLst>
                      <a:ext uri="{FF2B5EF4-FFF2-40B4-BE49-F238E27FC236}">
                        <a16:creationId xmlns:a16="http://schemas.microsoft.com/office/drawing/2014/main" id="{27416D99-E6CE-4F52-884B-4B127886B322}"/>
                      </a:ext>
                    </a:extLst>
                  </p:cNvPr>
                  <p:cNvGrpSpPr/>
                  <p:nvPr/>
                </p:nvGrpSpPr>
                <p:grpSpPr>
                  <a:xfrm>
                    <a:off x="11031599" y="3210302"/>
                    <a:ext cx="143478" cy="146291"/>
                    <a:chOff x="11031599" y="3210302"/>
                    <a:chExt cx="143478" cy="146291"/>
                  </a:xfrm>
                  <a:solidFill>
                    <a:srgbClr val="ED866D"/>
                  </a:solidFill>
                </p:grpSpPr>
                <p:sp>
                  <p:nvSpPr>
                    <p:cNvPr id="73" name="Freeform: Shape 72">
                      <a:extLst>
                        <a:ext uri="{FF2B5EF4-FFF2-40B4-BE49-F238E27FC236}">
                          <a16:creationId xmlns:a16="http://schemas.microsoft.com/office/drawing/2014/main" id="{9308AAC5-8789-457D-A742-C1620241198E}"/>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4" name="Freeform: Shape 73">
                      <a:extLst>
                        <a:ext uri="{FF2B5EF4-FFF2-40B4-BE49-F238E27FC236}">
                          <a16:creationId xmlns:a16="http://schemas.microsoft.com/office/drawing/2014/main" id="{7A8AD3E3-0CB1-433D-8B37-5EECE6D1B113}"/>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sp>
              <p:nvSpPr>
                <p:cNvPr id="37934" name="Freeform: Shape 66">
                  <a:extLst>
                    <a:ext uri="{FF2B5EF4-FFF2-40B4-BE49-F238E27FC236}">
                      <a16:creationId xmlns:a16="http://schemas.microsoft.com/office/drawing/2014/main" id="{88050A21-6C72-42C1-B966-242354657C8A}"/>
                    </a:ext>
                  </a:extLst>
                </p:cNvPr>
                <p:cNvSpPr>
                  <a:spLocks/>
                </p:cNvSpPr>
                <p:nvPr/>
              </p:nvSpPr>
              <p:spPr bwMode="auto">
                <a:xfrm>
                  <a:off x="10541465" y="3186211"/>
                  <a:ext cx="96026" cy="69612"/>
                </a:xfrm>
                <a:custGeom>
                  <a:avLst/>
                  <a:gdLst>
                    <a:gd name="T0" fmla="*/ 1292 w 96026"/>
                    <a:gd name="T1" fmla="*/ 9233 h 69612"/>
                    <a:gd name="T2" fmla="*/ 51 w 96026"/>
                    <a:gd name="T3" fmla="*/ 15438 h 69612"/>
                    <a:gd name="T4" fmla="*/ 32813 w 96026"/>
                    <a:gd name="T5" fmla="*/ 66567 h 69612"/>
                    <a:gd name="T6" fmla="*/ 94118 w 96026"/>
                    <a:gd name="T7" fmla="*/ 44725 h 69612"/>
                    <a:gd name="T8" fmla="*/ 91884 w 96026"/>
                    <a:gd name="T9" fmla="*/ 29585 h 69612"/>
                    <a:gd name="T10" fmla="*/ 76744 w 96026"/>
                    <a:gd name="T11" fmla="*/ 31819 h 69612"/>
                    <a:gd name="T12" fmla="*/ 73021 w 96026"/>
                    <a:gd name="T13" fmla="*/ 37279 h 69612"/>
                    <a:gd name="T14" fmla="*/ 42493 w 96026"/>
                    <a:gd name="T15" fmla="*/ 40258 h 69612"/>
                    <a:gd name="T16" fmla="*/ 24871 w 96026"/>
                    <a:gd name="T17" fmla="*/ 21147 h 69612"/>
                    <a:gd name="T18" fmla="*/ 21148 w 96026"/>
                    <a:gd name="T19" fmla="*/ 4021 h 69612"/>
                    <a:gd name="T20" fmla="*/ 7000 w 96026"/>
                    <a:gd name="T21" fmla="*/ 1787 h 69612"/>
                    <a:gd name="T22" fmla="*/ 1292 w 96026"/>
                    <a:gd name="T23" fmla="*/ 9233 h 696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35" name="Graphic 4">
                  <a:extLst>
                    <a:ext uri="{FF2B5EF4-FFF2-40B4-BE49-F238E27FC236}">
                      <a16:creationId xmlns:a16="http://schemas.microsoft.com/office/drawing/2014/main" id="{32A82ADC-0C88-47ED-84BE-3E4FECDBE956}"/>
                    </a:ext>
                  </a:extLst>
                </p:cNvPr>
                <p:cNvGrpSpPr>
                  <a:grpSpLocks/>
                </p:cNvGrpSpPr>
                <p:nvPr/>
              </p:nvGrpSpPr>
              <p:grpSpPr bwMode="auto">
                <a:xfrm>
                  <a:off x="10444022" y="3251788"/>
                  <a:ext cx="347239" cy="279569"/>
                  <a:chOff x="10444022" y="3251788"/>
                  <a:chExt cx="347239" cy="279569"/>
                </a:xfrm>
              </p:grpSpPr>
              <p:sp>
                <p:nvSpPr>
                  <p:cNvPr id="37936" name="Freeform: Shape 68">
                    <a:extLst>
                      <a:ext uri="{FF2B5EF4-FFF2-40B4-BE49-F238E27FC236}">
                        <a16:creationId xmlns:a16="http://schemas.microsoft.com/office/drawing/2014/main" id="{27E4C9FA-227E-4AD7-8EA1-DD07474FFAA0}"/>
                      </a:ext>
                    </a:extLst>
                  </p:cNvPr>
                  <p:cNvSpPr>
                    <a:spLocks/>
                  </p:cNvSpPr>
                  <p:nvPr/>
                </p:nvSpPr>
                <p:spPr bwMode="auto">
                  <a:xfrm>
                    <a:off x="10449167" y="3267670"/>
                    <a:ext cx="331623" cy="262281"/>
                  </a:xfrm>
                  <a:custGeom>
                    <a:avLst/>
                    <a:gdLst>
                      <a:gd name="T0" fmla="*/ 321436 w 331623"/>
                      <a:gd name="T1" fmla="*/ 155372 h 262281"/>
                      <a:gd name="T2" fmla="*/ 302822 w 331623"/>
                      <a:gd name="T3" fmla="*/ 0 h 262281"/>
                      <a:gd name="T4" fmla="*/ 2501 w 331623"/>
                      <a:gd name="T5" fmla="*/ 66766 h 262281"/>
                      <a:gd name="T6" fmla="*/ 98058 w 331623"/>
                      <a:gd name="T7" fmla="*/ 248447 h 262281"/>
                      <a:gd name="T8" fmla="*/ 293638 w 331623"/>
                      <a:gd name="T9" fmla="*/ 204019 h 262281"/>
                      <a:gd name="T10" fmla="*/ 321436 w 331623"/>
                      <a:gd name="T11" fmla="*/ 155372 h 262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37" name="Freeform: Shape 69">
                    <a:extLst>
                      <a:ext uri="{FF2B5EF4-FFF2-40B4-BE49-F238E27FC236}">
                        <a16:creationId xmlns:a16="http://schemas.microsoft.com/office/drawing/2014/main" id="{ABE05324-087E-4792-97BC-643DEE6E947F}"/>
                      </a:ext>
                    </a:extLst>
                  </p:cNvPr>
                  <p:cNvSpPr>
                    <a:spLocks/>
                  </p:cNvSpPr>
                  <p:nvPr/>
                </p:nvSpPr>
                <p:spPr bwMode="auto">
                  <a:xfrm>
                    <a:off x="10444022" y="3251788"/>
                    <a:ext cx="347239" cy="279569"/>
                  </a:xfrm>
                  <a:custGeom>
                    <a:avLst/>
                    <a:gdLst>
                      <a:gd name="T0" fmla="*/ 328071 w 347239"/>
                      <a:gd name="T1" fmla="*/ 42687 h 279569"/>
                      <a:gd name="T2" fmla="*/ 300521 w 347239"/>
                      <a:gd name="T3" fmla="*/ 57331 h 279569"/>
                      <a:gd name="T4" fmla="*/ 253859 w 347239"/>
                      <a:gd name="T5" fmla="*/ 229333 h 279569"/>
                      <a:gd name="T6" fmla="*/ 67462 w 347239"/>
                      <a:gd name="T7" fmla="*/ 193840 h 279569"/>
                      <a:gd name="T8" fmla="*/ 31473 w 347239"/>
                      <a:gd name="T9" fmla="*/ 93816 h 279569"/>
                      <a:gd name="T10" fmla="*/ 302258 w 347239"/>
                      <a:gd name="T11" fmla="*/ 30774 h 279569"/>
                      <a:gd name="T12" fmla="*/ 295557 w 347239"/>
                      <a:gd name="T13" fmla="*/ 493 h 279569"/>
                      <a:gd name="T14" fmla="*/ 11617 w 347239"/>
                      <a:gd name="T15" fmla="*/ 66514 h 279569"/>
                      <a:gd name="T16" fmla="*/ 448 w 347239"/>
                      <a:gd name="T17" fmla="*/ 85129 h 279569"/>
                      <a:gd name="T18" fmla="*/ 133731 w 347239"/>
                      <a:gd name="T19" fmla="*/ 273512 h 279569"/>
                      <a:gd name="T20" fmla="*/ 337254 w 347239"/>
                      <a:gd name="T21" fmla="*/ 173736 h 279569"/>
                      <a:gd name="T22" fmla="*/ 328071 w 347239"/>
                      <a:gd name="T23" fmla="*/ 42687 h 2795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37905" name="Freeform: Shape 37">
                <a:extLst>
                  <a:ext uri="{FF2B5EF4-FFF2-40B4-BE49-F238E27FC236}">
                    <a16:creationId xmlns:a16="http://schemas.microsoft.com/office/drawing/2014/main" id="{04C50D2E-BCBC-424C-AE92-1ABB7219EB44}"/>
                  </a:ext>
                </a:extLst>
              </p:cNvPr>
              <p:cNvSpPr>
                <a:spLocks/>
              </p:cNvSpPr>
              <p:nvPr/>
            </p:nvSpPr>
            <p:spPr bwMode="auto">
              <a:xfrm>
                <a:off x="9601091" y="2013028"/>
                <a:ext cx="1398042" cy="1171860"/>
              </a:xfrm>
              <a:custGeom>
                <a:avLst/>
                <a:gdLst>
                  <a:gd name="T0" fmla="*/ 50632 w 1398042"/>
                  <a:gd name="T1" fmla="*/ 740871 h 1171860"/>
                  <a:gd name="T2" fmla="*/ 110945 w 1398042"/>
                  <a:gd name="T3" fmla="*/ 494409 h 1171860"/>
                  <a:gd name="T4" fmla="*/ 543059 w 1398042"/>
                  <a:gd name="T5" fmla="*/ 47155 h 1171860"/>
                  <a:gd name="T6" fmla="*/ 1142459 w 1398042"/>
                  <a:gd name="T7" fmla="*/ 90590 h 1171860"/>
                  <a:gd name="T8" fmla="*/ 1352683 w 1398042"/>
                  <a:gd name="T9" fmla="*/ 296347 h 1171860"/>
                  <a:gd name="T10" fmla="*/ 1376014 w 1398042"/>
                  <a:gd name="T11" fmla="*/ 593689 h 1171860"/>
                  <a:gd name="T12" fmla="*/ 667655 w 1398042"/>
                  <a:gd name="T13" fmla="*/ 606843 h 1171860"/>
                  <a:gd name="T14" fmla="*/ 480265 w 1398042"/>
                  <a:gd name="T15" fmla="*/ 919574 h 1171860"/>
                  <a:gd name="T16" fmla="*/ 236781 w 1398042"/>
                  <a:gd name="T17" fmla="*/ 1146179 h 1171860"/>
                  <a:gd name="T18" fmla="*/ 0 w 1398042"/>
                  <a:gd name="T19" fmla="*/ 1138237 h 1171860"/>
                  <a:gd name="T20" fmla="*/ 29287 w 1398042"/>
                  <a:gd name="T21" fmla="*/ 915354 h 1171860"/>
                  <a:gd name="T22" fmla="*/ 50632 w 1398042"/>
                  <a:gd name="T23" fmla="*/ 740871 h 117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6" name="Freeform: Shape 38">
                <a:extLst>
                  <a:ext uri="{FF2B5EF4-FFF2-40B4-BE49-F238E27FC236}">
                    <a16:creationId xmlns:a16="http://schemas.microsoft.com/office/drawing/2014/main" id="{E972261C-0112-45E6-99E5-580B1FAF4259}"/>
                  </a:ext>
                </a:extLst>
              </p:cNvPr>
              <p:cNvSpPr>
                <a:spLocks/>
              </p:cNvSpPr>
              <p:nvPr/>
            </p:nvSpPr>
            <p:spPr bwMode="auto">
              <a:xfrm>
                <a:off x="10687705" y="2091912"/>
                <a:ext cx="798520" cy="1364801"/>
              </a:xfrm>
              <a:custGeom>
                <a:avLst/>
                <a:gdLst>
                  <a:gd name="T0" fmla="*/ 0 w 798520"/>
                  <a:gd name="T1" fmla="*/ 65068 h 1364801"/>
                  <a:gd name="T2" fmla="*/ 364604 w 798520"/>
                  <a:gd name="T3" fmla="*/ 47694 h 1364801"/>
                  <a:gd name="T4" fmla="*/ 614044 w 798520"/>
                  <a:gd name="T5" fmla="*/ 323443 h 1364801"/>
                  <a:gd name="T6" fmla="*/ 797959 w 798520"/>
                  <a:gd name="T7" fmla="*/ 894797 h 1364801"/>
                  <a:gd name="T8" fmla="*/ 769168 w 798520"/>
                  <a:gd name="T9" fmla="*/ 1349001 h 1364801"/>
                  <a:gd name="T10" fmla="*/ 601634 w 798520"/>
                  <a:gd name="T11" fmla="*/ 740914 h 1364801"/>
                  <a:gd name="T12" fmla="*/ 369320 w 798520"/>
                  <a:gd name="T13" fmla="*/ 646598 h 1364801"/>
                  <a:gd name="T14" fmla="*/ 82402 w 798520"/>
                  <a:gd name="T15" fmla="*/ 356702 h 1364801"/>
                  <a:gd name="T16" fmla="*/ 0 w 798520"/>
                  <a:gd name="T17" fmla="*/ 65068 h 1364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7" name="Freeform: Shape 39">
                <a:extLst>
                  <a:ext uri="{FF2B5EF4-FFF2-40B4-BE49-F238E27FC236}">
                    <a16:creationId xmlns:a16="http://schemas.microsoft.com/office/drawing/2014/main" id="{1E9A5B85-4F01-4C10-8864-780877F3F5E3}"/>
                  </a:ext>
                </a:extLst>
              </p:cNvPr>
              <p:cNvSpPr>
                <a:spLocks/>
              </p:cNvSpPr>
              <p:nvPr/>
            </p:nvSpPr>
            <p:spPr bwMode="auto">
              <a:xfrm>
                <a:off x="9734008" y="2408385"/>
                <a:ext cx="1075313" cy="1458932"/>
              </a:xfrm>
              <a:custGeom>
                <a:avLst/>
                <a:gdLst>
                  <a:gd name="T0" fmla="*/ 4833 w 1075313"/>
                  <a:gd name="T1" fmla="*/ 516274 h 1458932"/>
                  <a:gd name="T2" fmla="*/ 232679 w 1075313"/>
                  <a:gd name="T3" fmla="*/ 1458933 h 1458932"/>
                  <a:gd name="T4" fmla="*/ 299196 w 1075313"/>
                  <a:gd name="T5" fmla="*/ 653776 h 1458932"/>
                  <a:gd name="T6" fmla="*/ 385321 w 1075313"/>
                  <a:gd name="T7" fmla="*/ 550525 h 1458932"/>
                  <a:gd name="T8" fmla="*/ 635506 w 1075313"/>
                  <a:gd name="T9" fmla="*/ 187907 h 1458932"/>
                  <a:gd name="T10" fmla="*/ 1075314 w 1075313"/>
                  <a:gd name="T11" fmla="*/ 44448 h 1458932"/>
                  <a:gd name="T12" fmla="*/ 630790 w 1075313"/>
                  <a:gd name="T13" fmla="*/ 5481 h 1458932"/>
                  <a:gd name="T14" fmla="*/ 4833 w 1075313"/>
                  <a:gd name="T15" fmla="*/ 516274 h 14589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8" name="Freeform: Shape 40">
                <a:extLst>
                  <a:ext uri="{FF2B5EF4-FFF2-40B4-BE49-F238E27FC236}">
                    <a16:creationId xmlns:a16="http://schemas.microsoft.com/office/drawing/2014/main" id="{7DF72BD2-372B-4A4F-AE6A-C9ABB56ECF46}"/>
                  </a:ext>
                </a:extLst>
              </p:cNvPr>
              <p:cNvSpPr>
                <a:spLocks/>
              </p:cNvSpPr>
              <p:nvPr/>
            </p:nvSpPr>
            <p:spPr bwMode="auto">
              <a:xfrm>
                <a:off x="11340404" y="2720912"/>
                <a:ext cx="93283" cy="358188"/>
              </a:xfrm>
              <a:custGeom>
                <a:avLst/>
                <a:gdLst>
                  <a:gd name="T0" fmla="*/ 31088 w 93283"/>
                  <a:gd name="T1" fmla="*/ 8166 h 358188"/>
                  <a:gd name="T2" fmla="*/ 8006 w 93283"/>
                  <a:gd name="T3" fmla="*/ 2209 h 358188"/>
                  <a:gd name="T4" fmla="*/ 2049 w 93283"/>
                  <a:gd name="T5" fmla="*/ 25292 h 358188"/>
                  <a:gd name="T6" fmla="*/ 58887 w 93283"/>
                  <a:gd name="T7" fmla="*/ 341994 h 358188"/>
                  <a:gd name="T8" fmla="*/ 92641 w 93283"/>
                  <a:gd name="T9" fmla="*/ 341994 h 358188"/>
                  <a:gd name="T10" fmla="*/ 31088 w 93283"/>
                  <a:gd name="T11" fmla="*/ 8166 h 358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9" name="Freeform: Shape 41">
                <a:extLst>
                  <a:ext uri="{FF2B5EF4-FFF2-40B4-BE49-F238E27FC236}">
                    <a16:creationId xmlns:a16="http://schemas.microsoft.com/office/drawing/2014/main" id="{14E7E27B-0C03-47BD-B797-43ECC73ED271}"/>
                  </a:ext>
                </a:extLst>
              </p:cNvPr>
              <p:cNvSpPr>
                <a:spLocks/>
              </p:cNvSpPr>
              <p:nvPr/>
            </p:nvSpPr>
            <p:spPr bwMode="auto">
              <a:xfrm>
                <a:off x="10891771" y="2271971"/>
                <a:ext cx="259449" cy="202433"/>
              </a:xfrm>
              <a:custGeom>
                <a:avLst/>
                <a:gdLst>
                  <a:gd name="T0" fmla="*/ 256839 w 259449"/>
                  <a:gd name="T1" fmla="*/ 177387 h 202433"/>
                  <a:gd name="T2" fmla="*/ 20801 w 259449"/>
                  <a:gd name="T3" fmla="*/ 669 h 202433"/>
                  <a:gd name="T4" fmla="*/ 11867 w 259449"/>
                  <a:gd name="T5" fmla="*/ 33184 h 202433"/>
                  <a:gd name="T6" fmla="*/ 227800 w 259449"/>
                  <a:gd name="T7" fmla="*/ 194513 h 202433"/>
                  <a:gd name="T8" fmla="*/ 256839 w 259449"/>
                  <a:gd name="T9" fmla="*/ 177387 h 202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0" name="Freeform: Shape 42">
                <a:extLst>
                  <a:ext uri="{FF2B5EF4-FFF2-40B4-BE49-F238E27FC236}">
                    <a16:creationId xmlns:a16="http://schemas.microsoft.com/office/drawing/2014/main" id="{6F169AA2-07E4-45BA-9882-29CCB6D667C7}"/>
                  </a:ext>
                </a:extLst>
              </p:cNvPr>
              <p:cNvSpPr>
                <a:spLocks/>
              </p:cNvSpPr>
              <p:nvPr/>
            </p:nvSpPr>
            <p:spPr bwMode="auto">
              <a:xfrm>
                <a:off x="10628716" y="1992570"/>
                <a:ext cx="150160" cy="133636"/>
              </a:xfrm>
              <a:custGeom>
                <a:avLst/>
                <a:gdLst>
                  <a:gd name="T0" fmla="*/ 118060 w 150160"/>
                  <a:gd name="T1" fmla="*/ 29886 h 133636"/>
                  <a:gd name="T2" fmla="*/ 92247 w 150160"/>
                  <a:gd name="T3" fmla="*/ 98389 h 133636"/>
                  <a:gd name="T4" fmla="*/ 28212 w 150160"/>
                  <a:gd name="T5" fmla="*/ 4074 h 133636"/>
                  <a:gd name="T6" fmla="*/ 5378 w 150160"/>
                  <a:gd name="T7" fmla="*/ 26908 h 133636"/>
                  <a:gd name="T8" fmla="*/ 65690 w 150160"/>
                  <a:gd name="T9" fmla="*/ 122216 h 133636"/>
                  <a:gd name="T10" fmla="*/ 95722 w 150160"/>
                  <a:gd name="T11" fmla="*/ 124946 h 133636"/>
                  <a:gd name="T12" fmla="*/ 120046 w 150160"/>
                  <a:gd name="T13" fmla="*/ 116011 h 133636"/>
                  <a:gd name="T14" fmla="*/ 149085 w 150160"/>
                  <a:gd name="T15" fmla="*/ 38325 h 133636"/>
                  <a:gd name="T16" fmla="*/ 118060 w 150160"/>
                  <a:gd name="T17" fmla="*/ 29886 h 133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1" name="Freeform: Shape 43">
                <a:extLst>
                  <a:ext uri="{FF2B5EF4-FFF2-40B4-BE49-F238E27FC236}">
                    <a16:creationId xmlns:a16="http://schemas.microsoft.com/office/drawing/2014/main" id="{449A2E8A-0ADC-44F3-A98D-C40EF22D5A8F}"/>
                  </a:ext>
                </a:extLst>
              </p:cNvPr>
              <p:cNvSpPr>
                <a:spLocks/>
              </p:cNvSpPr>
              <p:nvPr/>
            </p:nvSpPr>
            <p:spPr bwMode="auto">
              <a:xfrm>
                <a:off x="9766606" y="2155228"/>
                <a:ext cx="1006303" cy="547190"/>
              </a:xfrm>
              <a:custGeom>
                <a:avLst/>
                <a:gdLst>
                  <a:gd name="T0" fmla="*/ 994070 w 1006303"/>
                  <a:gd name="T1" fmla="*/ 66781 h 547190"/>
                  <a:gd name="T2" fmla="*/ 513805 w 1006303"/>
                  <a:gd name="T3" fmla="*/ 34515 h 547190"/>
                  <a:gd name="T4" fmla="*/ 332372 w 1006303"/>
                  <a:gd name="T5" fmla="*/ 174251 h 547190"/>
                  <a:gd name="T6" fmla="*/ 198592 w 1006303"/>
                  <a:gd name="T7" fmla="*/ 357918 h 547190"/>
                  <a:gd name="T8" fmla="*/ 10954 w 1006303"/>
                  <a:gd name="T9" fmla="*/ 515028 h 547190"/>
                  <a:gd name="T10" fmla="*/ 19641 w 1006303"/>
                  <a:gd name="T11" fmla="*/ 546053 h 547190"/>
                  <a:gd name="T12" fmla="*/ 323685 w 1006303"/>
                  <a:gd name="T13" fmla="*/ 237790 h 547190"/>
                  <a:gd name="T14" fmla="*/ 486503 w 1006303"/>
                  <a:gd name="T15" fmla="*/ 83162 h 547190"/>
                  <a:gd name="T16" fmla="*/ 711371 w 1006303"/>
                  <a:gd name="T17" fmla="*/ 32281 h 547190"/>
                  <a:gd name="T18" fmla="*/ 985879 w 1006303"/>
                  <a:gd name="T19" fmla="*/ 98054 h 547190"/>
                  <a:gd name="T20" fmla="*/ 1005735 w 1006303"/>
                  <a:gd name="T21" fmla="*/ 86885 h 547190"/>
                  <a:gd name="T22" fmla="*/ 994070 w 1006303"/>
                  <a:gd name="T23" fmla="*/ 66781 h 547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2" name="Freeform: Shape 44">
                <a:extLst>
                  <a:ext uri="{FF2B5EF4-FFF2-40B4-BE49-F238E27FC236}">
                    <a16:creationId xmlns:a16="http://schemas.microsoft.com/office/drawing/2014/main" id="{901F14E4-6585-4224-ABD5-A8CBFAF4DA3D}"/>
                  </a:ext>
                </a:extLst>
              </p:cNvPr>
              <p:cNvSpPr>
                <a:spLocks/>
              </p:cNvSpPr>
              <p:nvPr/>
            </p:nvSpPr>
            <p:spPr bwMode="auto">
              <a:xfrm>
                <a:off x="10490715" y="2296659"/>
                <a:ext cx="304756" cy="62193"/>
              </a:xfrm>
              <a:custGeom>
                <a:avLst/>
                <a:gdLst>
                  <a:gd name="T0" fmla="*/ 293787 w 304756"/>
                  <a:gd name="T1" fmla="*/ 22643 h 62193"/>
                  <a:gd name="T2" fmla="*/ 8359 w 304756"/>
                  <a:gd name="T3" fmla="*/ 32819 h 62193"/>
                  <a:gd name="T4" fmla="*/ 24740 w 304756"/>
                  <a:gd name="T5" fmla="*/ 60618 h 62193"/>
                  <a:gd name="T6" fmla="*/ 285348 w 304756"/>
                  <a:gd name="T7" fmla="*/ 53668 h 62193"/>
                  <a:gd name="T8" fmla="*/ 293787 w 304756"/>
                  <a:gd name="T9" fmla="*/ 22643 h 6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3" name="Freeform: Shape 45">
                <a:extLst>
                  <a:ext uri="{FF2B5EF4-FFF2-40B4-BE49-F238E27FC236}">
                    <a16:creationId xmlns:a16="http://schemas.microsoft.com/office/drawing/2014/main" id="{628B6CCC-E71B-4317-B5C9-F8DA8929D60E}"/>
                  </a:ext>
                </a:extLst>
              </p:cNvPr>
              <p:cNvSpPr>
                <a:spLocks/>
              </p:cNvSpPr>
              <p:nvPr/>
            </p:nvSpPr>
            <p:spPr bwMode="auto">
              <a:xfrm>
                <a:off x="9579252" y="2005716"/>
                <a:ext cx="1708636" cy="1925375"/>
              </a:xfrm>
              <a:custGeom>
                <a:avLst/>
                <a:gdLst>
                  <a:gd name="T0" fmla="*/ 1314210 w 1708636"/>
                  <a:gd name="T1" fmla="*/ 569479 h 1925375"/>
                  <a:gd name="T2" fmla="*/ 1213193 w 1708636"/>
                  <a:gd name="T3" fmla="*/ 457045 h 1925375"/>
                  <a:gd name="T4" fmla="*/ 831960 w 1708636"/>
                  <a:gd name="T5" fmla="*/ 543170 h 1925375"/>
                  <a:gd name="T6" fmla="*/ 397116 w 1708636"/>
                  <a:gd name="T7" fmla="*/ 1037334 h 1925375"/>
                  <a:gd name="T8" fmla="*/ 442784 w 1708636"/>
                  <a:gd name="T9" fmla="*/ 971561 h 1925375"/>
                  <a:gd name="T10" fmla="*/ 245962 w 1708636"/>
                  <a:gd name="T11" fmla="*/ 1124204 h 1925375"/>
                  <a:gd name="T12" fmla="*/ 157356 w 1708636"/>
                  <a:gd name="T13" fmla="*/ 1151009 h 1925375"/>
                  <a:gd name="T14" fmla="*/ 93320 w 1708636"/>
                  <a:gd name="T15" fmla="*/ 773995 h 1925375"/>
                  <a:gd name="T16" fmla="*/ 686515 w 1708636"/>
                  <a:gd name="T17" fmla="*/ 51985 h 1925375"/>
                  <a:gd name="T18" fmla="*/ 1087853 w 1708636"/>
                  <a:gd name="T19" fmla="*/ 36100 h 1925375"/>
                  <a:gd name="T20" fmla="*/ 193096 w 1708636"/>
                  <a:gd name="T21" fmla="*/ 371168 h 1925375"/>
                  <a:gd name="T22" fmla="*/ 246 w 1708636"/>
                  <a:gd name="T23" fmla="*/ 1147038 h 1925375"/>
                  <a:gd name="T24" fmla="*/ 159341 w 1708636"/>
                  <a:gd name="T25" fmla="*/ 1183275 h 1925375"/>
                  <a:gd name="T26" fmla="*/ 196819 w 1708636"/>
                  <a:gd name="T27" fmla="*/ 1364460 h 1925375"/>
                  <a:gd name="T28" fmla="*/ 64033 w 1708636"/>
                  <a:gd name="T29" fmla="*/ 1559048 h 1925375"/>
                  <a:gd name="T30" fmla="*/ 335562 w 1708636"/>
                  <a:gd name="T31" fmla="*/ 1750409 h 1925375"/>
                  <a:gd name="T32" fmla="*/ 412256 w 1708636"/>
                  <a:gd name="T33" fmla="*/ 1853163 h 1925375"/>
                  <a:gd name="T34" fmla="*/ 411015 w 1708636"/>
                  <a:gd name="T35" fmla="*/ 1808984 h 1925375"/>
                  <a:gd name="T36" fmla="*/ 430622 w 1708636"/>
                  <a:gd name="T37" fmla="*/ 1735269 h 1925375"/>
                  <a:gd name="T38" fmla="*/ 766932 w 1708636"/>
                  <a:gd name="T39" fmla="*/ 1894116 h 1925375"/>
                  <a:gd name="T40" fmla="*/ 431863 w 1708636"/>
                  <a:gd name="T41" fmla="*/ 1700770 h 1925375"/>
                  <a:gd name="T42" fmla="*/ 398605 w 1708636"/>
                  <a:gd name="T43" fmla="*/ 1274612 h 1925375"/>
                  <a:gd name="T44" fmla="*/ 435338 w 1708636"/>
                  <a:gd name="T45" fmla="*/ 1108567 h 1925375"/>
                  <a:gd name="T46" fmla="*/ 346731 w 1708636"/>
                  <a:gd name="T47" fmla="*/ 1663043 h 1925375"/>
                  <a:gd name="T48" fmla="*/ 307764 w 1708636"/>
                  <a:gd name="T49" fmla="*/ 1380096 h 1925375"/>
                  <a:gd name="T50" fmla="*/ 306771 w 1708636"/>
                  <a:gd name="T51" fmla="*/ 1221498 h 1925375"/>
                  <a:gd name="T52" fmla="*/ 281207 w 1708636"/>
                  <a:gd name="T53" fmla="*/ 1496998 h 1925375"/>
                  <a:gd name="T54" fmla="*/ 259117 w 1708636"/>
                  <a:gd name="T55" fmla="*/ 1153987 h 1925375"/>
                  <a:gd name="T56" fmla="*/ 388925 w 1708636"/>
                  <a:gd name="T57" fmla="*/ 1068607 h 1925375"/>
                  <a:gd name="T58" fmla="*/ 680062 w 1708636"/>
                  <a:gd name="T59" fmla="*/ 784419 h 1925375"/>
                  <a:gd name="T60" fmla="*/ 1194578 w 1708636"/>
                  <a:gd name="T61" fmla="*/ 478142 h 1925375"/>
                  <a:gd name="T62" fmla="*/ 1206740 w 1708636"/>
                  <a:gd name="T63" fmla="*/ 480128 h 1925375"/>
                  <a:gd name="T64" fmla="*/ 1688245 w 1708636"/>
                  <a:gd name="T65" fmla="*/ 852674 h 1925375"/>
                  <a:gd name="T66" fmla="*/ 295106 w 1708636"/>
                  <a:gd name="T67" fmla="*/ 1595781 h 1925375"/>
                  <a:gd name="T68" fmla="*/ 181431 w 1708636"/>
                  <a:gd name="T69" fmla="*/ 1665029 h 1925375"/>
                  <a:gd name="T70" fmla="*/ 95802 w 1708636"/>
                  <a:gd name="T71" fmla="*/ 1458527 h 1925375"/>
                  <a:gd name="T72" fmla="*/ 213697 w 1708636"/>
                  <a:gd name="T73" fmla="*/ 1390273 h 1925375"/>
                  <a:gd name="T74" fmla="*/ 295106 w 1708636"/>
                  <a:gd name="T75" fmla="*/ 1595781 h 1925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4" name="Freeform: Shape 46">
                <a:extLst>
                  <a:ext uri="{FF2B5EF4-FFF2-40B4-BE49-F238E27FC236}">
                    <a16:creationId xmlns:a16="http://schemas.microsoft.com/office/drawing/2014/main" id="{09DA76B6-CE04-423A-BAD6-2308CC836A6A}"/>
                  </a:ext>
                </a:extLst>
              </p:cNvPr>
              <p:cNvSpPr>
                <a:spLocks/>
              </p:cNvSpPr>
              <p:nvPr/>
            </p:nvSpPr>
            <p:spPr bwMode="auto">
              <a:xfrm>
                <a:off x="10397809" y="3928658"/>
                <a:ext cx="30528" cy="204136"/>
              </a:xfrm>
              <a:custGeom>
                <a:avLst/>
                <a:gdLst>
                  <a:gd name="T0" fmla="*/ 0 w 30528"/>
                  <a:gd name="T1" fmla="*/ 14609 h 204136"/>
                  <a:gd name="T2" fmla="*/ 0 w 30528"/>
                  <a:gd name="T3" fmla="*/ 187604 h 204136"/>
                  <a:gd name="T4" fmla="*/ 30528 w 30528"/>
                  <a:gd name="T5" fmla="*/ 189341 h 204136"/>
                  <a:gd name="T6" fmla="*/ 30528 w 30528"/>
                  <a:gd name="T7" fmla="*/ 16347 h 204136"/>
                  <a:gd name="T8" fmla="*/ 0 w 30528"/>
                  <a:gd name="T9" fmla="*/ 14609 h 204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5" name="Freeform: Shape 47">
                <a:extLst>
                  <a:ext uri="{FF2B5EF4-FFF2-40B4-BE49-F238E27FC236}">
                    <a16:creationId xmlns:a16="http://schemas.microsoft.com/office/drawing/2014/main" id="{E8221DEB-BC4A-4AC7-B6EE-2F5E853FB7ED}"/>
                  </a:ext>
                </a:extLst>
              </p:cNvPr>
              <p:cNvSpPr>
                <a:spLocks/>
              </p:cNvSpPr>
              <p:nvPr/>
            </p:nvSpPr>
            <p:spPr bwMode="auto">
              <a:xfrm>
                <a:off x="10398608" y="4137575"/>
                <a:ext cx="523644" cy="1045101"/>
              </a:xfrm>
              <a:custGeom>
                <a:avLst/>
                <a:gdLst>
                  <a:gd name="T0" fmla="*/ 490882 w 523644"/>
                  <a:gd name="T1" fmla="*/ 15668 h 1045101"/>
                  <a:gd name="T2" fmla="*/ 490385 w 523644"/>
                  <a:gd name="T3" fmla="*/ 45948 h 1045101"/>
                  <a:gd name="T4" fmla="*/ 487407 w 523644"/>
                  <a:gd name="T5" fmla="*/ 54387 h 1045101"/>
                  <a:gd name="T6" fmla="*/ 334765 w 523644"/>
                  <a:gd name="T7" fmla="*/ 243514 h 1045101"/>
                  <a:gd name="T8" fmla="*/ 92523 w 523644"/>
                  <a:gd name="T9" fmla="*/ 167069 h 1045101"/>
                  <a:gd name="T10" fmla="*/ 40153 w 523644"/>
                  <a:gd name="T11" fmla="*/ 44955 h 1045101"/>
                  <a:gd name="T12" fmla="*/ 8632 w 523644"/>
                  <a:gd name="T13" fmla="*/ 28326 h 1045101"/>
                  <a:gd name="T14" fmla="*/ 16326 w 523644"/>
                  <a:gd name="T15" fmla="*/ 700200 h 1045101"/>
                  <a:gd name="T16" fmla="*/ 51570 w 523644"/>
                  <a:gd name="T17" fmla="*/ 865749 h 1045101"/>
                  <a:gd name="T18" fmla="*/ 105677 w 523644"/>
                  <a:gd name="T19" fmla="*/ 983643 h 1045101"/>
                  <a:gd name="T20" fmla="*/ 215629 w 523644"/>
                  <a:gd name="T21" fmla="*/ 1044948 h 1045101"/>
                  <a:gd name="T22" fmla="*/ 342956 w 523644"/>
                  <a:gd name="T23" fmla="*/ 993075 h 1045101"/>
                  <a:gd name="T24" fmla="*/ 484925 w 523644"/>
                  <a:gd name="T25" fmla="*/ 677614 h 1045101"/>
                  <a:gd name="T26" fmla="*/ 457127 w 523644"/>
                  <a:gd name="T27" fmla="*/ 661233 h 1045101"/>
                  <a:gd name="T28" fmla="*/ 348664 w 523644"/>
                  <a:gd name="T29" fmla="*/ 935989 h 1045101"/>
                  <a:gd name="T30" fmla="*/ 239456 w 523644"/>
                  <a:gd name="T31" fmla="*/ 1011193 h 1045101"/>
                  <a:gd name="T32" fmla="*/ 135461 w 523644"/>
                  <a:gd name="T33" fmla="*/ 969248 h 1045101"/>
                  <a:gd name="T34" fmla="*/ 83588 w 523644"/>
                  <a:gd name="T35" fmla="*/ 859295 h 1045101"/>
                  <a:gd name="T36" fmla="*/ 49833 w 523644"/>
                  <a:gd name="T37" fmla="*/ 705164 h 1045101"/>
                  <a:gd name="T38" fmla="*/ 30473 w 523644"/>
                  <a:gd name="T39" fmla="*/ 384987 h 1045101"/>
                  <a:gd name="T40" fmla="*/ 42138 w 523644"/>
                  <a:gd name="T41" fmla="*/ 144979 h 1045101"/>
                  <a:gd name="T42" fmla="*/ 171698 w 523644"/>
                  <a:gd name="T43" fmla="*/ 266597 h 1045101"/>
                  <a:gd name="T44" fmla="*/ 453652 w 523644"/>
                  <a:gd name="T45" fmla="*/ 203802 h 1045101"/>
                  <a:gd name="T46" fmla="*/ 489144 w 523644"/>
                  <a:gd name="T47" fmla="*/ 153914 h 1045101"/>
                  <a:gd name="T48" fmla="*/ 482939 w 523644"/>
                  <a:gd name="T49" fmla="*/ 564932 h 1045101"/>
                  <a:gd name="T50" fmla="*/ 515205 w 523644"/>
                  <a:gd name="T51" fmla="*/ 564932 h 1045101"/>
                  <a:gd name="T52" fmla="*/ 523644 w 523644"/>
                  <a:gd name="T53" fmla="*/ 15419 h 1045101"/>
                  <a:gd name="T54" fmla="*/ 490882 w 523644"/>
                  <a:gd name="T55" fmla="*/ 15668 h 1045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16" name="Graphic 4">
                <a:extLst>
                  <a:ext uri="{FF2B5EF4-FFF2-40B4-BE49-F238E27FC236}">
                    <a16:creationId xmlns:a16="http://schemas.microsoft.com/office/drawing/2014/main" id="{60BC3615-ABF5-427A-B92F-17A6F20A874C}"/>
                  </a:ext>
                </a:extLst>
              </p:cNvPr>
              <p:cNvGrpSpPr>
                <a:grpSpLocks/>
              </p:cNvGrpSpPr>
              <p:nvPr/>
            </p:nvGrpSpPr>
            <p:grpSpPr bwMode="auto">
              <a:xfrm>
                <a:off x="10359780" y="4436934"/>
                <a:ext cx="1039758" cy="1174386"/>
                <a:chOff x="10359780" y="4436934"/>
                <a:chExt cx="1039758" cy="1174386"/>
              </a:xfrm>
            </p:grpSpPr>
            <p:sp>
              <p:nvSpPr>
                <p:cNvPr id="37928" name="Freeform: Shape 60">
                  <a:extLst>
                    <a:ext uri="{FF2B5EF4-FFF2-40B4-BE49-F238E27FC236}">
                      <a16:creationId xmlns:a16="http://schemas.microsoft.com/office/drawing/2014/main" id="{C83B0693-B885-4074-AD66-6474CE462543}"/>
                    </a:ext>
                  </a:extLst>
                </p:cNvPr>
                <p:cNvSpPr>
                  <a:spLocks/>
                </p:cNvSpPr>
                <p:nvPr/>
              </p:nvSpPr>
              <p:spPr bwMode="auto">
                <a:xfrm rot="-1778638">
                  <a:off x="10527982" y="4634421"/>
                  <a:ext cx="689980" cy="862723"/>
                </a:xfrm>
                <a:custGeom>
                  <a:avLst/>
                  <a:gdLst>
                    <a:gd name="T0" fmla="*/ 0 w 689980"/>
                    <a:gd name="T1" fmla="*/ 0 h 862723"/>
                    <a:gd name="T2" fmla="*/ 689980 w 689980"/>
                    <a:gd name="T3" fmla="*/ 0 h 862723"/>
                    <a:gd name="T4" fmla="*/ 689980 w 689980"/>
                    <a:gd name="T5" fmla="*/ 862723 h 862723"/>
                    <a:gd name="T6" fmla="*/ 0 w 689980"/>
                    <a:gd name="T7" fmla="*/ 862723 h 862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9980" h="862723">
                      <a:moveTo>
                        <a:pt x="0" y="0"/>
                      </a:moveTo>
                      <a:lnTo>
                        <a:pt x="689980" y="0"/>
                      </a:lnTo>
                      <a:lnTo>
                        <a:pt x="689980" y="862723"/>
                      </a:lnTo>
                      <a:lnTo>
                        <a:pt x="0" y="862723"/>
                      </a:lnTo>
                      <a:lnTo>
                        <a:pt x="0" y="0"/>
                      </a:lnTo>
                      <a:close/>
                    </a:path>
                  </a:pathLst>
                </a:custGeom>
                <a:solidFill>
                  <a:srgbClr val="F46B6B"/>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9" name="Freeform: Shape 61">
                  <a:extLst>
                    <a:ext uri="{FF2B5EF4-FFF2-40B4-BE49-F238E27FC236}">
                      <a16:creationId xmlns:a16="http://schemas.microsoft.com/office/drawing/2014/main" id="{C21AFD93-E455-43A5-81A2-16B36C8B75D5}"/>
                    </a:ext>
                  </a:extLst>
                </p:cNvPr>
                <p:cNvSpPr>
                  <a:spLocks/>
                </p:cNvSpPr>
                <p:nvPr/>
              </p:nvSpPr>
              <p:spPr bwMode="auto">
                <a:xfrm>
                  <a:off x="10959483" y="4436934"/>
                  <a:ext cx="440055" cy="832955"/>
                </a:xfrm>
                <a:custGeom>
                  <a:avLst/>
                  <a:gdLst>
                    <a:gd name="T0" fmla="*/ 0 w 440055"/>
                    <a:gd name="T1" fmla="*/ 83147 h 832955"/>
                    <a:gd name="T2" fmla="*/ 18615 w 440055"/>
                    <a:gd name="T3" fmla="*/ 0 h 832955"/>
                    <a:gd name="T4" fmla="*/ 440056 w 440055"/>
                    <a:gd name="T5" fmla="*/ 735165 h 832955"/>
                    <a:gd name="T6" fmla="*/ 426653 w 440055"/>
                    <a:gd name="T7" fmla="*/ 832955 h 8329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055" h="832955">
                      <a:moveTo>
                        <a:pt x="0" y="83147"/>
                      </a:moveTo>
                      <a:lnTo>
                        <a:pt x="18615" y="0"/>
                      </a:lnTo>
                      <a:lnTo>
                        <a:pt x="440056" y="735165"/>
                      </a:lnTo>
                      <a:lnTo>
                        <a:pt x="426653" y="832955"/>
                      </a:lnTo>
                      <a:lnTo>
                        <a:pt x="0" y="83147"/>
                      </a:lnTo>
                      <a:close/>
                    </a:path>
                  </a:pathLst>
                </a:custGeom>
                <a:solidFill>
                  <a:srgbClr val="B7505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30" name="Freeform: Shape 62">
                  <a:extLst>
                    <a:ext uri="{FF2B5EF4-FFF2-40B4-BE49-F238E27FC236}">
                      <a16:creationId xmlns:a16="http://schemas.microsoft.com/office/drawing/2014/main" id="{73BECBB3-816E-4418-8086-2E9867C531BC}"/>
                    </a:ext>
                  </a:extLst>
                </p:cNvPr>
                <p:cNvSpPr>
                  <a:spLocks/>
                </p:cNvSpPr>
                <p:nvPr/>
              </p:nvSpPr>
              <p:spPr bwMode="auto">
                <a:xfrm>
                  <a:off x="10360082" y="4436934"/>
                  <a:ext cx="618015" cy="424419"/>
                </a:xfrm>
                <a:custGeom>
                  <a:avLst/>
                  <a:gdLst>
                    <a:gd name="T0" fmla="*/ 618015 w 618015"/>
                    <a:gd name="T1" fmla="*/ 0 h 424419"/>
                    <a:gd name="T2" fmla="*/ 29784 w 618015"/>
                    <a:gd name="T3" fmla="*/ 329608 h 424419"/>
                    <a:gd name="T4" fmla="*/ 0 w 618015"/>
                    <a:gd name="T5" fmla="*/ 424420 h 424419"/>
                    <a:gd name="T6" fmla="*/ 599400 w 618015"/>
                    <a:gd name="T7" fmla="*/ 83147 h 424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015" h="424419">
                      <a:moveTo>
                        <a:pt x="618015" y="0"/>
                      </a:moveTo>
                      <a:lnTo>
                        <a:pt x="29784" y="329608"/>
                      </a:lnTo>
                      <a:lnTo>
                        <a:pt x="0" y="424420"/>
                      </a:lnTo>
                      <a:lnTo>
                        <a:pt x="599400" y="83147"/>
                      </a:lnTo>
                      <a:lnTo>
                        <a:pt x="618015" y="0"/>
                      </a:lnTo>
                      <a:close/>
                    </a:path>
                  </a:pathLst>
                </a:custGeom>
                <a:solidFill>
                  <a:srgbClr val="E6E6E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17" name="Freeform: Shape 49">
                <a:extLst>
                  <a:ext uri="{FF2B5EF4-FFF2-40B4-BE49-F238E27FC236}">
                    <a16:creationId xmlns:a16="http://schemas.microsoft.com/office/drawing/2014/main" id="{A9445AE5-9BC8-4373-8099-1746DC65649D}"/>
                  </a:ext>
                </a:extLst>
              </p:cNvPr>
              <p:cNvSpPr>
                <a:spLocks/>
              </p:cNvSpPr>
              <p:nvPr/>
            </p:nvSpPr>
            <p:spPr bwMode="auto">
              <a:xfrm>
                <a:off x="10970476" y="4119494"/>
                <a:ext cx="731067" cy="1007824"/>
              </a:xfrm>
              <a:custGeom>
                <a:avLst/>
                <a:gdLst>
                  <a:gd name="T0" fmla="*/ 1913 w 731067"/>
                  <a:gd name="T1" fmla="*/ 23076 h 1007824"/>
                  <a:gd name="T2" fmla="*/ 350880 w 731067"/>
                  <a:gd name="T3" fmla="*/ 141467 h 1007824"/>
                  <a:gd name="T4" fmla="*/ 728887 w 731067"/>
                  <a:gd name="T5" fmla="*/ 901452 h 1007824"/>
                  <a:gd name="T6" fmla="*/ 399031 w 731067"/>
                  <a:gd name="T7" fmla="*/ 919570 h 1007824"/>
                  <a:gd name="T8" fmla="*/ 94242 w 731067"/>
                  <a:gd name="T9" fmla="*/ 449233 h 1007824"/>
                  <a:gd name="T10" fmla="*/ 1913 w 731067"/>
                  <a:gd name="T11" fmla="*/ 23076 h 10078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18" name="Graphic 4">
                <a:extLst>
                  <a:ext uri="{FF2B5EF4-FFF2-40B4-BE49-F238E27FC236}">
                    <a16:creationId xmlns:a16="http://schemas.microsoft.com/office/drawing/2014/main" id="{23E39292-C517-409C-99DF-34AA3E0C1372}"/>
                  </a:ext>
                </a:extLst>
              </p:cNvPr>
              <p:cNvGrpSpPr>
                <a:grpSpLocks/>
              </p:cNvGrpSpPr>
              <p:nvPr/>
            </p:nvGrpSpPr>
            <p:grpSpPr bwMode="auto">
              <a:xfrm>
                <a:off x="10426167" y="4902574"/>
                <a:ext cx="1283977" cy="728388"/>
                <a:chOff x="10426167" y="4902574"/>
                <a:chExt cx="1283977" cy="728388"/>
              </a:xfrm>
            </p:grpSpPr>
            <p:grpSp>
              <p:nvGrpSpPr>
                <p:cNvPr id="37924" name="Graphic 4">
                  <a:extLst>
                    <a:ext uri="{FF2B5EF4-FFF2-40B4-BE49-F238E27FC236}">
                      <a16:creationId xmlns:a16="http://schemas.microsoft.com/office/drawing/2014/main" id="{3A2B33D2-9420-4C78-9AEB-61795C07F054}"/>
                    </a:ext>
                  </a:extLst>
                </p:cNvPr>
                <p:cNvGrpSpPr>
                  <a:grpSpLocks/>
                </p:cNvGrpSpPr>
                <p:nvPr/>
              </p:nvGrpSpPr>
              <p:grpSpPr bwMode="auto">
                <a:xfrm>
                  <a:off x="10426167" y="5056265"/>
                  <a:ext cx="515768" cy="574697"/>
                  <a:chOff x="10426167" y="5056265"/>
                  <a:chExt cx="515768" cy="574697"/>
                </a:xfrm>
              </p:grpSpPr>
              <p:sp>
                <p:nvSpPr>
                  <p:cNvPr id="37926" name="Freeform: Shape 58">
                    <a:extLst>
                      <a:ext uri="{FF2B5EF4-FFF2-40B4-BE49-F238E27FC236}">
                        <a16:creationId xmlns:a16="http://schemas.microsoft.com/office/drawing/2014/main" id="{E91234C8-32D4-4147-8895-1F5606AF4A0B}"/>
                      </a:ext>
                    </a:extLst>
                  </p:cNvPr>
                  <p:cNvSpPr>
                    <a:spLocks/>
                  </p:cNvSpPr>
                  <p:nvPr/>
                </p:nvSpPr>
                <p:spPr bwMode="auto">
                  <a:xfrm>
                    <a:off x="10447975" y="5069214"/>
                    <a:ext cx="475876" cy="444521"/>
                  </a:xfrm>
                  <a:custGeom>
                    <a:avLst/>
                    <a:gdLst>
                      <a:gd name="T0" fmla="*/ 439033 w 475876"/>
                      <a:gd name="T1" fmla="*/ 142597 h 444521"/>
                      <a:gd name="T2" fmla="*/ 344966 w 475876"/>
                      <a:gd name="T3" fmla="*/ 80547 h 444521"/>
                      <a:gd name="T4" fmla="*/ 283412 w 475876"/>
                      <a:gd name="T5" fmla="*/ 45799 h 444521"/>
                      <a:gd name="T6" fmla="*/ 253381 w 475876"/>
                      <a:gd name="T7" fmla="*/ 25199 h 444521"/>
                      <a:gd name="T8" fmla="*/ 224837 w 475876"/>
                      <a:gd name="T9" fmla="*/ 5591 h 444521"/>
                      <a:gd name="T10" fmla="*/ 193564 w 475876"/>
                      <a:gd name="T11" fmla="*/ 1620 h 444521"/>
                      <a:gd name="T12" fmla="*/ 172964 w 475876"/>
                      <a:gd name="T13" fmla="*/ 22469 h 444521"/>
                      <a:gd name="T14" fmla="*/ 194557 w 475876"/>
                      <a:gd name="T15" fmla="*/ 85015 h 444521"/>
                      <a:gd name="T16" fmla="*/ 212427 w 475876"/>
                      <a:gd name="T17" fmla="*/ 133910 h 444521"/>
                      <a:gd name="T18" fmla="*/ 172468 w 475876"/>
                      <a:gd name="T19" fmla="*/ 167168 h 444521"/>
                      <a:gd name="T20" fmla="*/ 42908 w 475876"/>
                      <a:gd name="T21" fmla="*/ 230707 h 444521"/>
                      <a:gd name="T22" fmla="*/ 5926 w 475876"/>
                      <a:gd name="T23" fmla="*/ 259250 h 444521"/>
                      <a:gd name="T24" fmla="*/ 3196 w 475876"/>
                      <a:gd name="T25" fmla="*/ 295735 h 444521"/>
                      <a:gd name="T26" fmla="*/ 25286 w 475876"/>
                      <a:gd name="T27" fmla="*/ 321300 h 444521"/>
                      <a:gd name="T28" fmla="*/ 18584 w 475876"/>
                      <a:gd name="T29" fmla="*/ 339418 h 444521"/>
                      <a:gd name="T30" fmla="*/ 44645 w 475876"/>
                      <a:gd name="T31" fmla="*/ 369699 h 444521"/>
                      <a:gd name="T32" fmla="*/ 92299 w 475876"/>
                      <a:gd name="T33" fmla="*/ 367465 h 444521"/>
                      <a:gd name="T34" fmla="*/ 88080 w 475876"/>
                      <a:gd name="T35" fmla="*/ 391292 h 444521"/>
                      <a:gd name="T36" fmla="*/ 133749 w 475876"/>
                      <a:gd name="T37" fmla="*/ 409162 h 444521"/>
                      <a:gd name="T38" fmla="*/ 150130 w 475876"/>
                      <a:gd name="T39" fmla="*/ 403702 h 444521"/>
                      <a:gd name="T40" fmla="*/ 137968 w 475876"/>
                      <a:gd name="T41" fmla="*/ 424551 h 444521"/>
                      <a:gd name="T42" fmla="*/ 143180 w 475876"/>
                      <a:gd name="T43" fmla="*/ 439194 h 444521"/>
                      <a:gd name="T44" fmla="*/ 200514 w 475876"/>
                      <a:gd name="T45" fmla="*/ 435223 h 444521"/>
                      <a:gd name="T46" fmla="*/ 271499 w 475876"/>
                      <a:gd name="T47" fmla="*/ 408666 h 444521"/>
                      <a:gd name="T48" fmla="*/ 414461 w 475876"/>
                      <a:gd name="T49" fmla="*/ 355055 h 444521"/>
                      <a:gd name="T50" fmla="*/ 466335 w 475876"/>
                      <a:gd name="T51" fmla="*/ 318073 h 444521"/>
                      <a:gd name="T52" fmla="*/ 475519 w 475876"/>
                      <a:gd name="T53" fmla="*/ 266944 h 444521"/>
                      <a:gd name="T54" fmla="*/ 464597 w 475876"/>
                      <a:gd name="T55" fmla="*/ 211100 h 444521"/>
                      <a:gd name="T56" fmla="*/ 439033 w 475876"/>
                      <a:gd name="T57" fmla="*/ 142597 h 4445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7" name="Freeform: Shape 59">
                    <a:extLst>
                      <a:ext uri="{FF2B5EF4-FFF2-40B4-BE49-F238E27FC236}">
                        <a16:creationId xmlns:a16="http://schemas.microsoft.com/office/drawing/2014/main" id="{CCB0E60A-2EC5-4F3A-A3C1-AF7FD4CD51F8}"/>
                      </a:ext>
                    </a:extLst>
                  </p:cNvPr>
                  <p:cNvSpPr>
                    <a:spLocks/>
                  </p:cNvSpPr>
                  <p:nvPr/>
                </p:nvSpPr>
                <p:spPr bwMode="auto">
                  <a:xfrm>
                    <a:off x="10426167" y="5056265"/>
                    <a:ext cx="515768" cy="574697"/>
                  </a:xfrm>
                  <a:custGeom>
                    <a:avLst/>
                    <a:gdLst>
                      <a:gd name="T0" fmla="*/ 467543 w 515768"/>
                      <a:gd name="T1" fmla="*/ 128740 h 574697"/>
                      <a:gd name="T2" fmla="*/ 449425 w 515768"/>
                      <a:gd name="T3" fmla="*/ 141399 h 574697"/>
                      <a:gd name="T4" fmla="*/ 492860 w 515768"/>
                      <a:gd name="T5" fmla="*/ 289077 h 574697"/>
                      <a:gd name="T6" fmla="*/ 452899 w 515768"/>
                      <a:gd name="T7" fmla="*/ 343432 h 574697"/>
                      <a:gd name="T8" fmla="*/ 368512 w 515768"/>
                      <a:gd name="T9" fmla="*/ 378925 h 574697"/>
                      <a:gd name="T10" fmla="*/ 222074 w 515768"/>
                      <a:gd name="T11" fmla="*/ 430302 h 574697"/>
                      <a:gd name="T12" fmla="*/ 173428 w 515768"/>
                      <a:gd name="T13" fmla="*/ 435762 h 574697"/>
                      <a:gd name="T14" fmla="*/ 193035 w 515768"/>
                      <a:gd name="T15" fmla="*/ 416651 h 574697"/>
                      <a:gd name="T16" fmla="*/ 326566 w 515768"/>
                      <a:gd name="T17" fmla="*/ 372968 h 574697"/>
                      <a:gd name="T18" fmla="*/ 211898 w 515768"/>
                      <a:gd name="T19" fmla="*/ 388108 h 574697"/>
                      <a:gd name="T20" fmla="*/ 172683 w 515768"/>
                      <a:gd name="T21" fmla="*/ 399277 h 574697"/>
                      <a:gd name="T22" fmla="*/ 120065 w 515768"/>
                      <a:gd name="T23" fmla="*/ 400022 h 574697"/>
                      <a:gd name="T24" fmla="*/ 135205 w 515768"/>
                      <a:gd name="T25" fmla="*/ 376195 h 574697"/>
                      <a:gd name="T26" fmla="*/ 317631 w 515768"/>
                      <a:gd name="T27" fmla="*/ 310174 h 574697"/>
                      <a:gd name="T28" fmla="*/ 197006 w 515768"/>
                      <a:gd name="T29" fmla="*/ 330278 h 574697"/>
                      <a:gd name="T30" fmla="*/ 128752 w 515768"/>
                      <a:gd name="T31" fmla="*/ 355098 h 574697"/>
                      <a:gd name="T32" fmla="*/ 85069 w 515768"/>
                      <a:gd name="T33" fmla="*/ 370982 h 574697"/>
                      <a:gd name="T34" fmla="*/ 50569 w 515768"/>
                      <a:gd name="T35" fmla="*/ 336235 h 574697"/>
                      <a:gd name="T36" fmla="*/ 153323 w 515768"/>
                      <a:gd name="T37" fmla="*/ 294537 h 574697"/>
                      <a:gd name="T38" fmla="*/ 275189 w 515768"/>
                      <a:gd name="T39" fmla="*/ 219581 h 574697"/>
                      <a:gd name="T40" fmla="*/ 146870 w 515768"/>
                      <a:gd name="T41" fmla="*/ 273192 h 574697"/>
                      <a:gd name="T42" fmla="*/ 34933 w 515768"/>
                      <a:gd name="T43" fmla="*/ 320846 h 574697"/>
                      <a:gd name="T44" fmla="*/ 25005 w 515768"/>
                      <a:gd name="T45" fmla="*/ 283368 h 574697"/>
                      <a:gd name="T46" fmla="*/ 150097 w 515768"/>
                      <a:gd name="T47" fmla="*/ 208909 h 574697"/>
                      <a:gd name="T48" fmla="*/ 218848 w 515768"/>
                      <a:gd name="T49" fmla="*/ 172920 h 574697"/>
                      <a:gd name="T50" fmla="*/ 202219 w 515768"/>
                      <a:gd name="T51" fmla="*/ 49069 h 574697"/>
                      <a:gd name="T52" fmla="*/ 236222 w 515768"/>
                      <a:gd name="T53" fmla="*/ 23256 h 574697"/>
                      <a:gd name="T54" fmla="*/ 423364 w 515768"/>
                      <a:gd name="T55" fmla="*/ 117572 h 574697"/>
                      <a:gd name="T56" fmla="*/ 427583 w 515768"/>
                      <a:gd name="T57" fmla="*/ 95978 h 574697"/>
                      <a:gd name="T58" fmla="*/ 245405 w 515768"/>
                      <a:gd name="T59" fmla="*/ 3152 h 574697"/>
                      <a:gd name="T60" fmla="*/ 201226 w 515768"/>
                      <a:gd name="T61" fmla="*/ 95234 h 574697"/>
                      <a:gd name="T62" fmla="*/ 223812 w 515768"/>
                      <a:gd name="T63" fmla="*/ 126010 h 574697"/>
                      <a:gd name="T64" fmla="*/ 179136 w 515768"/>
                      <a:gd name="T65" fmla="*/ 170438 h 574697"/>
                      <a:gd name="T66" fmla="*/ 61242 w 515768"/>
                      <a:gd name="T67" fmla="*/ 227027 h 574697"/>
                      <a:gd name="T68" fmla="*/ 22026 w 515768"/>
                      <a:gd name="T69" fmla="*/ 338965 h 574697"/>
                      <a:gd name="T70" fmla="*/ 59753 w 515768"/>
                      <a:gd name="T71" fmla="*/ 396547 h 574697"/>
                      <a:gd name="T72" fmla="*/ 96982 w 515768"/>
                      <a:gd name="T73" fmla="*/ 392576 h 574697"/>
                      <a:gd name="T74" fmla="*/ 151834 w 515768"/>
                      <a:gd name="T75" fmla="*/ 427820 h 574697"/>
                      <a:gd name="T76" fmla="*/ 216862 w 515768"/>
                      <a:gd name="T77" fmla="*/ 455370 h 574697"/>
                      <a:gd name="T78" fmla="*/ 337983 w 515768"/>
                      <a:gd name="T79" fmla="*/ 567556 h 574697"/>
                      <a:gd name="T80" fmla="*/ 303484 w 515768"/>
                      <a:gd name="T81" fmla="*/ 427075 h 574697"/>
                      <a:gd name="T82" fmla="*/ 409217 w 515768"/>
                      <a:gd name="T83" fmla="*/ 386619 h 574697"/>
                      <a:gd name="T84" fmla="*/ 496334 w 515768"/>
                      <a:gd name="T85" fmla="*/ 340950 h 574697"/>
                      <a:gd name="T86" fmla="*/ 514949 w 515768"/>
                      <a:gd name="T87" fmla="*/ 256315 h 5746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25" name="Freeform: Shape 57">
                  <a:extLst>
                    <a:ext uri="{FF2B5EF4-FFF2-40B4-BE49-F238E27FC236}">
                      <a16:creationId xmlns:a16="http://schemas.microsoft.com/office/drawing/2014/main" id="{B2FF4217-545B-4B21-BCC7-311D34039308}"/>
                    </a:ext>
                  </a:extLst>
                </p:cNvPr>
                <p:cNvSpPr>
                  <a:spLocks/>
                </p:cNvSpPr>
                <p:nvPr/>
              </p:nvSpPr>
              <p:spPr bwMode="auto">
                <a:xfrm>
                  <a:off x="10829178" y="4902574"/>
                  <a:ext cx="880966" cy="532863"/>
                </a:xfrm>
                <a:custGeom>
                  <a:avLst/>
                  <a:gdLst>
                    <a:gd name="T0" fmla="*/ 856037 w 880966"/>
                    <a:gd name="T1" fmla="*/ 75930 h 532863"/>
                    <a:gd name="T2" fmla="*/ 832955 w 880966"/>
                    <a:gd name="T3" fmla="*/ 297323 h 532863"/>
                    <a:gd name="T4" fmla="*/ 78679 w 880966"/>
                    <a:gd name="T5" fmla="*/ 532864 h 532863"/>
                    <a:gd name="T6" fmla="*/ 0 w 880966"/>
                    <a:gd name="T7" fmla="*/ 191590 h 532863"/>
                    <a:gd name="T8" fmla="*/ 665917 w 880966"/>
                    <a:gd name="T9" fmla="*/ 3704 h 532863"/>
                    <a:gd name="T10" fmla="*/ 856037 w 880966"/>
                    <a:gd name="T11" fmla="*/ 75930 h 53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19" name="Freeform: Shape 51">
                <a:extLst>
                  <a:ext uri="{FF2B5EF4-FFF2-40B4-BE49-F238E27FC236}">
                    <a16:creationId xmlns:a16="http://schemas.microsoft.com/office/drawing/2014/main" id="{ACD85E35-1B2D-4B76-AB05-2D799DD22B83}"/>
                  </a:ext>
                </a:extLst>
              </p:cNvPr>
              <p:cNvSpPr>
                <a:spLocks/>
              </p:cNvSpPr>
              <p:nvPr/>
            </p:nvSpPr>
            <p:spPr bwMode="auto">
              <a:xfrm>
                <a:off x="10878171" y="3398259"/>
                <a:ext cx="851479" cy="1716065"/>
              </a:xfrm>
              <a:custGeom>
                <a:avLst/>
                <a:gdLst>
                  <a:gd name="T0" fmla="*/ 851224 w 851479"/>
                  <a:gd name="T1" fmla="*/ 1695906 h 1716065"/>
                  <a:gd name="T2" fmla="*/ 643978 w 851479"/>
                  <a:gd name="T3" fmla="*/ 1146146 h 1716065"/>
                  <a:gd name="T4" fmla="*/ 570263 w 851479"/>
                  <a:gd name="T5" fmla="*/ 1015593 h 1716065"/>
                  <a:gd name="T6" fmla="*/ 500768 w 851479"/>
                  <a:gd name="T7" fmla="*/ 900181 h 1716065"/>
                  <a:gd name="T8" fmla="*/ 414891 w 851479"/>
                  <a:gd name="T9" fmla="*/ 800156 h 1716065"/>
                  <a:gd name="T10" fmla="*/ 306179 w 851479"/>
                  <a:gd name="T11" fmla="*/ 738355 h 1716065"/>
                  <a:gd name="T12" fmla="*/ 52769 w 851479"/>
                  <a:gd name="T13" fmla="*/ 636097 h 1716065"/>
                  <a:gd name="T14" fmla="*/ 39614 w 851479"/>
                  <a:gd name="T15" fmla="*/ 631877 h 1716065"/>
                  <a:gd name="T16" fmla="*/ 38125 w 851479"/>
                  <a:gd name="T17" fmla="*/ 613511 h 1716065"/>
                  <a:gd name="T18" fmla="*/ 45074 w 851479"/>
                  <a:gd name="T19" fmla="*/ 522174 h 1716065"/>
                  <a:gd name="T20" fmla="*/ 115066 w 851479"/>
                  <a:gd name="T21" fmla="*/ 466329 h 1716065"/>
                  <a:gd name="T22" fmla="*/ 198461 w 851479"/>
                  <a:gd name="T23" fmla="*/ 431581 h 1716065"/>
                  <a:gd name="T24" fmla="*/ 463289 w 851479"/>
                  <a:gd name="T25" fmla="*/ 199515 h 1716065"/>
                  <a:gd name="T26" fmla="*/ 549910 w 851479"/>
                  <a:gd name="T27" fmla="*/ 19819 h 1716065"/>
                  <a:gd name="T28" fmla="*/ 518886 w 851479"/>
                  <a:gd name="T29" fmla="*/ 11132 h 1716065"/>
                  <a:gd name="T30" fmla="*/ 325787 w 851479"/>
                  <a:gd name="T31" fmla="*/ 307233 h 1716065"/>
                  <a:gd name="T32" fmla="*/ 179102 w 851479"/>
                  <a:gd name="T33" fmla="*/ 405272 h 1716065"/>
                  <a:gd name="T34" fmla="*/ 95707 w 851479"/>
                  <a:gd name="T35" fmla="*/ 439523 h 1716065"/>
                  <a:gd name="T36" fmla="*/ 11071 w 851479"/>
                  <a:gd name="T37" fmla="*/ 500580 h 1716065"/>
                  <a:gd name="T38" fmla="*/ 3873 w 851479"/>
                  <a:gd name="T39" fmla="*/ 714776 h 1716065"/>
                  <a:gd name="T40" fmla="*/ 34898 w 851479"/>
                  <a:gd name="T41" fmla="*/ 723463 h 1716065"/>
                  <a:gd name="T42" fmla="*/ 41848 w 851479"/>
                  <a:gd name="T43" fmla="*/ 668859 h 1716065"/>
                  <a:gd name="T44" fmla="*/ 251824 w 851479"/>
                  <a:gd name="T45" fmla="*/ 754488 h 1716065"/>
                  <a:gd name="T46" fmla="*/ 364506 w 851479"/>
                  <a:gd name="T47" fmla="*/ 802142 h 1716065"/>
                  <a:gd name="T48" fmla="*/ 455099 w 851479"/>
                  <a:gd name="T49" fmla="*/ 890501 h 1716065"/>
                  <a:gd name="T50" fmla="*/ 525587 w 851479"/>
                  <a:gd name="T51" fmla="*/ 1001694 h 1716065"/>
                  <a:gd name="T52" fmla="*/ 597068 w 851479"/>
                  <a:gd name="T53" fmla="*/ 1127034 h 1716065"/>
                  <a:gd name="T54" fmla="*/ 729110 w 851479"/>
                  <a:gd name="T55" fmla="*/ 1390373 h 1716065"/>
                  <a:gd name="T56" fmla="*/ 820447 w 851479"/>
                  <a:gd name="T57" fmla="*/ 1704345 h 1716065"/>
                  <a:gd name="T58" fmla="*/ 840303 w 851479"/>
                  <a:gd name="T59" fmla="*/ 1715514 h 1716065"/>
                  <a:gd name="T60" fmla="*/ 851224 w 851479"/>
                  <a:gd name="T61" fmla="*/ 1695906 h 17160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0" name="Freeform: Shape 52">
                <a:extLst>
                  <a:ext uri="{FF2B5EF4-FFF2-40B4-BE49-F238E27FC236}">
                    <a16:creationId xmlns:a16="http://schemas.microsoft.com/office/drawing/2014/main" id="{17AEBCCD-7A6A-4523-AD04-BAFB6092476C}"/>
                  </a:ext>
                </a:extLst>
              </p:cNvPr>
              <p:cNvSpPr>
                <a:spLocks/>
              </p:cNvSpPr>
              <p:nvPr/>
            </p:nvSpPr>
            <p:spPr bwMode="auto">
              <a:xfrm>
                <a:off x="10765205" y="5144631"/>
                <a:ext cx="956658" cy="489336"/>
              </a:xfrm>
              <a:custGeom>
                <a:avLst/>
                <a:gdLst>
                  <a:gd name="T0" fmla="*/ 926216 w 956658"/>
                  <a:gd name="T1" fmla="*/ 7613 h 489336"/>
                  <a:gd name="T2" fmla="*/ 820980 w 956658"/>
                  <a:gd name="T3" fmla="*/ 90759 h 489336"/>
                  <a:gd name="T4" fmla="*/ 674791 w 956658"/>
                  <a:gd name="T5" fmla="*/ 141640 h 489336"/>
                  <a:gd name="T6" fmla="*/ 332028 w 956658"/>
                  <a:gd name="T7" fmla="*/ 231984 h 489336"/>
                  <a:gd name="T8" fmla="*/ 135703 w 956658"/>
                  <a:gd name="T9" fmla="*/ 269711 h 489336"/>
                  <a:gd name="T10" fmla="*/ 144390 w 956658"/>
                  <a:gd name="T11" fmla="*/ 300735 h 489336"/>
                  <a:gd name="T12" fmla="*/ 366528 w 956658"/>
                  <a:gd name="T13" fmla="*/ 257301 h 489336"/>
                  <a:gd name="T14" fmla="*/ 7880 w 956658"/>
                  <a:gd name="T15" fmla="*/ 459334 h 489336"/>
                  <a:gd name="T16" fmla="*/ 24262 w 956658"/>
                  <a:gd name="T17" fmla="*/ 487133 h 489336"/>
                  <a:gd name="T18" fmla="*/ 450171 w 956658"/>
                  <a:gd name="T19" fmla="*/ 247124 h 489336"/>
                  <a:gd name="T20" fmla="*/ 458113 w 956658"/>
                  <a:gd name="T21" fmla="*/ 235707 h 489336"/>
                  <a:gd name="T22" fmla="*/ 502789 w 956658"/>
                  <a:gd name="T23" fmla="*/ 224290 h 489336"/>
                  <a:gd name="T24" fmla="*/ 676776 w 956658"/>
                  <a:gd name="T25" fmla="*/ 174898 h 489336"/>
                  <a:gd name="T26" fmla="*/ 830659 w 956658"/>
                  <a:gd name="T27" fmla="*/ 121784 h 489336"/>
                  <a:gd name="T28" fmla="*/ 954263 w 956658"/>
                  <a:gd name="T29" fmla="*/ 23994 h 489336"/>
                  <a:gd name="T30" fmla="*/ 926216 w 956658"/>
                  <a:gd name="T31" fmla="*/ 7613 h 489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1" name="Freeform: Shape 53">
                <a:extLst>
                  <a:ext uri="{FF2B5EF4-FFF2-40B4-BE49-F238E27FC236}">
                    <a16:creationId xmlns:a16="http://schemas.microsoft.com/office/drawing/2014/main" id="{71ED94A2-F5DD-4203-B499-CEF3847E38D2}"/>
                  </a:ext>
                </a:extLst>
              </p:cNvPr>
              <p:cNvSpPr>
                <a:spLocks/>
              </p:cNvSpPr>
              <p:nvPr/>
            </p:nvSpPr>
            <p:spPr bwMode="auto">
              <a:xfrm>
                <a:off x="10344826" y="4421282"/>
                <a:ext cx="1015905" cy="829572"/>
              </a:xfrm>
              <a:custGeom>
                <a:avLst/>
                <a:gdLst>
                  <a:gd name="T0" fmla="*/ 995889 w 1015905"/>
                  <a:gd name="T1" fmla="*/ 528431 h 829572"/>
                  <a:gd name="T2" fmla="*/ 980750 w 1015905"/>
                  <a:gd name="T3" fmla="*/ 532154 h 829572"/>
                  <a:gd name="T4" fmla="*/ 911006 w 1015905"/>
                  <a:gd name="T5" fmla="*/ 421954 h 829572"/>
                  <a:gd name="T6" fmla="*/ 884945 w 1015905"/>
                  <a:gd name="T7" fmla="*/ 428655 h 829572"/>
                  <a:gd name="T8" fmla="*/ 648411 w 1015905"/>
                  <a:gd name="T9" fmla="*/ 7958 h 829572"/>
                  <a:gd name="T10" fmla="*/ 618380 w 1015905"/>
                  <a:gd name="T11" fmla="*/ 14659 h 829572"/>
                  <a:gd name="T12" fmla="*/ 165168 w 1015905"/>
                  <a:gd name="T13" fmla="*/ 251938 h 829572"/>
                  <a:gd name="T14" fmla="*/ 44296 w 1015905"/>
                  <a:gd name="T15" fmla="*/ 315229 h 829572"/>
                  <a:gd name="T16" fmla="*/ 36353 w 1015905"/>
                  <a:gd name="T17" fmla="*/ 319448 h 829572"/>
                  <a:gd name="T18" fmla="*/ 35609 w 1015905"/>
                  <a:gd name="T19" fmla="*/ 319696 h 829572"/>
                  <a:gd name="T20" fmla="*/ 28659 w 1015905"/>
                  <a:gd name="T21" fmla="*/ 338311 h 829572"/>
                  <a:gd name="T22" fmla="*/ 3343 w 1015905"/>
                  <a:gd name="T23" fmla="*/ 423939 h 829572"/>
                  <a:gd name="T24" fmla="*/ 2598 w 1015905"/>
                  <a:gd name="T25" fmla="*/ 430393 h 829572"/>
                  <a:gd name="T26" fmla="*/ 2102 w 1015905"/>
                  <a:gd name="T27" fmla="*/ 446525 h 829572"/>
                  <a:gd name="T28" fmla="*/ 210837 w 1015905"/>
                  <a:gd name="T29" fmla="*/ 821802 h 829572"/>
                  <a:gd name="T30" fmla="*/ 238635 w 1015905"/>
                  <a:gd name="T31" fmla="*/ 805421 h 829572"/>
                  <a:gd name="T32" fmla="*/ 41069 w 1015905"/>
                  <a:gd name="T33" fmla="*/ 451241 h 829572"/>
                  <a:gd name="T34" fmla="*/ 477402 w 1015905"/>
                  <a:gd name="T35" fmla="*/ 200312 h 829572"/>
                  <a:gd name="T36" fmla="*/ 597779 w 1015905"/>
                  <a:gd name="T37" fmla="*/ 131065 h 829572"/>
                  <a:gd name="T38" fmla="*/ 852927 w 1015905"/>
                  <a:gd name="T39" fmla="*/ 563924 h 829572"/>
                  <a:gd name="T40" fmla="*/ 489564 w 1015905"/>
                  <a:gd name="T41" fmla="*/ 655261 h 829572"/>
                  <a:gd name="T42" fmla="*/ 464248 w 1015905"/>
                  <a:gd name="T43" fmla="*/ 671890 h 829572"/>
                  <a:gd name="T44" fmla="*/ 487330 w 1015905"/>
                  <a:gd name="T45" fmla="*/ 741138 h 829572"/>
                  <a:gd name="T46" fmla="*/ 518355 w 1015905"/>
                  <a:gd name="T47" fmla="*/ 732451 h 829572"/>
                  <a:gd name="T48" fmla="*/ 502470 w 1015905"/>
                  <a:gd name="T49" fmla="*/ 685293 h 829572"/>
                  <a:gd name="T50" fmla="*/ 1003832 w 1015905"/>
                  <a:gd name="T51" fmla="*/ 559208 h 829572"/>
                  <a:gd name="T52" fmla="*/ 995889 w 1015905"/>
                  <a:gd name="T53" fmla="*/ 528431 h 829572"/>
                  <a:gd name="T54" fmla="*/ 885689 w 1015905"/>
                  <a:gd name="T55" fmla="*/ 556230 h 829572"/>
                  <a:gd name="T56" fmla="*/ 618627 w 1015905"/>
                  <a:gd name="T57" fmla="*/ 103515 h 829572"/>
                  <a:gd name="T58" fmla="*/ 596786 w 1015905"/>
                  <a:gd name="T59" fmla="*/ 98303 h 829572"/>
                  <a:gd name="T60" fmla="*/ 587602 w 1015905"/>
                  <a:gd name="T61" fmla="*/ 100537 h 829572"/>
                  <a:gd name="T62" fmla="*/ 141093 w 1015905"/>
                  <a:gd name="T63" fmla="*/ 357422 h 829572"/>
                  <a:gd name="T64" fmla="*/ 40076 w 1015905"/>
                  <a:gd name="T65" fmla="*/ 415501 h 829572"/>
                  <a:gd name="T66" fmla="*/ 61421 w 1015905"/>
                  <a:gd name="T67" fmla="*/ 343027 h 829572"/>
                  <a:gd name="T68" fmla="*/ 510909 w 1015905"/>
                  <a:gd name="T69" fmla="*/ 107486 h 829572"/>
                  <a:gd name="T70" fmla="*/ 631782 w 1015905"/>
                  <a:gd name="T71" fmla="*/ 44195 h 829572"/>
                  <a:gd name="T72" fmla="*/ 915473 w 1015905"/>
                  <a:gd name="T73" fmla="*/ 548784 h 829572"/>
                  <a:gd name="T74" fmla="*/ 885689 w 1015905"/>
                  <a:gd name="T75" fmla="*/ 556230 h 829572"/>
                  <a:gd name="T76" fmla="*/ 946002 w 1015905"/>
                  <a:gd name="T77" fmla="*/ 541089 h 829572"/>
                  <a:gd name="T78" fmla="*/ 943768 w 1015905"/>
                  <a:gd name="T79" fmla="*/ 533395 h 829572"/>
                  <a:gd name="T80" fmla="*/ 909268 w 1015905"/>
                  <a:gd name="T81" fmla="*/ 472090 h 829572"/>
                  <a:gd name="T82" fmla="*/ 948980 w 1015905"/>
                  <a:gd name="T83" fmla="*/ 540345 h 829572"/>
                  <a:gd name="T84" fmla="*/ 946002 w 1015905"/>
                  <a:gd name="T85" fmla="*/ 541089 h 829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2" name="Freeform: Shape 54">
                <a:extLst>
                  <a:ext uri="{FF2B5EF4-FFF2-40B4-BE49-F238E27FC236}">
                    <a16:creationId xmlns:a16="http://schemas.microsoft.com/office/drawing/2014/main" id="{C13EB98D-8976-40BC-A93E-A06BA079DB75}"/>
                  </a:ext>
                </a:extLst>
              </p:cNvPr>
              <p:cNvSpPr>
                <a:spLocks/>
              </p:cNvSpPr>
              <p:nvPr/>
            </p:nvSpPr>
            <p:spPr bwMode="auto">
              <a:xfrm>
                <a:off x="10796261" y="2077553"/>
                <a:ext cx="688416" cy="917897"/>
              </a:xfrm>
              <a:custGeom>
                <a:avLst/>
                <a:gdLst>
                  <a:gd name="T0" fmla="*/ 688162 w 688416"/>
                  <a:gd name="T1" fmla="*/ 897738 h 917897"/>
                  <a:gd name="T2" fmla="*/ 564807 w 688416"/>
                  <a:gd name="T3" fmla="*/ 395880 h 917897"/>
                  <a:gd name="T4" fmla="*/ 263990 w 688416"/>
                  <a:gd name="T5" fmla="*/ 55351 h 917897"/>
                  <a:gd name="T6" fmla="*/ 15544 w 688416"/>
                  <a:gd name="T7" fmla="*/ 996 h 917897"/>
                  <a:gd name="T8" fmla="*/ 15544 w 688416"/>
                  <a:gd name="T9" fmla="*/ 33262 h 917897"/>
                  <a:gd name="T10" fmla="*/ 406705 w 688416"/>
                  <a:gd name="T11" fmla="*/ 206505 h 917897"/>
                  <a:gd name="T12" fmla="*/ 605016 w 688416"/>
                  <a:gd name="T13" fmla="*/ 620252 h 917897"/>
                  <a:gd name="T14" fmla="*/ 656889 w 688416"/>
                  <a:gd name="T15" fmla="*/ 906177 h 917897"/>
                  <a:gd name="T16" fmla="*/ 676745 w 688416"/>
                  <a:gd name="T17" fmla="*/ 917346 h 917897"/>
                  <a:gd name="T18" fmla="*/ 688162 w 688416"/>
                  <a:gd name="T19" fmla="*/ 897738 h 9178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3" name="Freeform: Shape 55">
                <a:extLst>
                  <a:ext uri="{FF2B5EF4-FFF2-40B4-BE49-F238E27FC236}">
                    <a16:creationId xmlns:a16="http://schemas.microsoft.com/office/drawing/2014/main" id="{A491E008-C7F4-4087-8494-30591F3EDE31}"/>
                  </a:ext>
                </a:extLst>
              </p:cNvPr>
              <p:cNvSpPr>
                <a:spLocks/>
              </p:cNvSpPr>
              <p:nvPr/>
            </p:nvSpPr>
            <p:spPr bwMode="auto">
              <a:xfrm>
                <a:off x="11466977" y="2978886"/>
                <a:ext cx="200404" cy="450204"/>
              </a:xfrm>
              <a:custGeom>
                <a:avLst/>
                <a:gdLst>
                  <a:gd name="T0" fmla="*/ 156189 w 200404"/>
                  <a:gd name="T1" fmla="*/ 35373 h 450204"/>
                  <a:gd name="T2" fmla="*/ 42762 w 200404"/>
                  <a:gd name="T3" fmla="*/ 5837 h 450204"/>
                  <a:gd name="T4" fmla="*/ 51449 w 200404"/>
                  <a:gd name="T5" fmla="*/ 36862 h 450204"/>
                  <a:gd name="T6" fmla="*/ 131120 w 200404"/>
                  <a:gd name="T7" fmla="*/ 55725 h 450204"/>
                  <a:gd name="T8" fmla="*/ 167358 w 200404"/>
                  <a:gd name="T9" fmla="*/ 147807 h 450204"/>
                  <a:gd name="T10" fmla="*/ 152217 w 200404"/>
                  <a:gd name="T11" fmla="*/ 258752 h 450204"/>
                  <a:gd name="T12" fmla="*/ 103571 w 200404"/>
                  <a:gd name="T13" fmla="*/ 357783 h 450204"/>
                  <a:gd name="T14" fmla="*/ 11489 w 200404"/>
                  <a:gd name="T15" fmla="*/ 418592 h 450204"/>
                  <a:gd name="T16" fmla="*/ 20176 w 200404"/>
                  <a:gd name="T17" fmla="*/ 449617 h 450204"/>
                  <a:gd name="T18" fmla="*/ 181257 w 200404"/>
                  <a:gd name="T19" fmla="*/ 275878 h 450204"/>
                  <a:gd name="T20" fmla="*/ 156189 w 200404"/>
                  <a:gd name="T21" fmla="*/ 35373 h 450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893" name="Freeform: Shape 25">
              <a:extLst>
                <a:ext uri="{FF2B5EF4-FFF2-40B4-BE49-F238E27FC236}">
                  <a16:creationId xmlns:a16="http://schemas.microsoft.com/office/drawing/2014/main" id="{3FDEB322-483E-453E-80CA-1AB7ADE80F5D}"/>
                </a:ext>
              </a:extLst>
            </p:cNvPr>
            <p:cNvSpPr>
              <a:spLocks/>
            </p:cNvSpPr>
            <p:nvPr/>
          </p:nvSpPr>
          <p:spPr bwMode="auto">
            <a:xfrm>
              <a:off x="9579252" y="5779887"/>
              <a:ext cx="2264314" cy="45719"/>
            </a:xfrm>
            <a:custGeom>
              <a:avLst/>
              <a:gdLst>
                <a:gd name="T0" fmla="*/ 1311429 w 2967464"/>
                <a:gd name="T1" fmla="*/ 0 h 32265"/>
                <a:gd name="T2" fmla="*/ 6948 w 2967464"/>
                <a:gd name="T3" fmla="*/ 0 h 32265"/>
                <a:gd name="T4" fmla="*/ 6948 w 2967464"/>
                <a:gd name="T5" fmla="*/ 91799 h 32265"/>
                <a:gd name="T6" fmla="*/ 1311429 w 2967464"/>
                <a:gd name="T7" fmla="*/ 91799 h 32265"/>
                <a:gd name="T8" fmla="*/ 1311429 w 2967464"/>
                <a:gd name="T9" fmla="*/ 0 h 32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小学幼儿园家长会PPT模板"/>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TotalTime>
  <Words>431</Words>
  <Application>Microsoft Office PowerPoint</Application>
  <PresentationFormat>Widescreen</PresentationFormat>
  <Paragraphs>42</Paragraphs>
  <Slides>17</Slides>
  <Notes>15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等线</vt:lpstr>
      <vt:lpstr>微软雅黑</vt:lpstr>
      <vt:lpstr>Arial</vt:lpstr>
      <vt:lpstr>Calibri</vt:lpstr>
      <vt:lpstr>Calibri Light</vt:lpstr>
      <vt:lpstr>Times New Roman</vt:lpstr>
      <vt:lpstr>印品黑体</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卡通小学幼儿园家长会PPT模板</dc:title>
  <dc:creator>Hương Thảo</dc:creator>
  <cp:lastModifiedBy>11332</cp:lastModifiedBy>
  <cp:revision>58</cp:revision>
  <dcterms:created xsi:type="dcterms:W3CDTF">2017-08-18T03:02:00Z</dcterms:created>
  <dcterms:modified xsi:type="dcterms:W3CDTF">2025-04-17T02:46:49Z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