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257" r:id="rId4"/>
    <p:sldId id="258" r:id="rId5"/>
    <p:sldId id="259" r:id="rId6"/>
    <p:sldId id="291" r:id="rId7"/>
    <p:sldId id="267" r:id="rId8"/>
    <p:sldId id="295" r:id="rId9"/>
    <p:sldId id="296" r:id="rId10"/>
    <p:sldId id="297" r:id="rId11"/>
    <p:sldId id="423" r:id="rId12"/>
    <p:sldId id="424" r:id="rId13"/>
    <p:sldId id="425" r:id="rId14"/>
    <p:sldId id="426" r:id="rId15"/>
    <p:sldId id="420" r:id="rId16"/>
    <p:sldId id="421" r:id="rId17"/>
    <p:sldId id="260" r:id="rId18"/>
    <p:sldId id="270" r:id="rId19"/>
    <p:sldId id="272" r:id="rId20"/>
    <p:sldId id="429" r:id="rId21"/>
    <p:sldId id="427" r:id="rId22"/>
    <p:sldId id="430" r:id="rId23"/>
    <p:sldId id="428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90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127"/>
            <a:ext cx="12192000" cy="552007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1BF7978-267B-A55B-C70D-85112024AE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" y="-35874"/>
            <a:ext cx="1360528" cy="1283650"/>
          </a:xfrm>
          <a:prstGeom prst="ellipse">
            <a:avLst/>
          </a:prstGeom>
        </p:spPr>
      </p:pic>
      <p:sp>
        <p:nvSpPr>
          <p:cNvPr id="3" name="Hộp Văn bản 5">
            <a:extLst>
              <a:ext uri="{FF2B5EF4-FFF2-40B4-BE49-F238E27FC236}">
                <a16:creationId xmlns:a16="http://schemas.microsoft.com/office/drawing/2014/main" id="{7917D774-E557-3BDF-7F56-90098E01C90B}"/>
              </a:ext>
            </a:extLst>
          </p:cNvPr>
          <p:cNvSpPr txBox="1"/>
          <p:nvPr/>
        </p:nvSpPr>
        <p:spPr>
          <a:xfrm>
            <a:off x="2133600" y="-35874"/>
            <a:ext cx="7564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30F1249-4270-5027-BE94-80D57FAA39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514" y="58050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86E5F7CB-F285-EE8E-6AB6-B44FC78818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04" y="64405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ED7703B-CB96-EC04-8E54-E2E5981713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04" y="51490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5B5AC1D-6D8D-FDA9-CBD2-07AE9F3B39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53" y="536428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E613EE28-CDA2-F0BD-3F31-85FEFE1CE1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040" y="51989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39E7C81A-3A25-100B-1582-9FC98EB1B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113" y="603017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673B8DEC-3A6C-8670-A144-E80A0CA884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382" y="59615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>
            <a:extLst>
              <a:ext uri="{FF2B5EF4-FFF2-40B4-BE49-F238E27FC236}">
                <a16:creationId xmlns:a16="http://schemas.microsoft.com/office/drawing/2014/main" id="{F9BAC0E2-B637-40B2-9216-DE3ED218A6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5622538"/>
            <a:ext cx="12192000" cy="123546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08EA23C-8343-4807-817F-4AE9033DB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7" y="576853"/>
            <a:ext cx="4625788" cy="5994466"/>
          </a:xfrm>
          <a:prstGeom prst="rect">
            <a:avLst/>
          </a:prstGeom>
        </p:spPr>
      </p:pic>
      <p:sp>
        <p:nvSpPr>
          <p:cNvPr id="27" name="文本框 28">
            <a:extLst>
              <a:ext uri="{FF2B5EF4-FFF2-40B4-BE49-F238E27FC236}">
                <a16:creationId xmlns:a16="http://schemas.microsoft.com/office/drawing/2014/main" id="{D4B91DC2-12D2-431F-9E04-6D9DF2DDE212}"/>
              </a:ext>
            </a:extLst>
          </p:cNvPr>
          <p:cNvSpPr txBox="1"/>
          <p:nvPr/>
        </p:nvSpPr>
        <p:spPr>
          <a:xfrm>
            <a:off x="1452148" y="2309828"/>
            <a:ext cx="2096643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Yêu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印品赤壁赋体" pitchFamily="2" charset="-122"/>
                <a:cs typeface="Calibri" panose="020F0502020204030204" pitchFamily="34" charset="0"/>
              </a:rPr>
              <a:t>đạt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印品赤壁赋体" pitchFamily="2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AD74AF-A548-462D-8490-0080EFF9B754}"/>
              </a:ext>
            </a:extLst>
          </p:cNvPr>
          <p:cNvGrpSpPr/>
          <p:nvPr/>
        </p:nvGrpSpPr>
        <p:grpSpPr>
          <a:xfrm>
            <a:off x="5523757" y="479372"/>
            <a:ext cx="5459505" cy="1997128"/>
            <a:chOff x="5523757" y="479372"/>
            <a:chExt cx="5459505" cy="1997128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9BA5CBB1-70FA-4BD2-ABD7-0E7C21D453D0}"/>
                </a:ext>
              </a:extLst>
            </p:cNvPr>
            <p:cNvSpPr/>
            <p:nvPr/>
          </p:nvSpPr>
          <p:spPr>
            <a:xfrm>
              <a:off x="5523757" y="932936"/>
              <a:ext cx="5459505" cy="154356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28491399-11B0-4E74-B3EE-235788045FE8}"/>
                </a:ext>
              </a:extLst>
            </p:cNvPr>
            <p:cNvGrpSpPr/>
            <p:nvPr/>
          </p:nvGrpSpPr>
          <p:grpSpPr>
            <a:xfrm>
              <a:off x="5652028" y="987740"/>
              <a:ext cx="4453997" cy="1341007"/>
              <a:chOff x="5409982" y="1108764"/>
              <a:chExt cx="4453997" cy="513911"/>
            </a:xfrm>
          </p:grpSpPr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13267898-2086-4652-B2A4-6D782FEC9B26}"/>
                  </a:ext>
                </a:extLst>
              </p:cNvPr>
              <p:cNvSpPr txBox="1"/>
              <p:nvPr/>
            </p:nvSpPr>
            <p:spPr>
              <a:xfrm>
                <a:off x="6364089" y="1108764"/>
                <a:ext cx="3499890" cy="51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 err="1">
                    <a:solidFill>
                      <a:srgbClr val="FF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ìm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hiểu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bước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một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mô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làm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biển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cấm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đi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chiều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theo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quy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trình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được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hướng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dẫn</a:t>
                </a:r>
                <a:r>
                  <a:rPr lang="en-US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BF9717E9-E0D6-4397-ACF5-CB858846B923}"/>
                  </a:ext>
                </a:extLst>
              </p:cNvPr>
              <p:cNvSpPr txBox="1"/>
              <p:nvPr/>
            </p:nvSpPr>
            <p:spPr>
              <a:xfrm>
                <a:off x="5409982" y="1113771"/>
                <a:ext cx="833883" cy="271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思源黑体 CN Bold" panose="020B0800000000000000" pitchFamily="34" charset="-122"/>
                    <a:cs typeface="Calibri" panose="020F0502020204030204" pitchFamily="34" charset="0"/>
                  </a:rPr>
                  <a:t>01.</a:t>
                </a:r>
              </a:p>
            </p:txBody>
          </p:sp>
        </p:grpSp>
        <p:pic>
          <p:nvPicPr>
            <p:cNvPr id="74" name="图片 73">
              <a:extLst>
                <a:ext uri="{FF2B5EF4-FFF2-40B4-BE49-F238E27FC236}">
                  <a16:creationId xmlns:a16="http://schemas.microsoft.com/office/drawing/2014/main" id="{ADBF0CCA-BD8E-4E2F-8C34-1A6BDBAE2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4247" y="479372"/>
              <a:ext cx="728080" cy="130681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6399A-E20E-440E-A6B4-2A2D32EC3837}"/>
              </a:ext>
            </a:extLst>
          </p:cNvPr>
          <p:cNvGrpSpPr/>
          <p:nvPr/>
        </p:nvGrpSpPr>
        <p:grpSpPr>
          <a:xfrm>
            <a:off x="5380882" y="3495675"/>
            <a:ext cx="5852307" cy="1397003"/>
            <a:chOff x="5380882" y="3495675"/>
            <a:chExt cx="5852307" cy="1397003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DD6F18-6754-499E-8610-E1F3E78BD332}"/>
                </a:ext>
              </a:extLst>
            </p:cNvPr>
            <p:cNvSpPr/>
            <p:nvPr/>
          </p:nvSpPr>
          <p:spPr>
            <a:xfrm>
              <a:off x="5380882" y="3495675"/>
              <a:ext cx="5459505" cy="123053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9C556CCC-1C6E-4A07-8858-63AC74203256}"/>
                </a:ext>
              </a:extLst>
            </p:cNvPr>
            <p:cNvSpPr txBox="1"/>
            <p:nvPr/>
          </p:nvSpPr>
          <p:spPr>
            <a:xfrm>
              <a:off x="6560805" y="3645386"/>
              <a:ext cx="39547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FF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ham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tự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đánh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giá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sản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phẩm</a:t>
              </a:r>
              <a:r>
                <a:rPr lang="en-US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6BF16BED-C0A1-4D0C-B97C-C45D28F708B8}"/>
                </a:ext>
              </a:extLst>
            </p:cNvPr>
            <p:cNvSpPr txBox="1"/>
            <p:nvPr/>
          </p:nvSpPr>
          <p:spPr>
            <a:xfrm>
              <a:off x="5661553" y="3618841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 Bold" panose="020B0800000000000000" pitchFamily="34" charset="-122"/>
                  <a:cs typeface="Calibri" panose="020F0502020204030204" pitchFamily="34" charset="0"/>
                </a:rPr>
                <a:t>02.</a:t>
              </a:r>
            </a:p>
          </p:txBody>
        </p:sp>
        <p:pic>
          <p:nvPicPr>
            <p:cNvPr id="77" name="图片 76">
              <a:extLst>
                <a:ext uri="{FF2B5EF4-FFF2-40B4-BE49-F238E27FC236}">
                  <a16:creationId xmlns:a16="http://schemas.microsoft.com/office/drawing/2014/main" id="{CA343D3D-CB0B-4557-9B88-04F7E0820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5109" y="3585868"/>
              <a:ext cx="728080" cy="1306810"/>
            </a:xfrm>
            <a:prstGeom prst="rect">
              <a:avLst/>
            </a:prstGeom>
          </p:spPr>
        </p:pic>
      </p:grpSp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3B9FC9D-6FBF-640E-BBD7-37FD4236B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637" y="502532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1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  <p:pic>
        <p:nvPicPr>
          <p:cNvPr id="7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DCBB3653-502B-F4EE-F42D-6F64C51E3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29" y="50217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BB5A1CA9-B332-26FB-8A44-4008BA78D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244" y="575308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6FAC29FA-53BF-A918-D1F3-FB622D1D5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3757" y="547599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  <p:pic>
        <p:nvPicPr>
          <p:cNvPr id="8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2C0FE538-8EB4-8A4D-BD5A-92B8DF8CE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606" y="557664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  <p:pic>
        <p:nvPicPr>
          <p:cNvPr id="4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5D911A6C-F4FC-E899-505F-2F2E728038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603" y="571384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5D4EA5F0-282A-AC7E-C8DD-C44FD99900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146" y="58700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11DBE549-579B-4D25-6C19-77A02F12E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143" y="577375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C72C4A2B-A7E4-F48B-E6F9-3005FE946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143" y="50217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  <p:pic>
        <p:nvPicPr>
          <p:cNvPr id="2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3C00FE82-50B1-CCD4-1A20-183AD18F2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143" y="50217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  <p:pic>
        <p:nvPicPr>
          <p:cNvPr id="6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FFCB31C1-AD12-CC92-B290-E040FB0B9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1143" y="502170"/>
            <a:ext cx="1360528" cy="12836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641</Words>
  <Application>Microsoft Office PowerPoint</Application>
  <PresentationFormat>Widescreen</PresentationFormat>
  <Paragraphs>54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等线 Light</vt:lpstr>
      <vt:lpstr>SimSun</vt:lpstr>
      <vt:lpstr>Arial</vt:lpstr>
      <vt:lpstr>Arvo</vt:lpstr>
      <vt:lpstr>Calibri</vt:lpstr>
      <vt:lpstr>Cambria</vt:lpstr>
      <vt:lpstr>Century Gothic</vt:lpstr>
      <vt:lpstr>Spartan</vt:lpstr>
      <vt:lpstr>Times New Roman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38</cp:revision>
  <dcterms:created xsi:type="dcterms:W3CDTF">2023-01-16T10:59:35Z</dcterms:created>
  <dcterms:modified xsi:type="dcterms:W3CDTF">2025-04-18T15:07:49Z</dcterms:modified>
</cp:coreProperties>
</file>