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9"/>
  </p:notesMasterIdLst>
  <p:sldIdLst>
    <p:sldId id="2655" r:id="rId5"/>
    <p:sldId id="257" r:id="rId6"/>
    <p:sldId id="2642" r:id="rId7"/>
    <p:sldId id="372" r:id="rId8"/>
    <p:sldId id="373" r:id="rId9"/>
    <p:sldId id="374" r:id="rId10"/>
    <p:sldId id="375" r:id="rId11"/>
    <p:sldId id="281" r:id="rId12"/>
    <p:sldId id="295" r:id="rId13"/>
    <p:sldId id="288" r:id="rId14"/>
    <p:sldId id="2651" r:id="rId15"/>
    <p:sldId id="2652" r:id="rId16"/>
    <p:sldId id="2654" r:id="rId17"/>
    <p:sldId id="2643" r:id="rId18"/>
    <p:sldId id="2644" r:id="rId19"/>
    <p:sldId id="2650" r:id="rId20"/>
    <p:sldId id="2647" r:id="rId21"/>
    <p:sldId id="2648" r:id="rId22"/>
    <p:sldId id="2649" r:id="rId23"/>
    <p:sldId id="287" r:id="rId24"/>
    <p:sldId id="2641" r:id="rId25"/>
    <p:sldId id="2645" r:id="rId26"/>
    <p:sldId id="2646"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13578-001A-708D-383E-AD2A555F07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867018F-C2A4-B779-029B-7C0C3C21AB7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3C829A5-C319-2561-29E4-64B47D00147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7872860-47AF-AC5A-4691-923B44153C4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4115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2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4/8/2025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4/8/2025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4/8/2025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4/8/2025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4/8/2025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4/8/2025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2.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emf"/><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21.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2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a:extLst>
            <a:ext uri="{FF2B5EF4-FFF2-40B4-BE49-F238E27FC236}">
              <a16:creationId xmlns:a16="http://schemas.microsoft.com/office/drawing/2014/main" id="{6916900E-BC3F-714C-28BA-4067C21BCFFC}"/>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40234C02-A160-A891-EA22-178DFED671EC}"/>
              </a:ext>
            </a:extLst>
          </p:cNvPr>
          <p:cNvPicPr>
            <a:picLocks noChangeAspect="1"/>
          </p:cNvPicPr>
          <p:nvPr/>
        </p:nvPicPr>
        <p:blipFill>
          <a:blip r:embed="rId3"/>
          <a:stretch>
            <a:fillRect/>
          </a:stretch>
        </p:blipFill>
        <p:spPr>
          <a:xfrm>
            <a:off x="1" y="1"/>
            <a:ext cx="12192000" cy="500912"/>
          </a:xfrm>
          <a:prstGeom prst="rect">
            <a:avLst/>
          </a:prstGeom>
        </p:spPr>
      </p:pic>
      <p:sp>
        <p:nvSpPr>
          <p:cNvPr id="4" name="云形 3">
            <a:extLst>
              <a:ext uri="{FF2B5EF4-FFF2-40B4-BE49-F238E27FC236}">
                <a16:creationId xmlns:a16="http://schemas.microsoft.com/office/drawing/2014/main" id="{D5E38935-9B9B-5C29-89E0-1E3D023DFC59}"/>
              </a:ext>
            </a:extLst>
          </p:cNvPr>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a:extLst>
              <a:ext uri="{FF2B5EF4-FFF2-40B4-BE49-F238E27FC236}">
                <a16:creationId xmlns:a16="http://schemas.microsoft.com/office/drawing/2014/main" id="{06F655DA-D039-E78E-B693-85F96C75AAF8}"/>
              </a:ext>
            </a:extLst>
          </p:cNvPr>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a:extLst>
              <a:ext uri="{FF2B5EF4-FFF2-40B4-BE49-F238E27FC236}">
                <a16:creationId xmlns:a16="http://schemas.microsoft.com/office/drawing/2014/main" id="{351BFE1F-9608-C10A-78B9-AE0DA9859683}"/>
              </a:ext>
            </a:extLst>
          </p:cNvPr>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a:extLst>
              <a:ext uri="{FF2B5EF4-FFF2-40B4-BE49-F238E27FC236}">
                <a16:creationId xmlns:a16="http://schemas.microsoft.com/office/drawing/2014/main" id="{6334E78D-E9C0-1A8C-6EA7-9B1471F63617}"/>
              </a:ext>
            </a:extLst>
          </p:cNvPr>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a:extLst>
              <a:ext uri="{FF2B5EF4-FFF2-40B4-BE49-F238E27FC236}">
                <a16:creationId xmlns:a16="http://schemas.microsoft.com/office/drawing/2014/main" id="{A78B8A3B-12AD-918F-47E0-CB793BFD430A}"/>
              </a:ext>
            </a:extLst>
          </p:cNvPr>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0E50F06D-4F4B-C2CD-DB00-804891239AB5}"/>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FB3CFF3A-E6B9-9C1F-6188-1669A13EB684}"/>
              </a:ext>
            </a:extLst>
          </p:cNvPr>
          <p:cNvPicPr>
            <a:picLocks noChangeAspect="1"/>
          </p:cNvPicPr>
          <p:nvPr/>
        </p:nvPicPr>
        <p:blipFill>
          <a:blip r:embed="rId8"/>
          <a:stretch>
            <a:fillRect/>
          </a:stretch>
        </p:blipFill>
        <p:spPr>
          <a:xfrm>
            <a:off x="1932425" y="3208705"/>
            <a:ext cx="8955800" cy="1774090"/>
          </a:xfrm>
          <a:prstGeom prst="rect">
            <a:avLst/>
          </a:prstGeom>
        </p:spPr>
      </p:pic>
      <p:pic>
        <p:nvPicPr>
          <p:cNvPr id="10" name="Picture 2" descr="Ảnh có chứa văn bản, biểu tượng, Phông chữ, Nhãn hiệu&#10;&#10;Mô tả được tạo tự động">
            <a:extLst>
              <a:ext uri="{FF2B5EF4-FFF2-40B4-BE49-F238E27FC236}">
                <a16:creationId xmlns:a16="http://schemas.microsoft.com/office/drawing/2014/main" id="{31F09E05-91E8-2B69-32FC-2A3E3CCB8B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011" y="242799"/>
            <a:ext cx="1360528" cy="1283650"/>
          </a:xfrm>
          <a:prstGeom prst="ellipse">
            <a:avLst/>
          </a:prstGeom>
        </p:spPr>
      </p:pic>
      <p:sp>
        <p:nvSpPr>
          <p:cNvPr id="12" name="Hộp Văn bản 5">
            <a:extLst>
              <a:ext uri="{FF2B5EF4-FFF2-40B4-BE49-F238E27FC236}">
                <a16:creationId xmlns:a16="http://schemas.microsoft.com/office/drawing/2014/main" id="{ADEE1FCC-AD85-AA4A-69BF-DEF7D7954F8C}"/>
              </a:ext>
            </a:extLst>
          </p:cNvPr>
          <p:cNvSpPr txBox="1"/>
          <p:nvPr/>
        </p:nvSpPr>
        <p:spPr>
          <a:xfrm>
            <a:off x="2244261" y="2013958"/>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2407613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pic>
        <p:nvPicPr>
          <p:cNvPr id="10" name="Picture 2" descr="Ảnh có chứa văn bản, biểu tượng, Phông chữ, Nhãn hiệu&#10;&#10;Mô tả được tạo tự động">
            <a:extLst>
              <a:ext uri="{FF2B5EF4-FFF2-40B4-BE49-F238E27FC236}">
                <a16:creationId xmlns:a16="http://schemas.microsoft.com/office/drawing/2014/main" id="{48D4B3E9-2696-6F31-C776-EE8DC5B49D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011" y="242799"/>
            <a:ext cx="1360528" cy="1283650"/>
          </a:xfrm>
          <a:prstGeom prst="ellipse">
            <a:avLst/>
          </a:prstGeom>
        </p:spPr>
      </p:pic>
      <p:sp>
        <p:nvSpPr>
          <p:cNvPr id="12" name="Hộp Văn bản 5">
            <a:extLst>
              <a:ext uri="{FF2B5EF4-FFF2-40B4-BE49-F238E27FC236}">
                <a16:creationId xmlns:a16="http://schemas.microsoft.com/office/drawing/2014/main" id="{B6B33D7A-27FD-C9C6-7681-9136CB9BFC91}"/>
              </a:ext>
            </a:extLst>
          </p:cNvPr>
          <p:cNvSpPr txBox="1"/>
          <p:nvPr/>
        </p:nvSpPr>
        <p:spPr>
          <a:xfrm>
            <a:off x="2244261" y="2013958"/>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663</Words>
  <Application>Microsoft Office PowerPoint</Application>
  <PresentationFormat>Widescreen</PresentationFormat>
  <Paragraphs>77</Paragraphs>
  <Slides>24</Slides>
  <Notes>23</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24</vt:i4>
      </vt:variant>
    </vt:vector>
  </HeadingPairs>
  <TitlesOfParts>
    <vt:vector size="44" baseType="lpstr">
      <vt:lpstr>等线</vt:lpstr>
      <vt:lpstr>Microsoft YaHei</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19</cp:revision>
  <dcterms:created xsi:type="dcterms:W3CDTF">2023-02-05T05:33:30Z</dcterms:created>
  <dcterms:modified xsi:type="dcterms:W3CDTF">2025-04-08T16:53:37Z</dcterms:modified>
</cp:coreProperties>
</file>