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av" ContentType="audio/x-wav"/>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4"/>
  </p:notesMasterIdLst>
  <p:sldIdLst>
    <p:sldId id="2007577273" r:id="rId2"/>
    <p:sldId id="2007577253" r:id="rId3"/>
    <p:sldId id="2007577254" r:id="rId4"/>
    <p:sldId id="2007577266" r:id="rId5"/>
    <p:sldId id="2007577267" r:id="rId6"/>
    <p:sldId id="257" r:id="rId7"/>
    <p:sldId id="2007577238" r:id="rId8"/>
    <p:sldId id="2007577240" r:id="rId9"/>
    <p:sldId id="2007577260" r:id="rId10"/>
    <p:sldId id="2007577241" r:id="rId11"/>
    <p:sldId id="2007577244" r:id="rId12"/>
    <p:sldId id="2007577270" r:id="rId13"/>
    <p:sldId id="2007577239" r:id="rId14"/>
    <p:sldId id="2007577247" r:id="rId15"/>
    <p:sldId id="2007577264" r:id="rId16"/>
    <p:sldId id="2007577263" r:id="rId17"/>
    <p:sldId id="2007577248" r:id="rId18"/>
    <p:sldId id="2007577249" r:id="rId19"/>
    <p:sldId id="2007577250" r:id="rId20"/>
    <p:sldId id="2007577272" r:id="rId21"/>
    <p:sldId id="2007577268" r:id="rId22"/>
    <p:sldId id="2007577251" r:id="rId2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3E5F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83" d="100"/>
          <a:sy n="83" d="100"/>
        </p:scale>
        <p:origin x="686" y="77"/>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3A3DEE3-BA07-4D3B-9566-42B88B069B09}" type="datetimeFigureOut">
              <a:rPr lang="en-US" smtClean="0"/>
              <a:t>4/17/2025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F847DD3-B65C-4461-A35E-4E58554A7E93}" type="slidenum">
              <a:rPr lang="en-US" smtClean="0"/>
              <a:t>‹#›</a:t>
            </a:fld>
            <a:endParaRPr lang="en-US"/>
          </a:p>
        </p:txBody>
      </p:sp>
    </p:spTree>
    <p:extLst>
      <p:ext uri="{BB962C8B-B14F-4D97-AF65-F5344CB8AC3E}">
        <p14:creationId xmlns:p14="http://schemas.microsoft.com/office/powerpoint/2010/main" val="94690303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F81BABF-B822-4125-B6DB-521D3441517D}"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195188149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F81BABF-B822-4125-B6DB-521D3441517D}"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65714760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Bấm vào tên</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A575A52-4350-4BCA-818D-7684D4E0A13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31085404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F81BABF-B822-4125-B6DB-521D3441517D}"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149540536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F81BABF-B822-4125-B6DB-521D3441517D}"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75554718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F81BABF-B822-4125-B6DB-521D3441517D}"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175018731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F81BABF-B822-4125-B6DB-521D3441517D}"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20</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26956777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F81BABF-B822-4125-B6DB-521D3441517D}"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21</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114918489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F81BABF-B822-4125-B6DB-521D3441517D}"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229059214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F81BABF-B822-4125-B6DB-521D3441517D}"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33233367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F81BABF-B822-4125-B6DB-521D3441517D}"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418356310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F81BABF-B822-4125-B6DB-521D3441517D}"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182179808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F81BABF-B822-4125-B6DB-521D3441517D}"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16679320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F81BABF-B822-4125-B6DB-521D3441517D}"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348869270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F81BABF-B822-4125-B6DB-521D3441517D}"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247244721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F81BABF-B822-4125-B6DB-521D3441517D}"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195068412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81287539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5761FB-C24C-4BF8-9DE9-7A3973B2C8CE}"/>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234DB73D-38D2-4B4B-B81C-A0A19FED79E9}"/>
              </a:ext>
            </a:extLst>
          </p:cNvPr>
          <p:cNvSpPr>
            <a:spLocks noGrp="1"/>
          </p:cNvSpPr>
          <p:nvPr>
            <p:ph type="body" orient="vert" idx="1"/>
          </p:nvPr>
        </p:nvSpPr>
        <p:spPr>
          <a:xfrm>
            <a:off x="838200" y="1825625"/>
            <a:ext cx="10515600" cy="43513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A952352-1A17-445A-8939-8E2FE13F76F5}"/>
              </a:ext>
            </a:extLst>
          </p:cNvPr>
          <p:cNvSpPr>
            <a:spLocks noGrp="1"/>
          </p:cNvSpPr>
          <p:nvPr>
            <p:ph type="dt" sz="half" idx="10"/>
          </p:nvPr>
        </p:nvSpPr>
        <p:spPr>
          <a:xfrm>
            <a:off x="838200" y="6356350"/>
            <a:ext cx="2743200" cy="365125"/>
          </a:xfrm>
          <a:prstGeom prst="rect">
            <a:avLst/>
          </a:prstGeom>
        </p:spPr>
        <p:txBody>
          <a:bodyPr/>
          <a:lstStyle/>
          <a:p>
            <a:fld id="{229BD413-F374-48E4-82E5-94BD21B85D11}" type="datetimeFigureOut">
              <a:rPr lang="en-US" smtClean="0"/>
              <a:t>4/17/2025</a:t>
            </a:fld>
            <a:endParaRPr lang="en-US"/>
          </a:p>
        </p:txBody>
      </p:sp>
      <p:sp>
        <p:nvSpPr>
          <p:cNvPr id="5" name="Footer Placeholder 4">
            <a:extLst>
              <a:ext uri="{FF2B5EF4-FFF2-40B4-BE49-F238E27FC236}">
                <a16:creationId xmlns:a16="http://schemas.microsoft.com/office/drawing/2014/main" id="{0491FAE2-F8A9-48CB-BC2B-95248C63529F}"/>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2D52BDEE-9EC1-4C96-ACA3-7E79349CECDF}"/>
              </a:ext>
            </a:extLst>
          </p:cNvPr>
          <p:cNvSpPr>
            <a:spLocks noGrp="1"/>
          </p:cNvSpPr>
          <p:nvPr>
            <p:ph type="sldNum" sz="quarter" idx="12"/>
          </p:nvPr>
        </p:nvSpPr>
        <p:spPr>
          <a:xfrm>
            <a:off x="8610600" y="6356350"/>
            <a:ext cx="2743200" cy="365125"/>
          </a:xfrm>
          <a:prstGeom prst="rect">
            <a:avLst/>
          </a:prstGeom>
        </p:spPr>
        <p:txBody>
          <a:bodyPr/>
          <a:lstStyle/>
          <a:p>
            <a:fld id="{9D1FAFC5-E110-4199-8D7B-B6D728A91557}" type="slidenum">
              <a:rPr lang="en-US" smtClean="0"/>
              <a:t>‹#›</a:t>
            </a:fld>
            <a:endParaRPr lang="en-US"/>
          </a:p>
        </p:txBody>
      </p:sp>
    </p:spTree>
    <p:extLst>
      <p:ext uri="{BB962C8B-B14F-4D97-AF65-F5344CB8AC3E}">
        <p14:creationId xmlns:p14="http://schemas.microsoft.com/office/powerpoint/2010/main" val="335373977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D8F14B1E-55BC-435A-8C44-3AB324097427}"/>
              </a:ext>
            </a:extLst>
          </p:cNvPr>
          <p:cNvSpPr>
            <a:spLocks noGrp="1"/>
          </p:cNvSpPr>
          <p:nvPr>
            <p:ph type="title" orient="vert"/>
          </p:nvPr>
        </p:nvSpPr>
        <p:spPr>
          <a:xfrm>
            <a:off x="8724900" y="365125"/>
            <a:ext cx="2628900" cy="5811838"/>
          </a:xfrm>
          <a:prstGeom prst="rect">
            <a:avLst/>
          </a:prstGeo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7F2284D4-4F0F-4FE6-A111-4DD8B7FB0260}"/>
              </a:ext>
            </a:extLst>
          </p:cNvPr>
          <p:cNvSpPr>
            <a:spLocks noGrp="1"/>
          </p:cNvSpPr>
          <p:nvPr>
            <p:ph type="body" orient="vert" idx="1"/>
          </p:nvPr>
        </p:nvSpPr>
        <p:spPr>
          <a:xfrm>
            <a:off x="838200" y="365125"/>
            <a:ext cx="7734300" cy="58118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9BFB26E-658D-4B80-9760-F322322CF52F}"/>
              </a:ext>
            </a:extLst>
          </p:cNvPr>
          <p:cNvSpPr>
            <a:spLocks noGrp="1"/>
          </p:cNvSpPr>
          <p:nvPr>
            <p:ph type="dt" sz="half" idx="10"/>
          </p:nvPr>
        </p:nvSpPr>
        <p:spPr>
          <a:xfrm>
            <a:off x="838200" y="6356350"/>
            <a:ext cx="2743200" cy="365125"/>
          </a:xfrm>
          <a:prstGeom prst="rect">
            <a:avLst/>
          </a:prstGeom>
        </p:spPr>
        <p:txBody>
          <a:bodyPr/>
          <a:lstStyle/>
          <a:p>
            <a:fld id="{229BD413-F374-48E4-82E5-94BD21B85D11}" type="datetimeFigureOut">
              <a:rPr lang="en-US" smtClean="0"/>
              <a:t>4/17/2025</a:t>
            </a:fld>
            <a:endParaRPr lang="en-US"/>
          </a:p>
        </p:txBody>
      </p:sp>
      <p:sp>
        <p:nvSpPr>
          <p:cNvPr id="5" name="Footer Placeholder 4">
            <a:extLst>
              <a:ext uri="{FF2B5EF4-FFF2-40B4-BE49-F238E27FC236}">
                <a16:creationId xmlns:a16="http://schemas.microsoft.com/office/drawing/2014/main" id="{3D1289BE-E35C-4817-AA56-407F5001BD1A}"/>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952E8E30-F163-4513-9A64-B1D956E24017}"/>
              </a:ext>
            </a:extLst>
          </p:cNvPr>
          <p:cNvSpPr>
            <a:spLocks noGrp="1"/>
          </p:cNvSpPr>
          <p:nvPr>
            <p:ph type="sldNum" sz="quarter" idx="12"/>
          </p:nvPr>
        </p:nvSpPr>
        <p:spPr>
          <a:xfrm>
            <a:off x="8610600" y="6356350"/>
            <a:ext cx="2743200" cy="365125"/>
          </a:xfrm>
          <a:prstGeom prst="rect">
            <a:avLst/>
          </a:prstGeom>
        </p:spPr>
        <p:txBody>
          <a:bodyPr/>
          <a:lstStyle/>
          <a:p>
            <a:fld id="{9D1FAFC5-E110-4199-8D7B-B6D728A91557}" type="slidenum">
              <a:rPr lang="en-US" smtClean="0"/>
              <a:t>‹#›</a:t>
            </a:fld>
            <a:endParaRPr lang="en-US"/>
          </a:p>
        </p:txBody>
      </p:sp>
    </p:spTree>
    <p:extLst>
      <p:ext uri="{BB962C8B-B14F-4D97-AF65-F5344CB8AC3E}">
        <p14:creationId xmlns:p14="http://schemas.microsoft.com/office/powerpoint/2010/main" val="184756162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74704364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4E718C-72FF-44D4-8BE0-A639B89948B1}"/>
              </a:ext>
            </a:extLst>
          </p:cNvPr>
          <p:cNvSpPr>
            <a:spLocks noGrp="1"/>
          </p:cNvSpPr>
          <p:nvPr>
            <p:ph type="title"/>
          </p:nvPr>
        </p:nvSpPr>
        <p:spPr>
          <a:xfrm>
            <a:off x="831850" y="1709738"/>
            <a:ext cx="10515600" cy="2852737"/>
          </a:xfrm>
          <a:prstGeom prst="rect">
            <a:avLst/>
          </a:prstGeo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ED832C57-C934-4B60-BD67-97E47778B1B6}"/>
              </a:ext>
            </a:extLst>
          </p:cNvPr>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EB666A15-57B5-49B3-A251-3F5285B55462}"/>
              </a:ext>
            </a:extLst>
          </p:cNvPr>
          <p:cNvSpPr>
            <a:spLocks noGrp="1"/>
          </p:cNvSpPr>
          <p:nvPr>
            <p:ph type="dt" sz="half" idx="10"/>
          </p:nvPr>
        </p:nvSpPr>
        <p:spPr>
          <a:xfrm>
            <a:off x="838200" y="6356350"/>
            <a:ext cx="2743200" cy="365125"/>
          </a:xfrm>
          <a:prstGeom prst="rect">
            <a:avLst/>
          </a:prstGeom>
        </p:spPr>
        <p:txBody>
          <a:bodyPr/>
          <a:lstStyle/>
          <a:p>
            <a:fld id="{229BD413-F374-48E4-82E5-94BD21B85D11}" type="datetimeFigureOut">
              <a:rPr lang="en-US" smtClean="0"/>
              <a:t>4/17/2025</a:t>
            </a:fld>
            <a:endParaRPr lang="en-US"/>
          </a:p>
        </p:txBody>
      </p:sp>
      <p:sp>
        <p:nvSpPr>
          <p:cNvPr id="5" name="Footer Placeholder 4">
            <a:extLst>
              <a:ext uri="{FF2B5EF4-FFF2-40B4-BE49-F238E27FC236}">
                <a16:creationId xmlns:a16="http://schemas.microsoft.com/office/drawing/2014/main" id="{BAFF5626-20CB-4311-A367-AAADDF086941}"/>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F079C0D0-75BA-4EE2-A546-498680392CAF}"/>
              </a:ext>
            </a:extLst>
          </p:cNvPr>
          <p:cNvSpPr>
            <a:spLocks noGrp="1"/>
          </p:cNvSpPr>
          <p:nvPr>
            <p:ph type="sldNum" sz="quarter" idx="12"/>
          </p:nvPr>
        </p:nvSpPr>
        <p:spPr>
          <a:xfrm>
            <a:off x="8610600" y="6356350"/>
            <a:ext cx="2743200" cy="365125"/>
          </a:xfrm>
          <a:prstGeom prst="rect">
            <a:avLst/>
          </a:prstGeom>
        </p:spPr>
        <p:txBody>
          <a:bodyPr/>
          <a:lstStyle/>
          <a:p>
            <a:fld id="{9D1FAFC5-E110-4199-8D7B-B6D728A91557}" type="slidenum">
              <a:rPr lang="en-US" smtClean="0"/>
              <a:t>‹#›</a:t>
            </a:fld>
            <a:endParaRPr lang="en-US"/>
          </a:p>
        </p:txBody>
      </p:sp>
    </p:spTree>
    <p:extLst>
      <p:ext uri="{BB962C8B-B14F-4D97-AF65-F5344CB8AC3E}">
        <p14:creationId xmlns:p14="http://schemas.microsoft.com/office/powerpoint/2010/main" val="406406231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CF7490-C432-4D7E-9C33-59C2A3B7DDC7}"/>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id="{06A5A3A0-9C2B-41EC-A0D2-66AA897C5558}"/>
              </a:ext>
            </a:extLst>
          </p:cNvPr>
          <p:cNvSpPr>
            <a:spLocks noGrp="1"/>
          </p:cNvSpPr>
          <p:nvPr>
            <p:ph sz="half" idx="1"/>
          </p:nvPr>
        </p:nvSpPr>
        <p:spPr>
          <a:xfrm>
            <a:off x="838200" y="1825625"/>
            <a:ext cx="5181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CD95DF86-087C-44B4-B23A-389B790108F9}"/>
              </a:ext>
            </a:extLst>
          </p:cNvPr>
          <p:cNvSpPr>
            <a:spLocks noGrp="1"/>
          </p:cNvSpPr>
          <p:nvPr>
            <p:ph sz="half" idx="2"/>
          </p:nvPr>
        </p:nvSpPr>
        <p:spPr>
          <a:xfrm>
            <a:off x="6172200" y="1825625"/>
            <a:ext cx="5181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0DD03D2C-BC0A-46CA-AF43-53F3EDAFFB91}"/>
              </a:ext>
            </a:extLst>
          </p:cNvPr>
          <p:cNvSpPr>
            <a:spLocks noGrp="1"/>
          </p:cNvSpPr>
          <p:nvPr>
            <p:ph type="dt" sz="half" idx="10"/>
          </p:nvPr>
        </p:nvSpPr>
        <p:spPr>
          <a:xfrm>
            <a:off x="838200" y="6356350"/>
            <a:ext cx="2743200" cy="365125"/>
          </a:xfrm>
          <a:prstGeom prst="rect">
            <a:avLst/>
          </a:prstGeom>
        </p:spPr>
        <p:txBody>
          <a:bodyPr/>
          <a:lstStyle/>
          <a:p>
            <a:fld id="{229BD413-F374-48E4-82E5-94BD21B85D11}" type="datetimeFigureOut">
              <a:rPr lang="en-US" smtClean="0"/>
              <a:t>4/17/2025</a:t>
            </a:fld>
            <a:endParaRPr lang="en-US"/>
          </a:p>
        </p:txBody>
      </p:sp>
      <p:sp>
        <p:nvSpPr>
          <p:cNvPr id="6" name="Footer Placeholder 5">
            <a:extLst>
              <a:ext uri="{FF2B5EF4-FFF2-40B4-BE49-F238E27FC236}">
                <a16:creationId xmlns:a16="http://schemas.microsoft.com/office/drawing/2014/main" id="{B3FCCD0E-D31B-457F-8CD3-E28BD603C8B2}"/>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06D4187D-F804-47C4-A7BD-17E0631AC107}"/>
              </a:ext>
            </a:extLst>
          </p:cNvPr>
          <p:cNvSpPr>
            <a:spLocks noGrp="1"/>
          </p:cNvSpPr>
          <p:nvPr>
            <p:ph type="sldNum" sz="quarter" idx="12"/>
          </p:nvPr>
        </p:nvSpPr>
        <p:spPr>
          <a:xfrm>
            <a:off x="8610600" y="6356350"/>
            <a:ext cx="2743200" cy="365125"/>
          </a:xfrm>
          <a:prstGeom prst="rect">
            <a:avLst/>
          </a:prstGeom>
        </p:spPr>
        <p:txBody>
          <a:bodyPr/>
          <a:lstStyle/>
          <a:p>
            <a:fld id="{9D1FAFC5-E110-4199-8D7B-B6D728A91557}" type="slidenum">
              <a:rPr lang="en-US" smtClean="0"/>
              <a:t>‹#›</a:t>
            </a:fld>
            <a:endParaRPr lang="en-US"/>
          </a:p>
        </p:txBody>
      </p:sp>
    </p:spTree>
    <p:extLst>
      <p:ext uri="{BB962C8B-B14F-4D97-AF65-F5344CB8AC3E}">
        <p14:creationId xmlns:p14="http://schemas.microsoft.com/office/powerpoint/2010/main" val="417909379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7278F3-0FBA-4149-8953-D3CB64F2B8C4}"/>
              </a:ext>
            </a:extLst>
          </p:cNvPr>
          <p:cNvSpPr>
            <a:spLocks noGrp="1"/>
          </p:cNvSpPr>
          <p:nvPr>
            <p:ph type="title"/>
          </p:nvPr>
        </p:nvSpPr>
        <p:spPr>
          <a:xfrm>
            <a:off x="839788" y="365125"/>
            <a:ext cx="10515600" cy="1325563"/>
          </a:xfrm>
          <a:prstGeom prst="rect">
            <a:avLst/>
          </a:prstGeom>
        </p:spPr>
        <p:txBody>
          <a:bodyPr/>
          <a:lstStyle/>
          <a:p>
            <a:r>
              <a:rPr lang="en-US"/>
              <a:t>Click to edit Master title style</a:t>
            </a:r>
          </a:p>
        </p:txBody>
      </p:sp>
      <p:sp>
        <p:nvSpPr>
          <p:cNvPr id="3" name="Text Placeholder 2">
            <a:extLst>
              <a:ext uri="{FF2B5EF4-FFF2-40B4-BE49-F238E27FC236}">
                <a16:creationId xmlns:a16="http://schemas.microsoft.com/office/drawing/2014/main" id="{AD1E03FD-1EFA-47E9-979D-57C168080A9A}"/>
              </a:ext>
            </a:extLst>
          </p:cNvPr>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62550FCD-F360-4F3F-900E-2B1AC85F4AE5}"/>
              </a:ext>
            </a:extLst>
          </p:cNvPr>
          <p:cNvSpPr>
            <a:spLocks noGrp="1"/>
          </p:cNvSpPr>
          <p:nvPr>
            <p:ph sz="half" idx="2"/>
          </p:nvPr>
        </p:nvSpPr>
        <p:spPr>
          <a:xfrm>
            <a:off x="839788" y="2505075"/>
            <a:ext cx="5157787"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AA24EC27-DC6E-4EE0-8B07-0E40E3712080}"/>
              </a:ext>
            </a:extLst>
          </p:cNvPr>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C517344E-8CEF-4188-9D5D-E4D340F8F71C}"/>
              </a:ext>
            </a:extLst>
          </p:cNvPr>
          <p:cNvSpPr>
            <a:spLocks noGrp="1"/>
          </p:cNvSpPr>
          <p:nvPr>
            <p:ph sz="quarter" idx="4"/>
          </p:nvPr>
        </p:nvSpPr>
        <p:spPr>
          <a:xfrm>
            <a:off x="6172200" y="2505075"/>
            <a:ext cx="5183188"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BBF15A81-9FCB-4D8E-A615-43794D35A848}"/>
              </a:ext>
            </a:extLst>
          </p:cNvPr>
          <p:cNvSpPr>
            <a:spLocks noGrp="1"/>
          </p:cNvSpPr>
          <p:nvPr>
            <p:ph type="dt" sz="half" idx="10"/>
          </p:nvPr>
        </p:nvSpPr>
        <p:spPr>
          <a:xfrm>
            <a:off x="838200" y="6356350"/>
            <a:ext cx="2743200" cy="365125"/>
          </a:xfrm>
          <a:prstGeom prst="rect">
            <a:avLst/>
          </a:prstGeom>
        </p:spPr>
        <p:txBody>
          <a:bodyPr/>
          <a:lstStyle/>
          <a:p>
            <a:fld id="{229BD413-F374-48E4-82E5-94BD21B85D11}" type="datetimeFigureOut">
              <a:rPr lang="en-US" smtClean="0"/>
              <a:t>4/17/2025</a:t>
            </a:fld>
            <a:endParaRPr lang="en-US"/>
          </a:p>
        </p:txBody>
      </p:sp>
      <p:sp>
        <p:nvSpPr>
          <p:cNvPr id="8" name="Footer Placeholder 7">
            <a:extLst>
              <a:ext uri="{FF2B5EF4-FFF2-40B4-BE49-F238E27FC236}">
                <a16:creationId xmlns:a16="http://schemas.microsoft.com/office/drawing/2014/main" id="{11DC2DF2-407E-4A9C-A2E3-8A68AC1EFAA3}"/>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9" name="Slide Number Placeholder 8">
            <a:extLst>
              <a:ext uri="{FF2B5EF4-FFF2-40B4-BE49-F238E27FC236}">
                <a16:creationId xmlns:a16="http://schemas.microsoft.com/office/drawing/2014/main" id="{A023EE56-001A-435C-BE03-9C10EFB72005}"/>
              </a:ext>
            </a:extLst>
          </p:cNvPr>
          <p:cNvSpPr>
            <a:spLocks noGrp="1"/>
          </p:cNvSpPr>
          <p:nvPr>
            <p:ph type="sldNum" sz="quarter" idx="12"/>
          </p:nvPr>
        </p:nvSpPr>
        <p:spPr>
          <a:xfrm>
            <a:off x="8610600" y="6356350"/>
            <a:ext cx="2743200" cy="365125"/>
          </a:xfrm>
          <a:prstGeom prst="rect">
            <a:avLst/>
          </a:prstGeom>
        </p:spPr>
        <p:txBody>
          <a:bodyPr/>
          <a:lstStyle/>
          <a:p>
            <a:fld id="{9D1FAFC5-E110-4199-8D7B-B6D728A91557}" type="slidenum">
              <a:rPr lang="en-US" smtClean="0"/>
              <a:t>‹#›</a:t>
            </a:fld>
            <a:endParaRPr lang="en-US"/>
          </a:p>
        </p:txBody>
      </p:sp>
    </p:spTree>
    <p:extLst>
      <p:ext uri="{BB962C8B-B14F-4D97-AF65-F5344CB8AC3E}">
        <p14:creationId xmlns:p14="http://schemas.microsoft.com/office/powerpoint/2010/main" val="198466627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A7D40A-8940-49C7-B774-8865AB18DE38}"/>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Date Placeholder 2">
            <a:extLst>
              <a:ext uri="{FF2B5EF4-FFF2-40B4-BE49-F238E27FC236}">
                <a16:creationId xmlns:a16="http://schemas.microsoft.com/office/drawing/2014/main" id="{68BE2B08-7D49-4CED-92E8-CBD077360C16}"/>
              </a:ext>
            </a:extLst>
          </p:cNvPr>
          <p:cNvSpPr>
            <a:spLocks noGrp="1"/>
          </p:cNvSpPr>
          <p:nvPr>
            <p:ph type="dt" sz="half" idx="10"/>
          </p:nvPr>
        </p:nvSpPr>
        <p:spPr>
          <a:xfrm>
            <a:off x="838200" y="6356350"/>
            <a:ext cx="2743200" cy="365125"/>
          </a:xfrm>
          <a:prstGeom prst="rect">
            <a:avLst/>
          </a:prstGeom>
        </p:spPr>
        <p:txBody>
          <a:bodyPr/>
          <a:lstStyle/>
          <a:p>
            <a:fld id="{229BD413-F374-48E4-82E5-94BD21B85D11}" type="datetimeFigureOut">
              <a:rPr lang="en-US" smtClean="0"/>
              <a:t>4/17/2025</a:t>
            </a:fld>
            <a:endParaRPr lang="en-US"/>
          </a:p>
        </p:txBody>
      </p:sp>
      <p:sp>
        <p:nvSpPr>
          <p:cNvPr id="4" name="Footer Placeholder 3">
            <a:extLst>
              <a:ext uri="{FF2B5EF4-FFF2-40B4-BE49-F238E27FC236}">
                <a16:creationId xmlns:a16="http://schemas.microsoft.com/office/drawing/2014/main" id="{FB2C9F58-3402-4A2E-BF52-129B76F385D2}"/>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5" name="Slide Number Placeholder 4">
            <a:extLst>
              <a:ext uri="{FF2B5EF4-FFF2-40B4-BE49-F238E27FC236}">
                <a16:creationId xmlns:a16="http://schemas.microsoft.com/office/drawing/2014/main" id="{2CE6A958-424C-467D-B2A2-8C4EE3A96674}"/>
              </a:ext>
            </a:extLst>
          </p:cNvPr>
          <p:cNvSpPr>
            <a:spLocks noGrp="1"/>
          </p:cNvSpPr>
          <p:nvPr>
            <p:ph type="sldNum" sz="quarter" idx="12"/>
          </p:nvPr>
        </p:nvSpPr>
        <p:spPr>
          <a:xfrm>
            <a:off x="8610600" y="6356350"/>
            <a:ext cx="2743200" cy="365125"/>
          </a:xfrm>
          <a:prstGeom prst="rect">
            <a:avLst/>
          </a:prstGeom>
        </p:spPr>
        <p:txBody>
          <a:bodyPr/>
          <a:lstStyle/>
          <a:p>
            <a:fld id="{9D1FAFC5-E110-4199-8D7B-B6D728A91557}" type="slidenum">
              <a:rPr lang="en-US" smtClean="0"/>
              <a:t>‹#›</a:t>
            </a:fld>
            <a:endParaRPr lang="en-US"/>
          </a:p>
        </p:txBody>
      </p:sp>
    </p:spTree>
    <p:extLst>
      <p:ext uri="{BB962C8B-B14F-4D97-AF65-F5344CB8AC3E}">
        <p14:creationId xmlns:p14="http://schemas.microsoft.com/office/powerpoint/2010/main" val="12371736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2E6517FB-21D7-4BED-A53B-99224E3269F2}"/>
              </a:ext>
            </a:extLst>
          </p:cNvPr>
          <p:cNvSpPr>
            <a:spLocks noGrp="1"/>
          </p:cNvSpPr>
          <p:nvPr>
            <p:ph type="dt" sz="half" idx="10"/>
          </p:nvPr>
        </p:nvSpPr>
        <p:spPr>
          <a:xfrm>
            <a:off x="838200" y="6356350"/>
            <a:ext cx="2743200" cy="365125"/>
          </a:xfrm>
          <a:prstGeom prst="rect">
            <a:avLst/>
          </a:prstGeom>
        </p:spPr>
        <p:txBody>
          <a:bodyPr/>
          <a:lstStyle/>
          <a:p>
            <a:fld id="{229BD413-F374-48E4-82E5-94BD21B85D11}" type="datetimeFigureOut">
              <a:rPr lang="en-US" smtClean="0"/>
              <a:t>4/17/2025</a:t>
            </a:fld>
            <a:endParaRPr lang="en-US"/>
          </a:p>
        </p:txBody>
      </p:sp>
      <p:sp>
        <p:nvSpPr>
          <p:cNvPr id="3" name="Footer Placeholder 2">
            <a:extLst>
              <a:ext uri="{FF2B5EF4-FFF2-40B4-BE49-F238E27FC236}">
                <a16:creationId xmlns:a16="http://schemas.microsoft.com/office/drawing/2014/main" id="{B013C9EC-9CB4-43CC-BF9E-B745D05D9F5E}"/>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4" name="Slide Number Placeholder 3">
            <a:extLst>
              <a:ext uri="{FF2B5EF4-FFF2-40B4-BE49-F238E27FC236}">
                <a16:creationId xmlns:a16="http://schemas.microsoft.com/office/drawing/2014/main" id="{2B172C73-9EC4-4103-B814-144FAA61A9DD}"/>
              </a:ext>
            </a:extLst>
          </p:cNvPr>
          <p:cNvSpPr>
            <a:spLocks noGrp="1"/>
          </p:cNvSpPr>
          <p:nvPr>
            <p:ph type="sldNum" sz="quarter" idx="12"/>
          </p:nvPr>
        </p:nvSpPr>
        <p:spPr>
          <a:xfrm>
            <a:off x="8610600" y="6356350"/>
            <a:ext cx="2743200" cy="365125"/>
          </a:xfrm>
          <a:prstGeom prst="rect">
            <a:avLst/>
          </a:prstGeom>
        </p:spPr>
        <p:txBody>
          <a:bodyPr/>
          <a:lstStyle/>
          <a:p>
            <a:fld id="{9D1FAFC5-E110-4199-8D7B-B6D728A91557}" type="slidenum">
              <a:rPr lang="en-US" smtClean="0"/>
              <a:t>‹#›</a:t>
            </a:fld>
            <a:endParaRPr lang="en-US"/>
          </a:p>
        </p:txBody>
      </p:sp>
    </p:spTree>
    <p:extLst>
      <p:ext uri="{BB962C8B-B14F-4D97-AF65-F5344CB8AC3E}">
        <p14:creationId xmlns:p14="http://schemas.microsoft.com/office/powerpoint/2010/main" val="327078395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4D0F6D-56D0-4D86-93EE-40071E527AC9}"/>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1DA1E406-5078-4288-B61C-97F7FB795E60}"/>
              </a:ext>
            </a:extLst>
          </p:cNvPr>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5A8F6D2D-CC8E-4E0F-8965-7E1F4B9B3EA1}"/>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353D671-7E18-4F86-9CCD-88913E1E8909}"/>
              </a:ext>
            </a:extLst>
          </p:cNvPr>
          <p:cNvSpPr>
            <a:spLocks noGrp="1"/>
          </p:cNvSpPr>
          <p:nvPr>
            <p:ph type="dt" sz="half" idx="10"/>
          </p:nvPr>
        </p:nvSpPr>
        <p:spPr>
          <a:xfrm>
            <a:off x="838200" y="6356350"/>
            <a:ext cx="2743200" cy="365125"/>
          </a:xfrm>
          <a:prstGeom prst="rect">
            <a:avLst/>
          </a:prstGeom>
        </p:spPr>
        <p:txBody>
          <a:bodyPr/>
          <a:lstStyle/>
          <a:p>
            <a:fld id="{229BD413-F374-48E4-82E5-94BD21B85D11}" type="datetimeFigureOut">
              <a:rPr lang="en-US" smtClean="0"/>
              <a:t>4/17/2025</a:t>
            </a:fld>
            <a:endParaRPr lang="en-US"/>
          </a:p>
        </p:txBody>
      </p:sp>
      <p:sp>
        <p:nvSpPr>
          <p:cNvPr id="6" name="Footer Placeholder 5">
            <a:extLst>
              <a:ext uri="{FF2B5EF4-FFF2-40B4-BE49-F238E27FC236}">
                <a16:creationId xmlns:a16="http://schemas.microsoft.com/office/drawing/2014/main" id="{D6453D41-9AB9-4FFE-BF82-2504F78C3A54}"/>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86525521-C0E2-4961-A714-8B90366C7966}"/>
              </a:ext>
            </a:extLst>
          </p:cNvPr>
          <p:cNvSpPr>
            <a:spLocks noGrp="1"/>
          </p:cNvSpPr>
          <p:nvPr>
            <p:ph type="sldNum" sz="quarter" idx="12"/>
          </p:nvPr>
        </p:nvSpPr>
        <p:spPr>
          <a:xfrm>
            <a:off x="8610600" y="6356350"/>
            <a:ext cx="2743200" cy="365125"/>
          </a:xfrm>
          <a:prstGeom prst="rect">
            <a:avLst/>
          </a:prstGeom>
        </p:spPr>
        <p:txBody>
          <a:bodyPr/>
          <a:lstStyle/>
          <a:p>
            <a:fld id="{9D1FAFC5-E110-4199-8D7B-B6D728A91557}" type="slidenum">
              <a:rPr lang="en-US" smtClean="0"/>
              <a:t>‹#›</a:t>
            </a:fld>
            <a:endParaRPr lang="en-US"/>
          </a:p>
        </p:txBody>
      </p:sp>
    </p:spTree>
    <p:extLst>
      <p:ext uri="{BB962C8B-B14F-4D97-AF65-F5344CB8AC3E}">
        <p14:creationId xmlns:p14="http://schemas.microsoft.com/office/powerpoint/2010/main" val="133562737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FDDA9F-6130-4FCE-AC60-CA1BCB8044DD}"/>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E12AD920-AA92-4176-809B-ABBD6AE5770E}"/>
              </a:ext>
            </a:extLst>
          </p:cNvPr>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C4369971-2240-4909-9806-61E3594B18A6}"/>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E8D2458-F2F6-4D04-97D2-1AE81A9F17F8}"/>
              </a:ext>
            </a:extLst>
          </p:cNvPr>
          <p:cNvSpPr>
            <a:spLocks noGrp="1"/>
          </p:cNvSpPr>
          <p:nvPr>
            <p:ph type="dt" sz="half" idx="10"/>
          </p:nvPr>
        </p:nvSpPr>
        <p:spPr>
          <a:xfrm>
            <a:off x="838200" y="6356350"/>
            <a:ext cx="2743200" cy="365125"/>
          </a:xfrm>
          <a:prstGeom prst="rect">
            <a:avLst/>
          </a:prstGeom>
        </p:spPr>
        <p:txBody>
          <a:bodyPr/>
          <a:lstStyle/>
          <a:p>
            <a:fld id="{229BD413-F374-48E4-82E5-94BD21B85D11}" type="datetimeFigureOut">
              <a:rPr lang="en-US" smtClean="0"/>
              <a:t>4/17/2025</a:t>
            </a:fld>
            <a:endParaRPr lang="en-US"/>
          </a:p>
        </p:txBody>
      </p:sp>
      <p:sp>
        <p:nvSpPr>
          <p:cNvPr id="6" name="Footer Placeholder 5">
            <a:extLst>
              <a:ext uri="{FF2B5EF4-FFF2-40B4-BE49-F238E27FC236}">
                <a16:creationId xmlns:a16="http://schemas.microsoft.com/office/drawing/2014/main" id="{7EDDB031-D984-4C49-A297-C8D193EB7859}"/>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06D405C4-D6B5-496C-AEFA-043940088E25}"/>
              </a:ext>
            </a:extLst>
          </p:cNvPr>
          <p:cNvSpPr>
            <a:spLocks noGrp="1"/>
          </p:cNvSpPr>
          <p:nvPr>
            <p:ph type="sldNum" sz="quarter" idx="12"/>
          </p:nvPr>
        </p:nvSpPr>
        <p:spPr>
          <a:xfrm>
            <a:off x="8610600" y="6356350"/>
            <a:ext cx="2743200" cy="365125"/>
          </a:xfrm>
          <a:prstGeom prst="rect">
            <a:avLst/>
          </a:prstGeom>
        </p:spPr>
        <p:txBody>
          <a:bodyPr/>
          <a:lstStyle/>
          <a:p>
            <a:fld id="{9D1FAFC5-E110-4199-8D7B-B6D728A91557}" type="slidenum">
              <a:rPr lang="en-US" smtClean="0"/>
              <a:t>‹#›</a:t>
            </a:fld>
            <a:endParaRPr lang="en-US"/>
          </a:p>
        </p:txBody>
      </p:sp>
    </p:spTree>
    <p:extLst>
      <p:ext uri="{BB962C8B-B14F-4D97-AF65-F5344CB8AC3E}">
        <p14:creationId xmlns:p14="http://schemas.microsoft.com/office/powerpoint/2010/main" val="20852624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95146095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image" Target="../media/image4.jpe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audio" Target="../media/audio1.wav"/><Relationship Id="rId12" Type="http://schemas.openxmlformats.org/officeDocument/2006/relationships/audio" Target="../media/audio1.wav"/><Relationship Id="rId2" Type="http://schemas.openxmlformats.org/officeDocument/2006/relationships/notesSlide" Target="../notesSlides/notesSlide6.xml"/><Relationship Id="rId1" Type="http://schemas.openxmlformats.org/officeDocument/2006/relationships/slideLayout" Target="../slideLayouts/slideLayout7.xml"/><Relationship Id="rId5" Type="http://schemas.openxmlformats.org/officeDocument/2006/relationships/image" Target="../media/image14.png"/><Relationship Id="rId4" Type="http://schemas.openxmlformats.org/officeDocument/2006/relationships/image" Target="../media/image1.png"/></Relationships>
</file>

<file path=ppt/slides/_rels/slide11.xml.rels><?xml version="1.0" encoding="UTF-8" standalone="yes"?>
<Relationships xmlns="http://schemas.openxmlformats.org/package/2006/relationships"><Relationship Id="rId13" Type="http://schemas.openxmlformats.org/officeDocument/2006/relationships/audio" Target="../media/audio1.wav"/><Relationship Id="rId3" Type="http://schemas.openxmlformats.org/officeDocument/2006/relationships/audio" Target="../media/audio1.wav"/><Relationship Id="rId2" Type="http://schemas.openxmlformats.org/officeDocument/2006/relationships/notesSlide" Target="../notesSlides/notesSlide7.xml"/><Relationship Id="rId1" Type="http://schemas.openxmlformats.org/officeDocument/2006/relationships/slideLayout" Target="../slideLayouts/slideLayout7.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png"/></Relationships>
</file>

<file path=ppt/slides/_rels/slide12.xml.rels><?xml version="1.0" encoding="UTF-8" standalone="yes"?>
<Relationships xmlns="http://schemas.openxmlformats.org/package/2006/relationships"><Relationship Id="rId3" Type="http://schemas.openxmlformats.org/officeDocument/2006/relationships/audio" Target="../media/audio2.wav"/><Relationship Id="rId2" Type="http://schemas.openxmlformats.org/officeDocument/2006/relationships/notesSlide" Target="../notesSlides/notesSlide8.xml"/><Relationship Id="rId1" Type="http://schemas.openxmlformats.org/officeDocument/2006/relationships/slideLayout" Target="../slideLayouts/slideLayout7.xml"/><Relationship Id="rId4" Type="http://schemas.openxmlformats.org/officeDocument/2006/relationships/image" Target="../media/image17.png"/></Relationships>
</file>

<file path=ppt/slides/_rels/slide1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14.xml.rels><?xml version="1.0" encoding="UTF-8" standalone="yes"?>
<Relationships xmlns="http://schemas.openxmlformats.org/package/2006/relationships"><Relationship Id="rId8" Type="http://schemas.openxmlformats.org/officeDocument/2006/relationships/audio" Target="../media/audio1.wav"/><Relationship Id="rId3" Type="http://schemas.openxmlformats.org/officeDocument/2006/relationships/audio" Target="../media/audio1.wav"/><Relationship Id="rId2" Type="http://schemas.openxmlformats.org/officeDocument/2006/relationships/notesSlide" Target="../notesSlides/notesSlide10.xml"/><Relationship Id="rId1" Type="http://schemas.openxmlformats.org/officeDocument/2006/relationships/slideLayout" Target="../slideLayouts/slideLayout7.xml"/><Relationship Id="rId5" Type="http://schemas.openxmlformats.org/officeDocument/2006/relationships/image" Target="../media/image15.png"/><Relationship Id="rId4" Type="http://schemas.openxmlformats.org/officeDocument/2006/relationships/image" Target="../media/image1.png"/></Relationships>
</file>

<file path=ppt/slides/_rels/slide1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3" Type="http://schemas.openxmlformats.org/officeDocument/2006/relationships/audio" Target="../media/audio1.wav"/><Relationship Id="rId3" Type="http://schemas.openxmlformats.org/officeDocument/2006/relationships/audio" Target="../media/audio1.wav"/><Relationship Id="rId2" Type="http://schemas.openxmlformats.org/officeDocument/2006/relationships/notesSlide" Target="../notesSlides/notesSlide12.xml"/><Relationship Id="rId1" Type="http://schemas.openxmlformats.org/officeDocument/2006/relationships/slideLayout" Target="../slideLayouts/slideLayout7.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png"/></Relationships>
</file>

<file path=ppt/slides/_rels/slide18.xml.rels><?xml version="1.0" encoding="UTF-8" standalone="yes"?>
<Relationships xmlns="http://schemas.openxmlformats.org/package/2006/relationships"><Relationship Id="rId8" Type="http://schemas.microsoft.com/office/2007/relationships/hdphoto" Target="../media/hdphoto1.wdp"/><Relationship Id="rId3" Type="http://schemas.openxmlformats.org/officeDocument/2006/relationships/audio" Target="../media/audio1.wav"/><Relationship Id="rId7" Type="http://schemas.openxmlformats.org/officeDocument/2006/relationships/image" Target="../media/image21.png"/><Relationship Id="rId2" Type="http://schemas.openxmlformats.org/officeDocument/2006/relationships/notesSlide" Target="../notesSlides/notesSlide13.xml"/><Relationship Id="rId1" Type="http://schemas.openxmlformats.org/officeDocument/2006/relationships/slideLayout" Target="../slideLayouts/slideLayout7.xml"/><Relationship Id="rId6" Type="http://schemas.openxmlformats.org/officeDocument/2006/relationships/image" Target="../media/image20.png"/><Relationship Id="rId5" Type="http://schemas.openxmlformats.org/officeDocument/2006/relationships/image" Target="../media/image19.png"/><Relationship Id="rId15" Type="http://schemas.openxmlformats.org/officeDocument/2006/relationships/audio" Target="../media/audio1.wav"/><Relationship Id="rId4" Type="http://schemas.openxmlformats.org/officeDocument/2006/relationships/image" Target="../media/image1.png"/></Relationships>
</file>

<file path=ppt/slides/_rels/slide1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6.png"/></Relationships>
</file>

<file path=ppt/slides/_rels/slide2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1.png"/><Relationship Id="rId1" Type="http://schemas.openxmlformats.org/officeDocument/2006/relationships/slideLayout" Target="../slideLayouts/slideLayout7.xml"/><Relationship Id="rId5" Type="http://schemas.openxmlformats.org/officeDocument/2006/relationships/image" Target="../media/image23.png"/><Relationship Id="rId4" Type="http://schemas.microsoft.com/office/2007/relationships/hdphoto" Target="../media/hdphoto2.wdp"/></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7.png"/></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7.xml"/><Relationship Id="rId5" Type="http://schemas.openxmlformats.org/officeDocument/2006/relationships/image" Target="../media/image9.png"/><Relationship Id="rId4" Type="http://schemas.openxmlformats.org/officeDocument/2006/relationships/image" Target="../media/image8.png"/></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7.xml"/><Relationship Id="rId5" Type="http://schemas.openxmlformats.org/officeDocument/2006/relationships/image" Target="../media/image10.png"/><Relationship Id="rId4" Type="http://schemas.openxmlformats.org/officeDocument/2006/relationships/image" Target="../media/image8.png"/></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image" Target="../media/image4.jpeg"/><Relationship Id="rId4" Type="http://schemas.openxmlformats.org/officeDocument/2006/relationships/image" Target="../media/image3.png"/></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12.png"/><Relationship Id="rId4" Type="http://schemas.openxmlformats.org/officeDocument/2006/relationships/image" Target="../media/image11.png"/></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7.xml"/><Relationship Id="rId4" Type="http://schemas.openxmlformats.org/officeDocument/2006/relationships/image" Target="../media/image13.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0775A5D-2B38-3CCC-C654-853329D6E92A}"/>
            </a:ext>
          </a:extLst>
        </p:cNvPr>
        <p:cNvGrpSpPr/>
        <p:nvPr/>
      </p:nvGrpSpPr>
      <p:grpSpPr>
        <a:xfrm>
          <a:off x="0" y="0"/>
          <a:ext cx="0" cy="0"/>
          <a:chOff x="0" y="0"/>
          <a:chExt cx="0" cy="0"/>
        </a:xfrm>
      </p:grpSpPr>
      <p:pic>
        <p:nvPicPr>
          <p:cNvPr id="4" name="图片 4">
            <a:extLst>
              <a:ext uri="{FF2B5EF4-FFF2-40B4-BE49-F238E27FC236}">
                <a16:creationId xmlns:a16="http://schemas.microsoft.com/office/drawing/2014/main" id="{C4BC05A0-B2FB-7FA7-AD19-4A468CA8972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9" name="Picture 8">
            <a:extLst>
              <a:ext uri="{FF2B5EF4-FFF2-40B4-BE49-F238E27FC236}">
                <a16:creationId xmlns:a16="http://schemas.microsoft.com/office/drawing/2014/main" id="{987DF093-0FE1-FC9A-5EAD-477DDE419543}"/>
              </a:ext>
            </a:extLst>
          </p:cNvPr>
          <p:cNvPicPr>
            <a:picLocks noChangeAspect="1"/>
          </p:cNvPicPr>
          <p:nvPr/>
        </p:nvPicPr>
        <p:blipFill>
          <a:blip r:embed="rId3"/>
          <a:stretch>
            <a:fillRect/>
          </a:stretch>
        </p:blipFill>
        <p:spPr>
          <a:xfrm>
            <a:off x="958445" y="3192615"/>
            <a:ext cx="10577477" cy="2127688"/>
          </a:xfrm>
          <a:prstGeom prst="rect">
            <a:avLst/>
          </a:prstGeom>
        </p:spPr>
      </p:pic>
      <p:pic>
        <p:nvPicPr>
          <p:cNvPr id="14" name="Picture 13">
            <a:extLst>
              <a:ext uri="{FF2B5EF4-FFF2-40B4-BE49-F238E27FC236}">
                <a16:creationId xmlns:a16="http://schemas.microsoft.com/office/drawing/2014/main" id="{28C803AE-0687-E6EF-63FC-3454026F7772}"/>
              </a:ext>
            </a:extLst>
          </p:cNvPr>
          <p:cNvPicPr>
            <a:picLocks noChangeAspect="1"/>
          </p:cNvPicPr>
          <p:nvPr/>
        </p:nvPicPr>
        <p:blipFill>
          <a:blip r:embed="rId4"/>
          <a:stretch>
            <a:fillRect/>
          </a:stretch>
        </p:blipFill>
        <p:spPr>
          <a:xfrm>
            <a:off x="4479217" y="1899149"/>
            <a:ext cx="2926334" cy="1457070"/>
          </a:xfrm>
          <a:prstGeom prst="rect">
            <a:avLst/>
          </a:prstGeom>
        </p:spPr>
      </p:pic>
      <p:pic>
        <p:nvPicPr>
          <p:cNvPr id="2" name="Picture 2" descr="Ảnh có chứa văn bản, biểu tượng, Phông chữ, Nhãn hiệu&#10;&#10;Mô tả được tạo tự động">
            <a:extLst>
              <a:ext uri="{FF2B5EF4-FFF2-40B4-BE49-F238E27FC236}">
                <a16:creationId xmlns:a16="http://schemas.microsoft.com/office/drawing/2014/main" id="{B0A66882-098C-9DB9-0659-9912D65DA6D8}"/>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5011" y="242799"/>
            <a:ext cx="1360528" cy="1283650"/>
          </a:xfrm>
          <a:prstGeom prst="ellipse">
            <a:avLst/>
          </a:prstGeom>
        </p:spPr>
      </p:pic>
      <p:sp>
        <p:nvSpPr>
          <p:cNvPr id="5" name="Hộp Văn bản 5">
            <a:extLst>
              <a:ext uri="{FF2B5EF4-FFF2-40B4-BE49-F238E27FC236}">
                <a16:creationId xmlns:a16="http://schemas.microsoft.com/office/drawing/2014/main" id="{4618BFF1-96BF-C263-12DA-ADDE39895637}"/>
              </a:ext>
            </a:extLst>
          </p:cNvPr>
          <p:cNvSpPr txBox="1"/>
          <p:nvPr/>
        </p:nvSpPr>
        <p:spPr>
          <a:xfrm>
            <a:off x="2189230" y="1149098"/>
            <a:ext cx="7506307" cy="646331"/>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b="1" i="0" u="none" strike="noStrike" kern="120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UBND</a:t>
            </a:r>
            <a:r>
              <a:rPr kumimoji="0" lang="en-US"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a:t>
            </a:r>
            <a:r>
              <a:rPr kumimoji="0" lang="vi-VN"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QUẬN LONG BIÊN</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TRƯỜNG TIỂU HỌC ÁI MỘ B  </a:t>
            </a:r>
          </a:p>
        </p:txBody>
      </p:sp>
    </p:spTree>
    <p:extLst>
      <p:ext uri="{BB962C8B-B14F-4D97-AF65-F5344CB8AC3E}">
        <p14:creationId xmlns:p14="http://schemas.microsoft.com/office/powerpoint/2010/main" val="61608865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down)">
                                      <p:cBhvr>
                                        <p:cTn id="7" dur="500"/>
                                        <p:tgtEl>
                                          <p:spTgt spid="14"/>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1000"/>
                                        <p:tgtEl>
                                          <p:spTgt spid="9"/>
                                        </p:tgtEl>
                                      </p:cBhvr>
                                    </p:animEffect>
                                    <p:anim calcmode="lin" valueType="num">
                                      <p:cBhvr>
                                        <p:cTn id="13" dur="1000" fill="hold"/>
                                        <p:tgtEl>
                                          <p:spTgt spid="9"/>
                                        </p:tgtEl>
                                        <p:attrNameLst>
                                          <p:attrName>ppt_x</p:attrName>
                                        </p:attrNameLst>
                                      </p:cBhvr>
                                      <p:tavLst>
                                        <p:tav tm="0">
                                          <p:val>
                                            <p:strVal val="#ppt_x"/>
                                          </p:val>
                                        </p:tav>
                                        <p:tav tm="100000">
                                          <p:val>
                                            <p:strVal val="#ppt_x"/>
                                          </p:val>
                                        </p:tav>
                                      </p:tavLst>
                                    </p:anim>
                                    <p:anim calcmode="lin" valueType="num">
                                      <p:cBhvr>
                                        <p:cTn id="14"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a:extLst>
              <a:ext uri="{FF2B5EF4-FFF2-40B4-BE49-F238E27FC236}">
                <a16:creationId xmlns:a16="http://schemas.microsoft.com/office/drawing/2014/main" id="{2AF7D39F-098B-4087-972D-2E2A7B5EE63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5" name="Picture 4">
            <a:extLst>
              <a:ext uri="{FF2B5EF4-FFF2-40B4-BE49-F238E27FC236}">
                <a16:creationId xmlns:a16="http://schemas.microsoft.com/office/drawing/2014/main" id="{EAC756B3-F26A-4AF4-BEB0-3E35DF8C21D7}"/>
              </a:ext>
            </a:extLst>
          </p:cNvPr>
          <p:cNvPicPr>
            <a:picLocks noChangeAspect="1"/>
          </p:cNvPicPr>
          <p:nvPr/>
        </p:nvPicPr>
        <p:blipFill>
          <a:blip r:embed="rId5"/>
          <a:stretch>
            <a:fillRect/>
          </a:stretch>
        </p:blipFill>
        <p:spPr>
          <a:xfrm>
            <a:off x="2482240" y="3200400"/>
            <a:ext cx="8242478" cy="3657600"/>
          </a:xfrm>
          <a:prstGeom prst="rect">
            <a:avLst/>
          </a:prstGeom>
        </p:spPr>
      </p:pic>
      <p:sp>
        <p:nvSpPr>
          <p:cNvPr id="33" name="TextBox 32">
            <a:extLst>
              <a:ext uri="{FF2B5EF4-FFF2-40B4-BE49-F238E27FC236}">
                <a16:creationId xmlns:a16="http://schemas.microsoft.com/office/drawing/2014/main" id="{7AD0CEE5-6AB4-4016-BB8C-31C65EE6BBA3}"/>
              </a:ext>
            </a:extLst>
          </p:cNvPr>
          <p:cNvSpPr txBox="1"/>
          <p:nvPr/>
        </p:nvSpPr>
        <p:spPr>
          <a:xfrm>
            <a:off x="2581274" y="1763812"/>
            <a:ext cx="7743825" cy="1200329"/>
          </a:xfrm>
          <a:prstGeom prst="rect">
            <a:avLst/>
          </a:prstGeom>
          <a:noFill/>
        </p:spPr>
        <p:txBody>
          <a:bodyPr wrap="square" rtlCol="0">
            <a:spAutoFit/>
          </a:bodyPr>
          <a:lstStyle/>
          <a:p>
            <a:pPr lvl="0" algn="ctr">
              <a:defRPr/>
            </a:pPr>
            <a:r>
              <a:rPr lang="en-US" sz="3600" b="1" dirty="0" err="1">
                <a:solidFill>
                  <a:srgbClr val="AA27DA"/>
                </a:solidFill>
              </a:rPr>
              <a:t>Trao</a:t>
            </a:r>
            <a:r>
              <a:rPr lang="en-US" sz="3600" b="1" dirty="0">
                <a:solidFill>
                  <a:srgbClr val="AA27DA"/>
                </a:solidFill>
              </a:rPr>
              <a:t> </a:t>
            </a:r>
            <a:r>
              <a:rPr lang="en-US" sz="3600" b="1" dirty="0" err="1">
                <a:solidFill>
                  <a:srgbClr val="AA27DA"/>
                </a:solidFill>
              </a:rPr>
              <a:t>đổi</a:t>
            </a:r>
            <a:r>
              <a:rPr lang="en-US" sz="3600" b="1" dirty="0">
                <a:solidFill>
                  <a:srgbClr val="AA27DA"/>
                </a:solidFill>
              </a:rPr>
              <a:t> </a:t>
            </a:r>
            <a:r>
              <a:rPr lang="en-US" sz="3600" b="1" dirty="0" err="1">
                <a:solidFill>
                  <a:srgbClr val="AA27DA"/>
                </a:solidFill>
              </a:rPr>
              <a:t>nhóm</a:t>
            </a:r>
            <a:r>
              <a:rPr lang="en-US" sz="3600" b="1" dirty="0">
                <a:solidFill>
                  <a:srgbClr val="AA27DA"/>
                </a:solidFill>
              </a:rPr>
              <a:t> </a:t>
            </a:r>
            <a:r>
              <a:rPr lang="en-US" sz="3600" b="1" dirty="0" err="1">
                <a:solidFill>
                  <a:srgbClr val="AA27DA"/>
                </a:solidFill>
              </a:rPr>
              <a:t>để</a:t>
            </a:r>
            <a:r>
              <a:rPr lang="en-US" sz="3600" b="1" dirty="0">
                <a:solidFill>
                  <a:srgbClr val="AA27DA"/>
                </a:solidFill>
              </a:rPr>
              <a:t> </a:t>
            </a:r>
            <a:r>
              <a:rPr lang="en-US" sz="3600" b="1" dirty="0" err="1">
                <a:solidFill>
                  <a:srgbClr val="AA27DA"/>
                </a:solidFill>
              </a:rPr>
              <a:t>nêu</a:t>
            </a:r>
            <a:r>
              <a:rPr lang="en-US" sz="3600" b="1" dirty="0">
                <a:solidFill>
                  <a:srgbClr val="AA27DA"/>
                </a:solidFill>
              </a:rPr>
              <a:t> </a:t>
            </a:r>
            <a:r>
              <a:rPr lang="en-US" sz="3600" b="1" dirty="0" err="1">
                <a:solidFill>
                  <a:srgbClr val="AA27DA"/>
                </a:solidFill>
              </a:rPr>
              <a:t>cảm</a:t>
            </a:r>
            <a:r>
              <a:rPr lang="en-US" sz="3600" b="1" dirty="0">
                <a:solidFill>
                  <a:srgbClr val="AA27DA"/>
                </a:solidFill>
              </a:rPr>
              <a:t> </a:t>
            </a:r>
            <a:r>
              <a:rPr lang="en-US" sz="3600" b="1" dirty="0" err="1">
                <a:solidFill>
                  <a:srgbClr val="AA27DA"/>
                </a:solidFill>
              </a:rPr>
              <a:t>xúc</a:t>
            </a:r>
            <a:r>
              <a:rPr lang="en-US" sz="3600" b="1" dirty="0">
                <a:solidFill>
                  <a:srgbClr val="AA27DA"/>
                </a:solidFill>
              </a:rPr>
              <a:t> </a:t>
            </a:r>
            <a:r>
              <a:rPr lang="en-US" sz="3600" b="1" dirty="0" err="1">
                <a:solidFill>
                  <a:srgbClr val="AA27DA"/>
                </a:solidFill>
              </a:rPr>
              <a:t>của</a:t>
            </a:r>
            <a:r>
              <a:rPr lang="en-US" sz="3600" b="1" dirty="0">
                <a:solidFill>
                  <a:srgbClr val="AA27DA"/>
                </a:solidFill>
              </a:rPr>
              <a:t> </a:t>
            </a:r>
            <a:r>
              <a:rPr lang="en-US" sz="3600" b="1" dirty="0" err="1">
                <a:solidFill>
                  <a:srgbClr val="AA27DA"/>
                </a:solidFill>
              </a:rPr>
              <a:t>bản</a:t>
            </a:r>
            <a:r>
              <a:rPr lang="en-US" sz="3600" b="1" dirty="0">
                <a:solidFill>
                  <a:srgbClr val="AA27DA"/>
                </a:solidFill>
              </a:rPr>
              <a:t> </a:t>
            </a:r>
            <a:r>
              <a:rPr lang="en-US" sz="3600" b="1" dirty="0" err="1">
                <a:solidFill>
                  <a:srgbClr val="AA27DA"/>
                </a:solidFill>
              </a:rPr>
              <a:t>thân</a:t>
            </a:r>
            <a:r>
              <a:rPr lang="en-US" sz="3600" b="1" dirty="0">
                <a:solidFill>
                  <a:srgbClr val="AA27DA"/>
                </a:solidFill>
              </a:rPr>
              <a:t> </a:t>
            </a:r>
            <a:r>
              <a:rPr lang="en-US" sz="3600" b="1" dirty="0" err="1">
                <a:solidFill>
                  <a:srgbClr val="AA27DA"/>
                </a:solidFill>
              </a:rPr>
              <a:t>về</a:t>
            </a:r>
            <a:r>
              <a:rPr lang="en-US" sz="3600" b="1" dirty="0">
                <a:solidFill>
                  <a:srgbClr val="AA27DA"/>
                </a:solidFill>
              </a:rPr>
              <a:t> </a:t>
            </a:r>
            <a:r>
              <a:rPr lang="en-US" sz="3600" b="1" dirty="0" err="1">
                <a:solidFill>
                  <a:srgbClr val="AA27DA"/>
                </a:solidFill>
              </a:rPr>
              <a:t>vẻ</a:t>
            </a:r>
            <a:r>
              <a:rPr lang="en-US" sz="3600" b="1" dirty="0">
                <a:solidFill>
                  <a:srgbClr val="AA27DA"/>
                </a:solidFill>
              </a:rPr>
              <a:t> </a:t>
            </a:r>
            <a:r>
              <a:rPr lang="en-US" sz="3600" b="1" dirty="0" err="1">
                <a:solidFill>
                  <a:srgbClr val="AA27DA"/>
                </a:solidFill>
              </a:rPr>
              <a:t>đẹp</a:t>
            </a:r>
            <a:r>
              <a:rPr lang="en-US" sz="3600" b="1" dirty="0">
                <a:solidFill>
                  <a:srgbClr val="AA27DA"/>
                </a:solidFill>
              </a:rPr>
              <a:t> </a:t>
            </a:r>
            <a:r>
              <a:rPr lang="en-US" sz="3600" b="1" dirty="0" err="1">
                <a:solidFill>
                  <a:srgbClr val="AA27DA"/>
                </a:solidFill>
              </a:rPr>
              <a:t>cảnh</a:t>
            </a:r>
            <a:r>
              <a:rPr lang="en-US" sz="3600" b="1" dirty="0">
                <a:solidFill>
                  <a:srgbClr val="AA27DA"/>
                </a:solidFill>
              </a:rPr>
              <a:t> </a:t>
            </a:r>
            <a:r>
              <a:rPr lang="en-US" sz="3600" b="1" dirty="0" err="1">
                <a:solidFill>
                  <a:srgbClr val="AA27DA"/>
                </a:solidFill>
              </a:rPr>
              <a:t>vịnh</a:t>
            </a:r>
            <a:r>
              <a:rPr lang="en-US" sz="3600" b="1" dirty="0">
                <a:solidFill>
                  <a:srgbClr val="AA27DA"/>
                </a:solidFill>
              </a:rPr>
              <a:t> </a:t>
            </a:r>
            <a:r>
              <a:rPr lang="en-US" sz="3600" b="1" dirty="0" err="1">
                <a:solidFill>
                  <a:srgbClr val="AA27DA"/>
                </a:solidFill>
              </a:rPr>
              <a:t>Hạ</a:t>
            </a:r>
            <a:r>
              <a:rPr lang="en-US" sz="3600" b="1" dirty="0">
                <a:solidFill>
                  <a:srgbClr val="AA27DA"/>
                </a:solidFill>
              </a:rPr>
              <a:t> Long</a:t>
            </a:r>
            <a:endParaRPr kumimoji="0" lang="en-US" sz="3600" b="1" i="0" u="none" strike="noStrike" kern="1200" cap="none" spc="0" normalizeH="0" baseline="0" noProof="0" dirty="0">
              <a:ln>
                <a:noFill/>
              </a:ln>
              <a:solidFill>
                <a:srgbClr val="AA27DA"/>
              </a:solidFill>
              <a:effectLst/>
              <a:uLnTx/>
              <a:uFillTx/>
              <a:latin typeface="Calibri" panose="020F0502020204030204"/>
            </a:endParaRPr>
          </a:p>
        </p:txBody>
      </p:sp>
    </p:spTree>
    <p:extLst>
      <p:ext uri="{BB962C8B-B14F-4D97-AF65-F5344CB8AC3E}">
        <p14:creationId xmlns:p14="http://schemas.microsoft.com/office/powerpoint/2010/main" val="213320432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1"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 calcmode="lin" valueType="num">
                                          <p:cBhvr additive="base">
                                            <p:cTn id="7" dur="500"/>
                                            <p:tgtEl>
                                              <p:spTgt spid="33"/>
                                            </p:tgtEl>
                                            <p:attrNameLst>
                                              <p:attrName>ppt_y</p:attrName>
                                            </p:attrNameLst>
                                          </p:cBhvr>
                                          <p:tavLst>
                                            <p:tav tm="0">
                                              <p:val>
                                                <p:strVal val="#ppt_y-#ppt_h*1.125000"/>
                                              </p:val>
                                            </p:tav>
                                            <p:tav tm="100000">
                                              <p:val>
                                                <p:strVal val="#ppt_y"/>
                                              </p:val>
                                            </p:tav>
                                          </p:tavLst>
                                        </p:anim>
                                        <p:animEffect transition="in" filter="wipe(down)">
                                          <p:cBhvr>
                                            <p:cTn id="8" dur="500"/>
                                            <p:tgtEl>
                                              <p:spTgt spid="33"/>
                                            </p:tgtEl>
                                          </p:cBhvr>
                                        </p:animEffect>
                                      </p:childTnLst>
                                    </p:cTn>
                                  </p:par>
                                </p:childTnLst>
                              </p:cTn>
                            </p:par>
                            <p:par>
                              <p:cTn id="9" fill="hold">
                                <p:stCondLst>
                                  <p:cond delay="500"/>
                                </p:stCondLst>
                                <p:childTnLst>
                                  <p:par>
                                    <p:cTn id="10" presetID="2" presetClass="entr" presetSubtype="4" fill="hold" nodeType="afterEffect" p14:presetBounceEnd="50000">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14:bounceEnd="50000">
                                          <p:cBhvr additive="base">
                                            <p:cTn id="12" dur="500" fill="hold"/>
                                            <p:tgtEl>
                                              <p:spTgt spid="5"/>
                                            </p:tgtEl>
                                            <p:attrNameLst>
                                              <p:attrName>ppt_x</p:attrName>
                                            </p:attrNameLst>
                                          </p:cBhvr>
                                          <p:tavLst>
                                            <p:tav tm="0">
                                              <p:val>
                                                <p:strVal val="#ppt_x"/>
                                              </p:val>
                                            </p:tav>
                                            <p:tav tm="100000">
                                              <p:val>
                                                <p:strVal val="#ppt_x"/>
                                              </p:val>
                                            </p:tav>
                                          </p:tavLst>
                                        </p:anim>
                                        <p:anim calcmode="lin" valueType="num" p14:bounceEnd="50000">
                                          <p:cBhvr additive="base">
                                            <p:cTn id="13" dur="500" fill="hold"/>
                                            <p:tgtEl>
                                              <p:spTgt spid="5"/>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0"/>
                                                </p:cond>
                                              </p:stCondLst>
                                              <p:endCondLst>
                                                <p:cond evt="onStopAudio" delay="0">
                                                  <p:tgtEl>
                                                    <p:sldTgt/>
                                                  </p:tgtEl>
                                                </p:cond>
                                              </p:endCondLst>
                                            </p:cTn>
                                            <p:tgtEl>
                                              <p:sndTgt r:embed="rId3" name="uỷn.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down)">
                                          <p:cBhvr>
                                            <p:cTn id="7" dur="500"/>
                                            <p:tgtEl>
                                              <p:spTgt spid="8"/>
                                            </p:tgtEl>
                                          </p:cBhvr>
                                        </p:animEffect>
                                      </p:childTnLst>
                                    </p:cTn>
                                  </p:par>
                                  <p:par>
                                    <p:cTn id="8" presetID="22" presetClass="entr" presetSubtype="4" fill="hold" nodeType="withEffect">
                                      <p:stCondLst>
                                        <p:cond delay="0"/>
                                      </p:stCondLst>
                                      <p:childTnLst>
                                        <p:set>
                                          <p:cBhvr>
                                            <p:cTn id="9" dur="1" fill="hold">
                                              <p:stCondLst>
                                                <p:cond delay="0"/>
                                              </p:stCondLst>
                                            </p:cTn>
                                            <p:tgtEl>
                                              <p:spTgt spid="14"/>
                                            </p:tgtEl>
                                            <p:attrNameLst>
                                              <p:attrName>style.visibility</p:attrName>
                                            </p:attrNameLst>
                                          </p:cBhvr>
                                          <p:to>
                                            <p:strVal val="visible"/>
                                          </p:to>
                                        </p:set>
                                        <p:animEffect transition="in" filter="wipe(down)">
                                          <p:cBhvr>
                                            <p:cTn id="10" dur="500"/>
                                            <p:tgtEl>
                                              <p:spTgt spid="14"/>
                                            </p:tgtEl>
                                          </p:cBhvr>
                                        </p:animEffect>
                                      </p:childTnLst>
                                    </p:cTn>
                                  </p:par>
                                  <p:par>
                                    <p:cTn id="11" presetID="22" presetClass="entr" presetSubtype="2" fill="hold" nodeType="withEffect">
                                      <p:stCondLst>
                                        <p:cond delay="250"/>
                                      </p:stCondLst>
                                      <p:childTnLst>
                                        <p:set>
                                          <p:cBhvr>
                                            <p:cTn id="12" dur="1" fill="hold">
                                              <p:stCondLst>
                                                <p:cond delay="0"/>
                                              </p:stCondLst>
                                            </p:cTn>
                                            <p:tgtEl>
                                              <p:spTgt spid="38"/>
                                            </p:tgtEl>
                                            <p:attrNameLst>
                                              <p:attrName>style.visibility</p:attrName>
                                            </p:attrNameLst>
                                          </p:cBhvr>
                                          <p:to>
                                            <p:strVal val="visible"/>
                                          </p:to>
                                        </p:set>
                                        <p:animEffect transition="in" filter="wipe(right)">
                                          <p:cBhvr>
                                            <p:cTn id="13" dur="500"/>
                                            <p:tgtEl>
                                              <p:spTgt spid="38"/>
                                            </p:tgtEl>
                                          </p:cBhvr>
                                        </p:animEffect>
                                      </p:childTnLst>
                                    </p:cTn>
                                  </p:par>
                                </p:childTnLst>
                              </p:cTn>
                            </p:par>
                            <p:par>
                              <p:cTn id="14" fill="hold">
                                <p:stCondLst>
                                  <p:cond delay="750"/>
                                </p:stCondLst>
                                <p:childTnLst>
                                  <p:par>
                                    <p:cTn id="15" presetID="12" presetClass="entr" presetSubtype="1" fill="hold" grpId="0" nodeType="afterEffect">
                                      <p:stCondLst>
                                        <p:cond delay="0"/>
                                      </p:stCondLst>
                                      <p:childTnLst>
                                        <p:set>
                                          <p:cBhvr>
                                            <p:cTn id="16" dur="1" fill="hold">
                                              <p:stCondLst>
                                                <p:cond delay="0"/>
                                              </p:stCondLst>
                                            </p:cTn>
                                            <p:tgtEl>
                                              <p:spTgt spid="33"/>
                                            </p:tgtEl>
                                            <p:attrNameLst>
                                              <p:attrName>style.visibility</p:attrName>
                                            </p:attrNameLst>
                                          </p:cBhvr>
                                          <p:to>
                                            <p:strVal val="visible"/>
                                          </p:to>
                                        </p:set>
                                        <p:anim calcmode="lin" valueType="num">
                                          <p:cBhvr additive="base">
                                            <p:cTn id="17" dur="500"/>
                                            <p:tgtEl>
                                              <p:spTgt spid="33"/>
                                            </p:tgtEl>
                                            <p:attrNameLst>
                                              <p:attrName>ppt_y</p:attrName>
                                            </p:attrNameLst>
                                          </p:cBhvr>
                                          <p:tavLst>
                                            <p:tav tm="0">
                                              <p:val>
                                                <p:strVal val="#ppt_y-#ppt_h*1.125000"/>
                                              </p:val>
                                            </p:tav>
                                            <p:tav tm="100000">
                                              <p:val>
                                                <p:strVal val="#ppt_y"/>
                                              </p:val>
                                            </p:tav>
                                          </p:tavLst>
                                        </p:anim>
                                        <p:animEffect transition="in" filter="wipe(down)">
                                          <p:cBhvr>
                                            <p:cTn id="18" dur="500"/>
                                            <p:tgtEl>
                                              <p:spTgt spid="33"/>
                                            </p:tgtEl>
                                          </p:cBhvr>
                                        </p:animEffect>
                                      </p:childTnLst>
                                    </p:cTn>
                                  </p:par>
                                </p:childTnLst>
                              </p:cTn>
                            </p:par>
                            <p:par>
                              <p:cTn id="19" fill="hold">
                                <p:stCondLst>
                                  <p:cond delay="1250"/>
                                </p:stCondLst>
                                <p:childTnLst>
                                  <p:par>
                                    <p:cTn id="20" presetID="2" presetClass="entr" presetSubtype="4" fill="hold" nodeType="afterEffect">
                                      <p:stCondLst>
                                        <p:cond delay="0"/>
                                      </p:stCondLst>
                                      <p:childTnLst>
                                        <p:set>
                                          <p:cBhvr>
                                            <p:cTn id="21" dur="1" fill="hold">
                                              <p:stCondLst>
                                                <p:cond delay="0"/>
                                              </p:stCondLst>
                                            </p:cTn>
                                            <p:tgtEl>
                                              <p:spTgt spid="5"/>
                                            </p:tgtEl>
                                            <p:attrNameLst>
                                              <p:attrName>style.visibility</p:attrName>
                                            </p:attrNameLst>
                                          </p:cBhvr>
                                          <p:to>
                                            <p:strVal val="visible"/>
                                          </p:to>
                                        </p:set>
                                        <p:anim calcmode="lin" valueType="num">
                                          <p:cBhvr additive="base">
                                            <p:cTn id="22" dur="500" fill="hold"/>
                                            <p:tgtEl>
                                              <p:spTgt spid="5"/>
                                            </p:tgtEl>
                                            <p:attrNameLst>
                                              <p:attrName>ppt_x</p:attrName>
                                            </p:attrNameLst>
                                          </p:cBhvr>
                                          <p:tavLst>
                                            <p:tav tm="0">
                                              <p:val>
                                                <p:strVal val="#ppt_x"/>
                                              </p:val>
                                            </p:tav>
                                            <p:tav tm="100000">
                                              <p:val>
                                                <p:strVal val="#ppt_x"/>
                                              </p:val>
                                            </p:tav>
                                          </p:tavLst>
                                        </p:anim>
                                        <p:anim calcmode="lin" valueType="num">
                                          <p:cBhvr additive="base">
                                            <p:cTn id="23" dur="500" fill="hold"/>
                                            <p:tgtEl>
                                              <p:spTgt spid="5"/>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0"/>
                                                </p:cond>
                                              </p:stCondLst>
                                              <p:endCondLst>
                                                <p:cond evt="onStopAudio" delay="0">
                                                  <p:tgtEl>
                                                    <p:sldTgt/>
                                                  </p:tgtEl>
                                                </p:cond>
                                              </p:endCondLst>
                                            </p:cTn>
                                            <p:tgtEl>
                                              <p:sndTgt r:embed="rId12" name="uỷn.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p:bldLst>
      </p:timing>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a:extLst>
              <a:ext uri="{FF2B5EF4-FFF2-40B4-BE49-F238E27FC236}">
                <a16:creationId xmlns:a16="http://schemas.microsoft.com/office/drawing/2014/main" id="{2AF7D39F-098B-4087-972D-2E2A7B5EE63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extBox 1">
            <a:extLst>
              <a:ext uri="{FF2B5EF4-FFF2-40B4-BE49-F238E27FC236}">
                <a16:creationId xmlns:a16="http://schemas.microsoft.com/office/drawing/2014/main" id="{F9A5C4AF-E172-4188-93E9-1F282030BFA5}"/>
              </a:ext>
            </a:extLst>
          </p:cNvPr>
          <p:cNvSpPr txBox="1"/>
          <p:nvPr/>
        </p:nvSpPr>
        <p:spPr>
          <a:xfrm>
            <a:off x="3699694" y="442198"/>
            <a:ext cx="5154561" cy="76944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dirty="0">
                <a:ln>
                  <a:noFill/>
                </a:ln>
                <a:solidFill>
                  <a:srgbClr val="FA4353"/>
                </a:solidFill>
                <a:effectLst/>
                <a:uLnTx/>
                <a:uFillTx/>
                <a:latin typeface="Cambria" panose="02040503050406030204" pitchFamily="18" charset="0"/>
                <a:ea typeface="Cambria" panose="02040503050406030204" pitchFamily="18" charset="0"/>
              </a:rPr>
              <a:t>Chia </a:t>
            </a:r>
            <a:r>
              <a:rPr kumimoji="0" lang="en-US" sz="4400" b="1" i="0" u="none" strike="noStrike" kern="1200" cap="none" spc="0" normalizeH="0" baseline="0" noProof="0" dirty="0" err="1">
                <a:ln>
                  <a:noFill/>
                </a:ln>
                <a:solidFill>
                  <a:srgbClr val="FA4353"/>
                </a:solidFill>
                <a:effectLst/>
                <a:uLnTx/>
                <a:uFillTx/>
                <a:latin typeface="Cambria" panose="02040503050406030204" pitchFamily="18" charset="0"/>
                <a:ea typeface="Cambria" panose="02040503050406030204" pitchFamily="18" charset="0"/>
              </a:rPr>
              <a:t>sẻ</a:t>
            </a:r>
            <a:r>
              <a:rPr kumimoji="0" lang="en-US" sz="4400" b="1" i="0" u="none" strike="noStrike" kern="1200" cap="none" spc="0" normalizeH="0" baseline="0" noProof="0" dirty="0">
                <a:ln>
                  <a:noFill/>
                </a:ln>
                <a:solidFill>
                  <a:srgbClr val="FA4353"/>
                </a:solidFill>
                <a:effectLst/>
                <a:uLnTx/>
                <a:uFillTx/>
                <a:latin typeface="Cambria" panose="02040503050406030204" pitchFamily="18" charset="0"/>
                <a:ea typeface="Cambria" panose="02040503050406030204" pitchFamily="18" charset="0"/>
              </a:rPr>
              <a:t> </a:t>
            </a:r>
            <a:r>
              <a:rPr kumimoji="0" lang="en-US" sz="4400" b="1" i="0" u="none" strike="noStrike" kern="1200" cap="none" spc="0" normalizeH="0" baseline="0" noProof="0" dirty="0" err="1">
                <a:ln>
                  <a:noFill/>
                </a:ln>
                <a:solidFill>
                  <a:srgbClr val="FA4353"/>
                </a:solidFill>
                <a:effectLst/>
                <a:uLnTx/>
                <a:uFillTx/>
                <a:latin typeface="Cambria" panose="02040503050406030204" pitchFamily="18" charset="0"/>
                <a:ea typeface="Cambria" panose="02040503050406030204" pitchFamily="18" charset="0"/>
              </a:rPr>
              <a:t>trước</a:t>
            </a:r>
            <a:r>
              <a:rPr kumimoji="0" lang="en-US" sz="4400" b="1" i="0" u="none" strike="noStrike" kern="1200" cap="none" spc="0" normalizeH="0" baseline="0" noProof="0" dirty="0">
                <a:ln>
                  <a:noFill/>
                </a:ln>
                <a:solidFill>
                  <a:srgbClr val="FA4353"/>
                </a:solidFill>
                <a:effectLst/>
                <a:uLnTx/>
                <a:uFillTx/>
                <a:latin typeface="Cambria" panose="02040503050406030204" pitchFamily="18" charset="0"/>
                <a:ea typeface="Cambria" panose="02040503050406030204" pitchFamily="18" charset="0"/>
              </a:rPr>
              <a:t> </a:t>
            </a:r>
            <a:r>
              <a:rPr kumimoji="0" lang="en-US" sz="4400" b="1" i="0" u="none" strike="noStrike" kern="1200" cap="none" spc="0" normalizeH="0" baseline="0" noProof="0" dirty="0" err="1">
                <a:ln>
                  <a:noFill/>
                </a:ln>
                <a:solidFill>
                  <a:srgbClr val="FA4353"/>
                </a:solidFill>
                <a:effectLst/>
                <a:uLnTx/>
                <a:uFillTx/>
                <a:latin typeface="Cambria" panose="02040503050406030204" pitchFamily="18" charset="0"/>
                <a:ea typeface="Cambria" panose="02040503050406030204" pitchFamily="18" charset="0"/>
              </a:rPr>
              <a:t>lớp</a:t>
            </a:r>
            <a:endParaRPr kumimoji="0" lang="en-US" sz="4400" b="1" i="0" u="none" strike="noStrike" kern="1200" cap="none" spc="0" normalizeH="0" baseline="0" noProof="0" dirty="0">
              <a:ln>
                <a:noFill/>
              </a:ln>
              <a:solidFill>
                <a:srgbClr val="FA4353"/>
              </a:solidFill>
              <a:effectLst/>
              <a:uLnTx/>
              <a:uFillTx/>
              <a:latin typeface="Cambria" panose="02040503050406030204" pitchFamily="18" charset="0"/>
              <a:ea typeface="Cambria" panose="02040503050406030204" pitchFamily="18" charset="0"/>
            </a:endParaRPr>
          </a:p>
        </p:txBody>
      </p:sp>
      <p:pic>
        <p:nvPicPr>
          <p:cNvPr id="6" name="Picture 5" descr="A group of cartoon characters&#10;&#10;Description automatically generated with low confidence">
            <a:extLst>
              <a:ext uri="{FF2B5EF4-FFF2-40B4-BE49-F238E27FC236}">
                <a16:creationId xmlns:a16="http://schemas.microsoft.com/office/drawing/2014/main" id="{B84E3314-2F91-4E79-8CD2-5032706E081E}"/>
              </a:ext>
            </a:extLst>
          </p:cNvPr>
          <p:cNvPicPr>
            <a:picLocks noChangeAspect="1"/>
          </p:cNvPicPr>
          <p:nvPr/>
        </p:nvPicPr>
        <p:blipFill rotWithShape="1">
          <a:blip r:embed="rId5">
            <a:extLst>
              <a:ext uri="{28A0092B-C50C-407E-A947-70E740481C1C}">
                <a14:useLocalDpi xmlns:a14="http://schemas.microsoft.com/office/drawing/2010/main" val="0"/>
              </a:ext>
            </a:extLst>
          </a:blip>
          <a:srcRect l="54490" t="60176" r="-208"/>
          <a:stretch/>
        </p:blipFill>
        <p:spPr>
          <a:xfrm>
            <a:off x="3340998" y="3657600"/>
            <a:ext cx="5510002" cy="3200400"/>
          </a:xfrm>
          <a:prstGeom prst="rect">
            <a:avLst/>
          </a:prstGeom>
        </p:spPr>
      </p:pic>
      <p:grpSp>
        <p:nvGrpSpPr>
          <p:cNvPr id="18" name="Group 17">
            <a:extLst>
              <a:ext uri="{FF2B5EF4-FFF2-40B4-BE49-F238E27FC236}">
                <a16:creationId xmlns:a16="http://schemas.microsoft.com/office/drawing/2014/main" id="{E8BE9571-E1A3-420E-B0B2-E2326221118B}"/>
              </a:ext>
            </a:extLst>
          </p:cNvPr>
          <p:cNvGrpSpPr/>
          <p:nvPr/>
        </p:nvGrpSpPr>
        <p:grpSpPr>
          <a:xfrm>
            <a:off x="2212414" y="746760"/>
            <a:ext cx="3383280" cy="3383280"/>
            <a:chOff x="7066657" y="802141"/>
            <a:chExt cx="3383280" cy="3383280"/>
          </a:xfrm>
        </p:grpSpPr>
        <p:pic>
          <p:nvPicPr>
            <p:cNvPr id="12" name="Picture 11">
              <a:extLst>
                <a:ext uri="{FF2B5EF4-FFF2-40B4-BE49-F238E27FC236}">
                  <a16:creationId xmlns:a16="http://schemas.microsoft.com/office/drawing/2014/main" id="{31122197-2DE6-40C6-8C4C-0D6BE2D15785}"/>
                </a:ext>
              </a:extLst>
            </p:cNvPr>
            <p:cNvPicPr>
              <a:picLocks noChangeAspect="1"/>
            </p:cNvPicPr>
            <p:nvPr/>
          </p:nvPicPr>
          <p:blipFill>
            <a:blip r:embed="rId6"/>
            <a:stretch>
              <a:fillRect/>
            </a:stretch>
          </p:blipFill>
          <p:spPr>
            <a:xfrm flipH="1">
              <a:off x="7066657" y="802141"/>
              <a:ext cx="3383280" cy="3383280"/>
            </a:xfrm>
            <a:prstGeom prst="rect">
              <a:avLst/>
            </a:prstGeom>
          </p:spPr>
        </p:pic>
        <p:sp>
          <p:nvSpPr>
            <p:cNvPr id="13" name="TextBox 12">
              <a:extLst>
                <a:ext uri="{FF2B5EF4-FFF2-40B4-BE49-F238E27FC236}">
                  <a16:creationId xmlns:a16="http://schemas.microsoft.com/office/drawing/2014/main" id="{956B0C73-CE79-4C03-B262-38C7593D8A73}"/>
                </a:ext>
              </a:extLst>
            </p:cNvPr>
            <p:cNvSpPr txBox="1"/>
            <p:nvPr/>
          </p:nvSpPr>
          <p:spPr>
            <a:xfrm flipH="1">
              <a:off x="7412197" y="1795760"/>
              <a:ext cx="2596950" cy="144655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dirty="0" err="1">
                  <a:ln>
                    <a:noFill/>
                  </a:ln>
                  <a:solidFill>
                    <a:srgbClr val="FF5823"/>
                  </a:solidFill>
                  <a:effectLst/>
                  <a:uLnTx/>
                  <a:uFillTx/>
                  <a:latin typeface="Cambria" panose="02040503050406030204" pitchFamily="18" charset="0"/>
                  <a:ea typeface="Cambria" panose="02040503050406030204" pitchFamily="18" charset="0"/>
                </a:rPr>
                <a:t>Trình</a:t>
              </a:r>
              <a:r>
                <a:rPr kumimoji="0" lang="en-US" sz="4400" b="1" i="0" u="none" strike="noStrike" kern="1200" cap="none" spc="0" normalizeH="0" baseline="0" noProof="0" dirty="0">
                  <a:ln>
                    <a:noFill/>
                  </a:ln>
                  <a:solidFill>
                    <a:srgbClr val="FF5823"/>
                  </a:solidFill>
                  <a:effectLst/>
                  <a:uLnTx/>
                  <a:uFillTx/>
                  <a:latin typeface="Cambria" panose="02040503050406030204" pitchFamily="18" charset="0"/>
                  <a:ea typeface="Cambria" panose="02040503050406030204" pitchFamily="18" charset="0"/>
                </a:rPr>
                <a:t> </a:t>
              </a:r>
              <a:r>
                <a:rPr kumimoji="0" lang="en-US" sz="4400" b="1" i="0" u="none" strike="noStrike" kern="1200" cap="none" spc="0" normalizeH="0" baseline="0" noProof="0" dirty="0" err="1">
                  <a:ln>
                    <a:noFill/>
                  </a:ln>
                  <a:solidFill>
                    <a:srgbClr val="FF5823"/>
                  </a:solidFill>
                  <a:effectLst/>
                  <a:uLnTx/>
                  <a:uFillTx/>
                  <a:latin typeface="Cambria" panose="02040503050406030204" pitchFamily="18" charset="0"/>
                  <a:ea typeface="Cambria" panose="02040503050406030204" pitchFamily="18" charset="0"/>
                </a:rPr>
                <a:t>bày</a:t>
              </a:r>
              <a:endParaRPr kumimoji="0" lang="en-US" sz="4400" b="1" i="0" u="none" strike="noStrike" kern="1200" cap="none" spc="0" normalizeH="0" baseline="0" noProof="0" dirty="0">
                <a:ln>
                  <a:noFill/>
                </a:ln>
                <a:solidFill>
                  <a:srgbClr val="FF5823"/>
                </a:solidFill>
                <a:effectLst/>
                <a:uLnTx/>
                <a:uFillTx/>
                <a:latin typeface="Cambria" panose="02040503050406030204" pitchFamily="18" charset="0"/>
                <a:ea typeface="Cambria" panose="02040503050406030204" pitchFamily="18" charset="0"/>
              </a:endParaRPr>
            </a:p>
          </p:txBody>
        </p:sp>
      </p:grpSp>
      <p:grpSp>
        <p:nvGrpSpPr>
          <p:cNvPr id="21" name="Group 20">
            <a:extLst>
              <a:ext uri="{FF2B5EF4-FFF2-40B4-BE49-F238E27FC236}">
                <a16:creationId xmlns:a16="http://schemas.microsoft.com/office/drawing/2014/main" id="{8D33E957-8492-4AB8-A7DF-A5C384984EC0}"/>
              </a:ext>
            </a:extLst>
          </p:cNvPr>
          <p:cNvGrpSpPr/>
          <p:nvPr/>
        </p:nvGrpSpPr>
        <p:grpSpPr>
          <a:xfrm>
            <a:off x="6596307" y="746760"/>
            <a:ext cx="3383280" cy="3383280"/>
            <a:chOff x="7066657" y="802141"/>
            <a:chExt cx="3383280" cy="3383280"/>
          </a:xfrm>
        </p:grpSpPr>
        <p:pic>
          <p:nvPicPr>
            <p:cNvPr id="22" name="Picture 21">
              <a:extLst>
                <a:ext uri="{FF2B5EF4-FFF2-40B4-BE49-F238E27FC236}">
                  <a16:creationId xmlns:a16="http://schemas.microsoft.com/office/drawing/2014/main" id="{563F98A2-801E-40A0-AD78-91006530E9FE}"/>
                </a:ext>
              </a:extLst>
            </p:cNvPr>
            <p:cNvPicPr>
              <a:picLocks noChangeAspect="1"/>
            </p:cNvPicPr>
            <p:nvPr/>
          </p:nvPicPr>
          <p:blipFill>
            <a:blip r:embed="rId6"/>
            <a:stretch>
              <a:fillRect/>
            </a:stretch>
          </p:blipFill>
          <p:spPr>
            <a:xfrm>
              <a:off x="7066657" y="802141"/>
              <a:ext cx="3383280" cy="3383280"/>
            </a:xfrm>
            <a:prstGeom prst="rect">
              <a:avLst/>
            </a:prstGeom>
          </p:spPr>
        </p:pic>
        <p:sp>
          <p:nvSpPr>
            <p:cNvPr id="23" name="TextBox 22">
              <a:extLst>
                <a:ext uri="{FF2B5EF4-FFF2-40B4-BE49-F238E27FC236}">
                  <a16:creationId xmlns:a16="http://schemas.microsoft.com/office/drawing/2014/main" id="{E74798A1-E42A-4A4D-BF9E-790ED4B5270B}"/>
                </a:ext>
              </a:extLst>
            </p:cNvPr>
            <p:cNvSpPr txBox="1"/>
            <p:nvPr/>
          </p:nvSpPr>
          <p:spPr>
            <a:xfrm flipH="1">
              <a:off x="7459822" y="1976735"/>
              <a:ext cx="2596950" cy="76944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dirty="0" err="1">
                  <a:ln>
                    <a:noFill/>
                  </a:ln>
                  <a:solidFill>
                    <a:srgbClr val="AA27DA"/>
                  </a:solidFill>
                  <a:effectLst/>
                  <a:uLnTx/>
                  <a:uFillTx/>
                  <a:latin typeface="Cambria" panose="02040503050406030204" pitchFamily="18" charset="0"/>
                  <a:ea typeface="Cambria" panose="02040503050406030204" pitchFamily="18" charset="0"/>
                </a:rPr>
                <a:t>Nhận</a:t>
              </a:r>
              <a:r>
                <a:rPr kumimoji="0" lang="en-US" sz="4400" b="1" i="0" u="none" strike="noStrike" kern="1200" cap="none" spc="0" normalizeH="0" baseline="0" noProof="0" dirty="0">
                  <a:ln>
                    <a:noFill/>
                  </a:ln>
                  <a:solidFill>
                    <a:srgbClr val="AA27DA"/>
                  </a:solidFill>
                  <a:effectLst/>
                  <a:uLnTx/>
                  <a:uFillTx/>
                  <a:latin typeface="Cambria" panose="02040503050406030204" pitchFamily="18" charset="0"/>
                  <a:ea typeface="Cambria" panose="02040503050406030204" pitchFamily="18" charset="0"/>
                </a:rPr>
                <a:t> </a:t>
              </a:r>
              <a:r>
                <a:rPr kumimoji="0" lang="en-US" sz="4400" b="1" i="0" u="none" strike="noStrike" kern="1200" cap="none" spc="0" normalizeH="0" baseline="0" noProof="0" dirty="0" err="1">
                  <a:ln>
                    <a:noFill/>
                  </a:ln>
                  <a:solidFill>
                    <a:srgbClr val="AA27DA"/>
                  </a:solidFill>
                  <a:effectLst/>
                  <a:uLnTx/>
                  <a:uFillTx/>
                  <a:latin typeface="Cambria" panose="02040503050406030204" pitchFamily="18" charset="0"/>
                  <a:ea typeface="Cambria" panose="02040503050406030204" pitchFamily="18" charset="0"/>
                </a:rPr>
                <a:t>xét</a:t>
              </a:r>
              <a:endParaRPr kumimoji="0" lang="en-US" sz="4400" b="1" i="0" u="none" strike="noStrike" kern="1200" cap="none" spc="0" normalizeH="0" baseline="0" noProof="0" dirty="0">
                <a:ln>
                  <a:noFill/>
                </a:ln>
                <a:solidFill>
                  <a:srgbClr val="AA27DA"/>
                </a:solidFill>
                <a:effectLst/>
                <a:uLnTx/>
                <a:uFillTx/>
                <a:latin typeface="Cambria" panose="02040503050406030204" pitchFamily="18" charset="0"/>
                <a:ea typeface="Cambria" panose="02040503050406030204" pitchFamily="18" charset="0"/>
              </a:endParaRPr>
            </a:p>
          </p:txBody>
        </p:sp>
      </p:grpSp>
    </p:spTree>
    <p:extLst>
      <p:ext uri="{BB962C8B-B14F-4D97-AF65-F5344CB8AC3E}">
        <p14:creationId xmlns:p14="http://schemas.microsoft.com/office/powerpoint/2010/main" val="391680581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strips(downRight)">
                                          <p:cBhvr>
                                            <p:cTn id="7" dur="500"/>
                                            <p:tgtEl>
                                              <p:spTgt spid="2"/>
                                            </p:tgtEl>
                                          </p:cBhvr>
                                        </p:animEffect>
                                      </p:childTnLst>
                                    </p:cTn>
                                  </p:par>
                                </p:childTnLst>
                              </p:cTn>
                            </p:par>
                            <p:par>
                              <p:cTn id="8" fill="hold">
                                <p:stCondLst>
                                  <p:cond delay="500"/>
                                </p:stCondLst>
                                <p:childTnLst>
                                  <p:par>
                                    <p:cTn id="9" presetID="2" presetClass="entr" presetSubtype="4" fill="hold" nodeType="afterEffect" p14:presetBounceEnd="50000">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14:bounceEnd="50000">
                                          <p:cBhvr additive="base">
                                            <p:cTn id="11" dur="500" fill="hold"/>
                                            <p:tgtEl>
                                              <p:spTgt spid="6"/>
                                            </p:tgtEl>
                                            <p:attrNameLst>
                                              <p:attrName>ppt_x</p:attrName>
                                            </p:attrNameLst>
                                          </p:cBhvr>
                                          <p:tavLst>
                                            <p:tav tm="0">
                                              <p:val>
                                                <p:strVal val="#ppt_x"/>
                                              </p:val>
                                            </p:tav>
                                            <p:tav tm="100000">
                                              <p:val>
                                                <p:strVal val="#ppt_x"/>
                                              </p:val>
                                            </p:tav>
                                          </p:tavLst>
                                        </p:anim>
                                        <p:anim calcmode="lin" valueType="num" p14:bounceEnd="50000">
                                          <p:cBhvr additive="base">
                                            <p:cTn id="12" dur="500" fill="hold"/>
                                            <p:tgtEl>
                                              <p:spTgt spid="6"/>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9"/>
                                                </p:cond>
                                              </p:stCondLst>
                                              <p:endCondLst>
                                                <p:cond evt="onStopAudio" delay="0">
                                                  <p:tgtEl>
                                                    <p:sldTgt/>
                                                  </p:tgtEl>
                                                </p:cond>
                                              </p:endCondLst>
                                            </p:cTn>
                                            <p:tgtEl>
                                              <p:sndTgt r:embed="rId3" name="uỷn.wav"/>
                                            </p:tgtEl>
                                          </p:cMediaNode>
                                        </p:audio>
                                      </p:subTnLst>
                                    </p:cTn>
                                  </p:par>
                                </p:childTnLst>
                              </p:cTn>
                            </p:par>
                            <p:par>
                              <p:cTn id="13" fill="hold">
                                <p:stCondLst>
                                  <p:cond delay="1000"/>
                                </p:stCondLst>
                                <p:childTnLst>
                                  <p:par>
                                    <p:cTn id="14" presetID="22" presetClass="entr" presetSubtype="4" fill="hold" nodeType="afterEffect">
                                      <p:stCondLst>
                                        <p:cond delay="0"/>
                                      </p:stCondLst>
                                      <p:childTnLst>
                                        <p:set>
                                          <p:cBhvr>
                                            <p:cTn id="15" dur="1" fill="hold">
                                              <p:stCondLst>
                                                <p:cond delay="0"/>
                                              </p:stCondLst>
                                            </p:cTn>
                                            <p:tgtEl>
                                              <p:spTgt spid="18"/>
                                            </p:tgtEl>
                                            <p:attrNameLst>
                                              <p:attrName>style.visibility</p:attrName>
                                            </p:attrNameLst>
                                          </p:cBhvr>
                                          <p:to>
                                            <p:strVal val="visible"/>
                                          </p:to>
                                        </p:set>
                                        <p:animEffect transition="in" filter="wipe(down)">
                                          <p:cBhvr>
                                            <p:cTn id="16" dur="500"/>
                                            <p:tgtEl>
                                              <p:spTgt spid="18"/>
                                            </p:tgtEl>
                                          </p:cBhvr>
                                        </p:animEffect>
                                      </p:childTnLst>
                                    </p:cTn>
                                  </p:par>
                                </p:childTnLst>
                              </p:cTn>
                            </p:par>
                            <p:par>
                              <p:cTn id="17" fill="hold">
                                <p:stCondLst>
                                  <p:cond delay="1500"/>
                                </p:stCondLst>
                                <p:childTnLst>
                                  <p:par>
                                    <p:cTn id="18" presetID="22" presetClass="entr" presetSubtype="4" fill="hold" nodeType="afterEffect">
                                      <p:stCondLst>
                                        <p:cond delay="0"/>
                                      </p:stCondLst>
                                      <p:childTnLst>
                                        <p:set>
                                          <p:cBhvr>
                                            <p:cTn id="19" dur="1" fill="hold">
                                              <p:stCondLst>
                                                <p:cond delay="0"/>
                                              </p:stCondLst>
                                            </p:cTn>
                                            <p:tgtEl>
                                              <p:spTgt spid="21"/>
                                            </p:tgtEl>
                                            <p:attrNameLst>
                                              <p:attrName>style.visibility</p:attrName>
                                            </p:attrNameLst>
                                          </p:cBhvr>
                                          <p:to>
                                            <p:strVal val="visible"/>
                                          </p:to>
                                        </p:set>
                                        <p:animEffect transition="in" filter="wipe(down)">
                                          <p:cBhvr>
                                            <p:cTn id="20"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down)">
                                          <p:cBhvr>
                                            <p:cTn id="7" dur="500"/>
                                            <p:tgtEl>
                                              <p:spTgt spid="8"/>
                                            </p:tgtEl>
                                          </p:cBhvr>
                                        </p:animEffect>
                                      </p:childTnLst>
                                    </p:cTn>
                                  </p:par>
                                  <p:par>
                                    <p:cTn id="8" presetID="22" presetClass="entr" presetSubtype="4" fill="hold" nodeType="withEffect">
                                      <p:stCondLst>
                                        <p:cond delay="0"/>
                                      </p:stCondLst>
                                      <p:childTnLst>
                                        <p:set>
                                          <p:cBhvr>
                                            <p:cTn id="9" dur="1" fill="hold">
                                              <p:stCondLst>
                                                <p:cond delay="0"/>
                                              </p:stCondLst>
                                            </p:cTn>
                                            <p:tgtEl>
                                              <p:spTgt spid="14"/>
                                            </p:tgtEl>
                                            <p:attrNameLst>
                                              <p:attrName>style.visibility</p:attrName>
                                            </p:attrNameLst>
                                          </p:cBhvr>
                                          <p:to>
                                            <p:strVal val="visible"/>
                                          </p:to>
                                        </p:set>
                                        <p:animEffect transition="in" filter="wipe(down)">
                                          <p:cBhvr>
                                            <p:cTn id="10" dur="500"/>
                                            <p:tgtEl>
                                              <p:spTgt spid="14"/>
                                            </p:tgtEl>
                                          </p:cBhvr>
                                        </p:animEffect>
                                      </p:childTnLst>
                                    </p:cTn>
                                  </p:par>
                                  <p:par>
                                    <p:cTn id="11" presetID="22" presetClass="entr" presetSubtype="2" fill="hold" nodeType="withEffect">
                                      <p:stCondLst>
                                        <p:cond delay="250"/>
                                      </p:stCondLst>
                                      <p:childTnLst>
                                        <p:set>
                                          <p:cBhvr>
                                            <p:cTn id="12" dur="1" fill="hold">
                                              <p:stCondLst>
                                                <p:cond delay="0"/>
                                              </p:stCondLst>
                                            </p:cTn>
                                            <p:tgtEl>
                                              <p:spTgt spid="38"/>
                                            </p:tgtEl>
                                            <p:attrNameLst>
                                              <p:attrName>style.visibility</p:attrName>
                                            </p:attrNameLst>
                                          </p:cBhvr>
                                          <p:to>
                                            <p:strVal val="visible"/>
                                          </p:to>
                                        </p:set>
                                        <p:animEffect transition="in" filter="wipe(right)">
                                          <p:cBhvr>
                                            <p:cTn id="13" dur="500"/>
                                            <p:tgtEl>
                                              <p:spTgt spid="38"/>
                                            </p:tgtEl>
                                          </p:cBhvr>
                                        </p:animEffect>
                                      </p:childTnLst>
                                    </p:cTn>
                                  </p:par>
                                </p:childTnLst>
                              </p:cTn>
                            </p:par>
                          </p:childTnLst>
                        </p:cTn>
                      </p:par>
                      <p:par>
                        <p:cTn id="14" fill="hold">
                          <p:stCondLst>
                            <p:cond delay="indefinite"/>
                          </p:stCondLst>
                          <p:childTnLst>
                            <p:par>
                              <p:cTn id="15" fill="hold">
                                <p:stCondLst>
                                  <p:cond delay="0"/>
                                </p:stCondLst>
                                <p:childTnLst>
                                  <p:par>
                                    <p:cTn id="16" presetID="18" presetClass="entr" presetSubtype="6" fill="hold" grpId="0" nodeType="clickEffect">
                                      <p:stCondLst>
                                        <p:cond delay="0"/>
                                      </p:stCondLst>
                                      <p:childTnLst>
                                        <p:set>
                                          <p:cBhvr>
                                            <p:cTn id="17" dur="1" fill="hold">
                                              <p:stCondLst>
                                                <p:cond delay="0"/>
                                              </p:stCondLst>
                                            </p:cTn>
                                            <p:tgtEl>
                                              <p:spTgt spid="2"/>
                                            </p:tgtEl>
                                            <p:attrNameLst>
                                              <p:attrName>style.visibility</p:attrName>
                                            </p:attrNameLst>
                                          </p:cBhvr>
                                          <p:to>
                                            <p:strVal val="visible"/>
                                          </p:to>
                                        </p:set>
                                        <p:animEffect transition="in" filter="strips(downRight)">
                                          <p:cBhvr>
                                            <p:cTn id="18" dur="500"/>
                                            <p:tgtEl>
                                              <p:spTgt spid="2"/>
                                            </p:tgtEl>
                                          </p:cBhvr>
                                        </p:animEffect>
                                      </p:childTnLst>
                                    </p:cTn>
                                  </p:par>
                                </p:childTnLst>
                              </p:cTn>
                            </p:par>
                            <p:par>
                              <p:cTn id="19" fill="hold">
                                <p:stCondLst>
                                  <p:cond delay="500"/>
                                </p:stCondLst>
                                <p:childTnLst>
                                  <p:par>
                                    <p:cTn id="20" presetID="2" presetClass="entr" presetSubtype="4" fill="hold" nodeType="afterEffect">
                                      <p:stCondLst>
                                        <p:cond delay="0"/>
                                      </p:stCondLst>
                                      <p:childTnLst>
                                        <p:set>
                                          <p:cBhvr>
                                            <p:cTn id="21" dur="1" fill="hold">
                                              <p:stCondLst>
                                                <p:cond delay="0"/>
                                              </p:stCondLst>
                                            </p:cTn>
                                            <p:tgtEl>
                                              <p:spTgt spid="6"/>
                                            </p:tgtEl>
                                            <p:attrNameLst>
                                              <p:attrName>style.visibility</p:attrName>
                                            </p:attrNameLst>
                                          </p:cBhvr>
                                          <p:to>
                                            <p:strVal val="visible"/>
                                          </p:to>
                                        </p:set>
                                        <p:anim calcmode="lin" valueType="num">
                                          <p:cBhvr additive="base">
                                            <p:cTn id="22" dur="500" fill="hold"/>
                                            <p:tgtEl>
                                              <p:spTgt spid="6"/>
                                            </p:tgtEl>
                                            <p:attrNameLst>
                                              <p:attrName>ppt_x</p:attrName>
                                            </p:attrNameLst>
                                          </p:cBhvr>
                                          <p:tavLst>
                                            <p:tav tm="0">
                                              <p:val>
                                                <p:strVal val="#ppt_x"/>
                                              </p:val>
                                            </p:tav>
                                            <p:tav tm="100000">
                                              <p:val>
                                                <p:strVal val="#ppt_x"/>
                                              </p:val>
                                            </p:tav>
                                          </p:tavLst>
                                        </p:anim>
                                        <p:anim calcmode="lin" valueType="num">
                                          <p:cBhvr additive="base">
                                            <p:cTn id="23" dur="500" fill="hold"/>
                                            <p:tgtEl>
                                              <p:spTgt spid="6"/>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0"/>
                                                </p:cond>
                                              </p:stCondLst>
                                              <p:endCondLst>
                                                <p:cond evt="onStopAudio" delay="0">
                                                  <p:tgtEl>
                                                    <p:sldTgt/>
                                                  </p:tgtEl>
                                                </p:cond>
                                              </p:endCondLst>
                                            </p:cTn>
                                            <p:tgtEl>
                                              <p:sndTgt r:embed="rId13" name="uỷn.wav"/>
                                            </p:tgtEl>
                                          </p:cMediaNode>
                                        </p:audio>
                                      </p:subTnLst>
                                    </p:cTn>
                                  </p:par>
                                </p:childTnLst>
                              </p:cTn>
                            </p:par>
                            <p:par>
                              <p:cTn id="24" fill="hold">
                                <p:stCondLst>
                                  <p:cond delay="1000"/>
                                </p:stCondLst>
                                <p:childTnLst>
                                  <p:par>
                                    <p:cTn id="25" presetID="22" presetClass="entr" presetSubtype="4" fill="hold" nodeType="afterEffect">
                                      <p:stCondLst>
                                        <p:cond delay="0"/>
                                      </p:stCondLst>
                                      <p:childTnLst>
                                        <p:set>
                                          <p:cBhvr>
                                            <p:cTn id="26" dur="1" fill="hold">
                                              <p:stCondLst>
                                                <p:cond delay="0"/>
                                              </p:stCondLst>
                                            </p:cTn>
                                            <p:tgtEl>
                                              <p:spTgt spid="18"/>
                                            </p:tgtEl>
                                            <p:attrNameLst>
                                              <p:attrName>style.visibility</p:attrName>
                                            </p:attrNameLst>
                                          </p:cBhvr>
                                          <p:to>
                                            <p:strVal val="visible"/>
                                          </p:to>
                                        </p:set>
                                        <p:animEffect transition="in" filter="wipe(down)">
                                          <p:cBhvr>
                                            <p:cTn id="27" dur="500"/>
                                            <p:tgtEl>
                                              <p:spTgt spid="18"/>
                                            </p:tgtEl>
                                          </p:cBhvr>
                                        </p:animEffect>
                                      </p:childTnLst>
                                    </p:cTn>
                                  </p:par>
                                </p:childTnLst>
                              </p:cTn>
                            </p:par>
                            <p:par>
                              <p:cTn id="28" fill="hold">
                                <p:stCondLst>
                                  <p:cond delay="1500"/>
                                </p:stCondLst>
                                <p:childTnLst>
                                  <p:par>
                                    <p:cTn id="29" presetID="22" presetClass="entr" presetSubtype="4" fill="hold" nodeType="afterEffect">
                                      <p:stCondLst>
                                        <p:cond delay="0"/>
                                      </p:stCondLst>
                                      <p:childTnLst>
                                        <p:set>
                                          <p:cBhvr>
                                            <p:cTn id="30" dur="1" fill="hold">
                                              <p:stCondLst>
                                                <p:cond delay="0"/>
                                              </p:stCondLst>
                                            </p:cTn>
                                            <p:tgtEl>
                                              <p:spTgt spid="21"/>
                                            </p:tgtEl>
                                            <p:attrNameLst>
                                              <p:attrName>style.visibility</p:attrName>
                                            </p:attrNameLst>
                                          </p:cBhvr>
                                          <p:to>
                                            <p:strVal val="visible"/>
                                          </p:to>
                                        </p:set>
                                        <p:animEffect transition="in" filter="wipe(down)">
                                          <p:cBhvr>
                                            <p:cTn id="31"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D68C49F6-F1F9-B153-7425-D7E3704E8549}"/>
              </a:ext>
            </a:extLst>
          </p:cNvPr>
          <p:cNvGrpSpPr/>
          <p:nvPr/>
        </p:nvGrpSpPr>
        <p:grpSpPr>
          <a:xfrm>
            <a:off x="732150" y="1876425"/>
            <a:ext cx="10727700" cy="3892509"/>
            <a:chOff x="1383341" y="1290771"/>
            <a:chExt cx="9720000" cy="4320000"/>
          </a:xfrm>
        </p:grpSpPr>
        <p:sp>
          <p:nvSpPr>
            <p:cNvPr id="5" name="Rectangle: Rounded Corners 4">
              <a:extLst>
                <a:ext uri="{FF2B5EF4-FFF2-40B4-BE49-F238E27FC236}">
                  <a16:creationId xmlns:a16="http://schemas.microsoft.com/office/drawing/2014/main" id="{B6A289FF-D4DD-1061-C0C3-8C6176FAB817}"/>
                </a:ext>
              </a:extLst>
            </p:cNvPr>
            <p:cNvSpPr/>
            <p:nvPr/>
          </p:nvSpPr>
          <p:spPr>
            <a:xfrm>
              <a:off x="1383341" y="1290771"/>
              <a:ext cx="9720000" cy="4320000"/>
            </a:xfrm>
            <a:custGeom>
              <a:avLst/>
              <a:gdLst>
                <a:gd name="connsiteX0" fmla="*/ 0 w 9720000"/>
                <a:gd name="connsiteY0" fmla="*/ 806846 h 4320000"/>
                <a:gd name="connsiteX1" fmla="*/ 806846 w 9720000"/>
                <a:gd name="connsiteY1" fmla="*/ 0 h 4320000"/>
                <a:gd name="connsiteX2" fmla="*/ 8913154 w 9720000"/>
                <a:gd name="connsiteY2" fmla="*/ 0 h 4320000"/>
                <a:gd name="connsiteX3" fmla="*/ 9720000 w 9720000"/>
                <a:gd name="connsiteY3" fmla="*/ 806846 h 4320000"/>
                <a:gd name="connsiteX4" fmla="*/ 9720000 w 9720000"/>
                <a:gd name="connsiteY4" fmla="*/ 3513154 h 4320000"/>
                <a:gd name="connsiteX5" fmla="*/ 8913154 w 9720000"/>
                <a:gd name="connsiteY5" fmla="*/ 4320000 h 4320000"/>
                <a:gd name="connsiteX6" fmla="*/ 806846 w 9720000"/>
                <a:gd name="connsiteY6" fmla="*/ 4320000 h 4320000"/>
                <a:gd name="connsiteX7" fmla="*/ 0 w 9720000"/>
                <a:gd name="connsiteY7" fmla="*/ 3513154 h 4320000"/>
                <a:gd name="connsiteX8" fmla="*/ 0 w 9720000"/>
                <a:gd name="connsiteY8" fmla="*/ 806846 h 432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720000" h="4320000" fill="none" extrusionOk="0">
                  <a:moveTo>
                    <a:pt x="0" y="806846"/>
                  </a:moveTo>
                  <a:cubicBezTo>
                    <a:pt x="-26620" y="348276"/>
                    <a:pt x="372994" y="-40959"/>
                    <a:pt x="806846" y="0"/>
                  </a:cubicBezTo>
                  <a:cubicBezTo>
                    <a:pt x="2757853" y="69703"/>
                    <a:pt x="7964899" y="-75058"/>
                    <a:pt x="8913154" y="0"/>
                  </a:cubicBezTo>
                  <a:cubicBezTo>
                    <a:pt x="9385981" y="9798"/>
                    <a:pt x="9702205" y="324633"/>
                    <a:pt x="9720000" y="806846"/>
                  </a:cubicBezTo>
                  <a:cubicBezTo>
                    <a:pt x="9667096" y="1854906"/>
                    <a:pt x="9836473" y="2975472"/>
                    <a:pt x="9720000" y="3513154"/>
                  </a:cubicBezTo>
                  <a:cubicBezTo>
                    <a:pt x="9653431" y="3965014"/>
                    <a:pt x="9334931" y="4338833"/>
                    <a:pt x="8913154" y="4320000"/>
                  </a:cubicBezTo>
                  <a:cubicBezTo>
                    <a:pt x="6008191" y="4347067"/>
                    <a:pt x="4466004" y="4467548"/>
                    <a:pt x="806846" y="4320000"/>
                  </a:cubicBezTo>
                  <a:cubicBezTo>
                    <a:pt x="411568" y="4387610"/>
                    <a:pt x="-19304" y="3966378"/>
                    <a:pt x="0" y="3513154"/>
                  </a:cubicBezTo>
                  <a:cubicBezTo>
                    <a:pt x="9703" y="2354722"/>
                    <a:pt x="132738" y="2157755"/>
                    <a:pt x="0" y="806846"/>
                  </a:cubicBezTo>
                  <a:close/>
                </a:path>
                <a:path w="9720000" h="4320000" stroke="0" extrusionOk="0">
                  <a:moveTo>
                    <a:pt x="0" y="806846"/>
                  </a:moveTo>
                  <a:cubicBezTo>
                    <a:pt x="20102" y="321121"/>
                    <a:pt x="382212" y="56846"/>
                    <a:pt x="806846" y="0"/>
                  </a:cubicBezTo>
                  <a:cubicBezTo>
                    <a:pt x="2145881" y="-11997"/>
                    <a:pt x="5438796" y="-107784"/>
                    <a:pt x="8913154" y="0"/>
                  </a:cubicBezTo>
                  <a:cubicBezTo>
                    <a:pt x="9295748" y="28308"/>
                    <a:pt x="9654802" y="340472"/>
                    <a:pt x="9720000" y="806846"/>
                  </a:cubicBezTo>
                  <a:cubicBezTo>
                    <a:pt x="9687307" y="2010273"/>
                    <a:pt x="9698594" y="2838719"/>
                    <a:pt x="9720000" y="3513154"/>
                  </a:cubicBezTo>
                  <a:cubicBezTo>
                    <a:pt x="9692152" y="4028765"/>
                    <a:pt x="9441238" y="4302421"/>
                    <a:pt x="8913154" y="4320000"/>
                  </a:cubicBezTo>
                  <a:cubicBezTo>
                    <a:pt x="6591981" y="4177415"/>
                    <a:pt x="1865282" y="4176765"/>
                    <a:pt x="806846" y="4320000"/>
                  </a:cubicBezTo>
                  <a:cubicBezTo>
                    <a:pt x="365519" y="4297155"/>
                    <a:pt x="-45136" y="3980558"/>
                    <a:pt x="0" y="3513154"/>
                  </a:cubicBezTo>
                  <a:cubicBezTo>
                    <a:pt x="155752" y="2508895"/>
                    <a:pt x="-100087" y="1207347"/>
                    <a:pt x="0" y="806846"/>
                  </a:cubicBezTo>
                  <a:close/>
                </a:path>
              </a:pathLst>
            </a:custGeom>
            <a:solidFill>
              <a:schemeClr val="lt1">
                <a:alpha val="93000"/>
              </a:schemeClr>
            </a:solidFill>
            <a:ln w="25400" cap="rnd" cmpd="thinThick">
              <a:solidFill>
                <a:srgbClr val="FF3F6E"/>
              </a:solidFill>
              <a:prstDash val="sysDash"/>
              <a:round/>
              <a:extLst>
                <a:ext uri="{C807C97D-BFC1-408E-A445-0C87EB9F89A2}">
                  <ask:lineSketchStyleProps xmlns:ask="http://schemas.microsoft.com/office/drawing/2018/sketchyshapes" sd="3816812094">
                    <a:prstGeom prst="roundRect">
                      <a:avLst>
                        <a:gd name="adj" fmla="val 18677"/>
                      </a:avLst>
                    </a:prstGeom>
                    <ask:type>
                      <ask:lineSketchCurved/>
                    </ask:type>
                  </ask:lineSketchStyleProps>
                </a:ext>
              </a:extLst>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outerShdw blurRad="38100" dist="38100" dir="2700000" algn="tl">
                    <a:srgbClr val="000000">
                      <a:alpha val="43137"/>
                    </a:srgbClr>
                  </a:outerShdw>
                </a:effectLst>
                <a:uLnTx/>
                <a:uFillTx/>
                <a:latin typeface="Calibri" panose="020F0502020204030204"/>
                <a:ea typeface="+mn-ea"/>
                <a:cs typeface="+mn-cs"/>
              </a:endParaRPr>
            </a:p>
          </p:txBody>
        </p:sp>
        <p:sp>
          <p:nvSpPr>
            <p:cNvPr id="7" name="TextBox 6">
              <a:extLst>
                <a:ext uri="{FF2B5EF4-FFF2-40B4-BE49-F238E27FC236}">
                  <a16:creationId xmlns:a16="http://schemas.microsoft.com/office/drawing/2014/main" id="{C820AD52-37D3-0FBC-B630-D8053571C5A2}"/>
                </a:ext>
              </a:extLst>
            </p:cNvPr>
            <p:cNvSpPr txBox="1"/>
            <p:nvPr/>
          </p:nvSpPr>
          <p:spPr>
            <a:xfrm>
              <a:off x="1610315" y="1503083"/>
              <a:ext cx="9300574" cy="4098934"/>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600" b="0" i="0" u="none" strike="noStrike" kern="1200" cap="none" spc="0" normalizeH="0" baseline="0" noProof="0" dirty="0">
                  <a:ln>
                    <a:noFill/>
                  </a:ln>
                  <a:solidFill>
                    <a:srgbClr val="222222"/>
                  </a:solidFill>
                  <a:effectLst/>
                  <a:uLnTx/>
                  <a:uFillTx/>
                  <a:latin typeface="Calibri" panose="020F0502020204030204" pitchFamily="34" charset="0"/>
                  <a:cs typeface="Calibri" panose="020F0502020204030204" pitchFamily="34" charset="0"/>
                </a:rPr>
                <a:t>Vịnh Hạ Long là một trong những thắng cảnh nổi tiếng của nước ta. Vẻ đẹp của Hạ Long trước hết là sự kì vĩ của thiên nhiên. Trên một diện tích hẹp có hàng nghìn hòn đảo nhấp nhô như rồng chầu phượng múa. Mặt vịnh Hạ Long lúc tỏa mênh mông, lúc thu hẹp thành ao, thành vũng, lúc uốn quanh chân đảo như dải lụa xanh. Bốn mùa Hạ Long phủ trên mình một màu xanh đằm thắm: xanh biếc của biển, xanh lam của núi, xanh lục của trời. Hạ Long đã hai lần được công nhận là di sản thiên nhiên thế giới. Núi non, sông nước tươi đẹp của Hạ Long là một bộ phận tươi đẹp của non sông Việt Nam. Một lần đến thăm Hạ Long, sẽ muốn quay lại thăm nhiều lần nữa.</a:t>
              </a:r>
            </a:p>
          </p:txBody>
        </p:sp>
      </p:grpSp>
      <p:pic>
        <p:nvPicPr>
          <p:cNvPr id="9" name="Picture 8">
            <a:extLst>
              <a:ext uri="{FF2B5EF4-FFF2-40B4-BE49-F238E27FC236}">
                <a16:creationId xmlns:a16="http://schemas.microsoft.com/office/drawing/2014/main" id="{153F797C-24F2-D669-5E7A-6B9FE83C60D3}"/>
              </a:ext>
            </a:extLst>
          </p:cNvPr>
          <p:cNvPicPr>
            <a:picLocks noChangeAspect="1"/>
          </p:cNvPicPr>
          <p:nvPr/>
        </p:nvPicPr>
        <p:blipFill>
          <a:blip r:embed="rId4"/>
          <a:stretch>
            <a:fillRect/>
          </a:stretch>
        </p:blipFill>
        <p:spPr>
          <a:xfrm>
            <a:off x="3332358" y="681558"/>
            <a:ext cx="5736833" cy="1170533"/>
          </a:xfrm>
          <a:prstGeom prst="rect">
            <a:avLst/>
          </a:prstGeom>
        </p:spPr>
      </p:pic>
    </p:spTree>
    <p:extLst>
      <p:ext uri="{BB962C8B-B14F-4D97-AF65-F5344CB8AC3E}">
        <p14:creationId xmlns:p14="http://schemas.microsoft.com/office/powerpoint/2010/main" val="66704084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5" presetClass="entr" presetSubtype="0"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1000" fill="hold"/>
                                        <p:tgtEl>
                                          <p:spTgt spid="3"/>
                                        </p:tgtEl>
                                        <p:attrNameLst>
                                          <p:attrName>ppt_w</p:attrName>
                                        </p:attrNameLst>
                                      </p:cBhvr>
                                      <p:tavLst>
                                        <p:tav tm="0">
                                          <p:val>
                                            <p:fltVal val="0"/>
                                          </p:val>
                                        </p:tav>
                                        <p:tav tm="100000">
                                          <p:val>
                                            <p:strVal val="#ppt_w"/>
                                          </p:val>
                                        </p:tav>
                                      </p:tavLst>
                                    </p:anim>
                                    <p:anim calcmode="lin" valueType="num">
                                      <p:cBhvr>
                                        <p:cTn id="8" dur="1000" fill="hold"/>
                                        <p:tgtEl>
                                          <p:spTgt spid="3"/>
                                        </p:tgtEl>
                                        <p:attrNameLst>
                                          <p:attrName>ppt_h</p:attrName>
                                        </p:attrNameLst>
                                      </p:cBhvr>
                                      <p:tavLst>
                                        <p:tav tm="0">
                                          <p:val>
                                            <p:fltVal val="0"/>
                                          </p:val>
                                        </p:tav>
                                        <p:tav tm="100000">
                                          <p:val>
                                            <p:strVal val="#ppt_h"/>
                                          </p:val>
                                        </p:tav>
                                      </p:tavLst>
                                    </p:anim>
                                    <p:anim calcmode="lin" valueType="num">
                                      <p:cBhvr>
                                        <p:cTn id="9" dur="1000" fill="hold"/>
                                        <p:tgtEl>
                                          <p:spTgt spid="3"/>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3"/>
                                        </p:tgtEl>
                                        <p:attrNameLst>
                                          <p:attrName>ppt_y</p:attrName>
                                        </p:attrNameLst>
                                      </p:cBhvr>
                                      <p:tavLst>
                                        <p:tav tm="0" fmla="#ppt_y+(sin(-2*pi*(1-$))*-#ppt_x+cos(-2*pi*(1-$))*(1-#ppt_y))*(1-$)">
                                          <p:val>
                                            <p:fltVal val="0"/>
                                          </p:val>
                                        </p:tav>
                                        <p:tav tm="100000">
                                          <p:val>
                                            <p:fltVal val="1"/>
                                          </p:val>
                                        </p:tav>
                                      </p:tavLst>
                                    </p:anim>
                                  </p:childTnLst>
                                  <p:subTnLst>
                                    <p:audio>
                                      <p:cMediaNode>
                                        <p:cTn display="0" masterRel="sameClick">
                                          <p:stCondLst>
                                            <p:cond evt="begin" delay="0">
                                              <p:tn val="5"/>
                                            </p:cond>
                                          </p:stCondLst>
                                          <p:endCondLst>
                                            <p:cond evt="onStopAudio" delay="0">
                                              <p:tgtEl>
                                                <p:sldTgt/>
                                              </p:tgtEl>
                                            </p:cond>
                                          </p:endCondLst>
                                        </p:cTn>
                                        <p:tgtEl>
                                          <p:sndTgt r:embed="rId3" name="Trò-chơi-ting.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a:extLst>
              <a:ext uri="{FF2B5EF4-FFF2-40B4-BE49-F238E27FC236}">
                <a16:creationId xmlns:a16="http://schemas.microsoft.com/office/drawing/2014/main" id="{4748FC2C-7E43-421B-B43F-912982193D3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1" name="TextBox 10">
            <a:extLst>
              <a:ext uri="{FF2B5EF4-FFF2-40B4-BE49-F238E27FC236}">
                <a16:creationId xmlns:a16="http://schemas.microsoft.com/office/drawing/2014/main" id="{7583B2CA-B7E3-414C-B220-0D744652F538}"/>
              </a:ext>
            </a:extLst>
          </p:cNvPr>
          <p:cNvSpPr txBox="1"/>
          <p:nvPr/>
        </p:nvSpPr>
        <p:spPr>
          <a:xfrm>
            <a:off x="4562475" y="2266741"/>
            <a:ext cx="5962650" cy="144655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800" b="0" i="0" u="none" strike="noStrike" kern="1200" cap="none" spc="0" normalizeH="0" baseline="0" noProof="0" dirty="0" err="1">
                <a:ln>
                  <a:noFill/>
                </a:ln>
                <a:solidFill>
                  <a:srgbClr val="002060"/>
                </a:solidFill>
                <a:effectLst>
                  <a:glow rad="88900">
                    <a:srgbClr val="FF6600">
                      <a:alpha val="50000"/>
                    </a:srgbClr>
                  </a:glow>
                </a:effectLst>
                <a:uLnTx/>
                <a:uFillTx/>
                <a:ea typeface="+mn-ea"/>
                <a:cs typeface="+mn-cs"/>
              </a:rPr>
              <a:t>Nhà</a:t>
            </a:r>
            <a:r>
              <a:rPr kumimoji="0" lang="en-US" sz="8800" b="0" i="0" u="none" strike="noStrike" kern="1200" cap="none" spc="0" normalizeH="0" baseline="0" noProof="0" dirty="0">
                <a:ln>
                  <a:noFill/>
                </a:ln>
                <a:solidFill>
                  <a:srgbClr val="002060"/>
                </a:solidFill>
                <a:effectLst>
                  <a:glow rad="88900">
                    <a:srgbClr val="FF6600">
                      <a:alpha val="50000"/>
                    </a:srgbClr>
                  </a:glow>
                </a:effectLst>
                <a:uLnTx/>
                <a:uFillTx/>
                <a:ea typeface="+mn-ea"/>
                <a:cs typeface="+mn-cs"/>
              </a:rPr>
              <a:t> </a:t>
            </a:r>
            <a:r>
              <a:rPr kumimoji="0" lang="en-US" sz="8800" b="0" i="0" u="none" strike="noStrike" kern="1200" cap="none" spc="0" normalizeH="0" baseline="0" noProof="0" dirty="0" err="1">
                <a:ln>
                  <a:noFill/>
                </a:ln>
                <a:solidFill>
                  <a:srgbClr val="002060"/>
                </a:solidFill>
                <a:effectLst>
                  <a:glow rad="88900">
                    <a:srgbClr val="FF6600">
                      <a:alpha val="50000"/>
                    </a:srgbClr>
                  </a:glow>
                </a:effectLst>
                <a:uLnTx/>
                <a:uFillTx/>
                <a:ea typeface="+mn-ea"/>
                <a:cs typeface="+mn-cs"/>
              </a:rPr>
              <a:t>văn</a:t>
            </a:r>
            <a:r>
              <a:rPr kumimoji="0" lang="en-US" sz="8800" b="0" i="0" u="none" strike="noStrike" kern="1200" cap="none" spc="0" normalizeH="0" baseline="0" noProof="0" dirty="0">
                <a:ln>
                  <a:noFill/>
                </a:ln>
                <a:solidFill>
                  <a:srgbClr val="002060"/>
                </a:solidFill>
                <a:effectLst>
                  <a:glow rad="88900">
                    <a:srgbClr val="FF6600">
                      <a:alpha val="50000"/>
                    </a:srgbClr>
                  </a:glow>
                </a:effectLst>
                <a:uLnTx/>
                <a:uFillTx/>
                <a:ea typeface="+mn-ea"/>
                <a:cs typeface="+mn-cs"/>
              </a:rPr>
              <a:t> </a:t>
            </a:r>
            <a:r>
              <a:rPr kumimoji="0" lang="en-US" sz="8800" b="0" i="0" u="none" strike="noStrike" kern="1200" cap="none" spc="0" normalizeH="0" baseline="0" noProof="0" dirty="0" err="1">
                <a:ln>
                  <a:noFill/>
                </a:ln>
                <a:solidFill>
                  <a:srgbClr val="002060"/>
                </a:solidFill>
                <a:effectLst>
                  <a:glow rad="88900">
                    <a:srgbClr val="FF6600">
                      <a:alpha val="50000"/>
                    </a:srgbClr>
                  </a:glow>
                </a:effectLst>
                <a:uLnTx/>
                <a:uFillTx/>
                <a:ea typeface="+mn-ea"/>
                <a:cs typeface="+mn-cs"/>
              </a:rPr>
              <a:t>nhí</a:t>
            </a:r>
            <a:endParaRPr kumimoji="0" lang="en-US" sz="8800" b="0" i="0" u="none" strike="noStrike" kern="1200" cap="none" spc="0" normalizeH="0" baseline="0" noProof="0" dirty="0">
              <a:ln>
                <a:noFill/>
              </a:ln>
              <a:solidFill>
                <a:srgbClr val="002060"/>
              </a:solidFill>
              <a:effectLst>
                <a:glow rad="88900">
                  <a:srgbClr val="FF6600">
                    <a:alpha val="50000"/>
                  </a:srgbClr>
                </a:glow>
              </a:effectLst>
              <a:uLnTx/>
              <a:uFillTx/>
              <a:ea typeface="+mn-ea"/>
              <a:cs typeface="+mn-cs"/>
            </a:endParaRPr>
          </a:p>
        </p:txBody>
      </p:sp>
      <p:pic>
        <p:nvPicPr>
          <p:cNvPr id="3" name="Picture 2" descr="A picture containing light&#10;&#10;Description automatically generated">
            <a:extLst>
              <a:ext uri="{FF2B5EF4-FFF2-40B4-BE49-F238E27FC236}">
                <a16:creationId xmlns:a16="http://schemas.microsoft.com/office/drawing/2014/main" id="{FF81BBDE-DAF3-4D68-AA59-363851466A51}"/>
              </a:ext>
            </a:extLst>
          </p:cNvPr>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883920" y="1657985"/>
            <a:ext cx="5212080" cy="5212080"/>
          </a:xfrm>
          <a:prstGeom prst="rect">
            <a:avLst/>
          </a:prstGeom>
        </p:spPr>
      </p:pic>
    </p:spTree>
    <p:extLst>
      <p:ext uri="{BB962C8B-B14F-4D97-AF65-F5344CB8AC3E}">
        <p14:creationId xmlns:p14="http://schemas.microsoft.com/office/powerpoint/2010/main" val="240030857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childTnLst>
                          </p:cTn>
                        </p:par>
                        <p:par>
                          <p:cTn id="10" fill="hold">
                            <p:stCondLst>
                              <p:cond delay="500"/>
                            </p:stCondLst>
                            <p:childTnLst>
                              <p:par>
                                <p:cTn id="11" presetID="41" presetClass="entr" presetSubtype="0" fill="hold" grpId="0" nodeType="afterEffect">
                                  <p:stCondLst>
                                    <p:cond delay="0"/>
                                  </p:stCondLst>
                                  <p:iterate type="lt">
                                    <p:tmPct val="10000"/>
                                  </p:iterate>
                                  <p:childTnLst>
                                    <p:set>
                                      <p:cBhvr>
                                        <p:cTn id="12" dur="1" fill="hold">
                                          <p:stCondLst>
                                            <p:cond delay="0"/>
                                          </p:stCondLst>
                                        </p:cTn>
                                        <p:tgtEl>
                                          <p:spTgt spid="11"/>
                                        </p:tgtEl>
                                        <p:attrNameLst>
                                          <p:attrName>style.visibility</p:attrName>
                                        </p:attrNameLst>
                                      </p:cBhvr>
                                      <p:to>
                                        <p:strVal val="visible"/>
                                      </p:to>
                                    </p:set>
                                    <p:anim calcmode="lin" valueType="num">
                                      <p:cBhvr>
                                        <p:cTn id="13" dur="500" fill="hold"/>
                                        <p:tgtEl>
                                          <p:spTgt spid="11"/>
                                        </p:tgtEl>
                                        <p:attrNameLst>
                                          <p:attrName>ppt_x</p:attrName>
                                        </p:attrNameLst>
                                      </p:cBhvr>
                                      <p:tavLst>
                                        <p:tav tm="0">
                                          <p:val>
                                            <p:strVal val="#ppt_x"/>
                                          </p:val>
                                        </p:tav>
                                        <p:tav tm="50000">
                                          <p:val>
                                            <p:strVal val="#ppt_x+.1"/>
                                          </p:val>
                                        </p:tav>
                                        <p:tav tm="100000">
                                          <p:val>
                                            <p:strVal val="#ppt_x"/>
                                          </p:val>
                                        </p:tav>
                                      </p:tavLst>
                                    </p:anim>
                                    <p:anim calcmode="lin" valueType="num">
                                      <p:cBhvr>
                                        <p:cTn id="14" dur="500" fill="hold"/>
                                        <p:tgtEl>
                                          <p:spTgt spid="11"/>
                                        </p:tgtEl>
                                        <p:attrNameLst>
                                          <p:attrName>ppt_y</p:attrName>
                                        </p:attrNameLst>
                                      </p:cBhvr>
                                      <p:tavLst>
                                        <p:tav tm="0">
                                          <p:val>
                                            <p:strVal val="#ppt_y"/>
                                          </p:val>
                                        </p:tav>
                                        <p:tav tm="100000">
                                          <p:val>
                                            <p:strVal val="#ppt_y"/>
                                          </p:val>
                                        </p:tav>
                                      </p:tavLst>
                                    </p:anim>
                                    <p:anim calcmode="lin" valueType="num">
                                      <p:cBhvr>
                                        <p:cTn id="15" dur="500" fill="hold"/>
                                        <p:tgtEl>
                                          <p:spTgt spid="11"/>
                                        </p:tgtEl>
                                        <p:attrNameLst>
                                          <p:attrName>ppt_h</p:attrName>
                                        </p:attrNameLst>
                                      </p:cBhvr>
                                      <p:tavLst>
                                        <p:tav tm="0">
                                          <p:val>
                                            <p:strVal val="#ppt_h/10"/>
                                          </p:val>
                                        </p:tav>
                                        <p:tav tm="50000">
                                          <p:val>
                                            <p:strVal val="#ppt_h+.01"/>
                                          </p:val>
                                        </p:tav>
                                        <p:tav tm="100000">
                                          <p:val>
                                            <p:strVal val="#ppt_h"/>
                                          </p:val>
                                        </p:tav>
                                      </p:tavLst>
                                    </p:anim>
                                    <p:anim calcmode="lin" valueType="num">
                                      <p:cBhvr>
                                        <p:cTn id="16" dur="500" fill="hold"/>
                                        <p:tgtEl>
                                          <p:spTgt spid="11"/>
                                        </p:tgtEl>
                                        <p:attrNameLst>
                                          <p:attrName>ppt_w</p:attrName>
                                        </p:attrNameLst>
                                      </p:cBhvr>
                                      <p:tavLst>
                                        <p:tav tm="0">
                                          <p:val>
                                            <p:strVal val="#ppt_w/10"/>
                                          </p:val>
                                        </p:tav>
                                        <p:tav tm="50000">
                                          <p:val>
                                            <p:strVal val="#ppt_w+.01"/>
                                          </p:val>
                                        </p:tav>
                                        <p:tav tm="100000">
                                          <p:val>
                                            <p:strVal val="#ppt_w"/>
                                          </p:val>
                                        </p:tav>
                                      </p:tavLst>
                                    </p:anim>
                                    <p:animEffect transition="in" filter="fade">
                                      <p:cBhvr>
                                        <p:cTn id="17" dur="500" tmFilter="0,0; .5, 1; 1, 1"/>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a:extLst>
              <a:ext uri="{FF2B5EF4-FFF2-40B4-BE49-F238E27FC236}">
                <a16:creationId xmlns:a16="http://schemas.microsoft.com/office/drawing/2014/main" id="{BB365CEA-1205-4ADF-AF8C-16B76A729AA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6" name="文本框 5">
            <a:extLst>
              <a:ext uri="{FF2B5EF4-FFF2-40B4-BE49-F238E27FC236}">
                <a16:creationId xmlns:a16="http://schemas.microsoft.com/office/drawing/2014/main" id="{D2500517-08B9-4457-9BFB-28C473CC0A30}"/>
              </a:ext>
            </a:extLst>
          </p:cNvPr>
          <p:cNvSpPr txBox="1"/>
          <p:nvPr/>
        </p:nvSpPr>
        <p:spPr>
          <a:xfrm>
            <a:off x="914400" y="1674694"/>
            <a:ext cx="10267950" cy="1446550"/>
          </a:xfrm>
          <a:prstGeom prst="rect">
            <a:avLst/>
          </a:prstGeom>
          <a:noFill/>
        </p:spPr>
        <p:txBody>
          <a:bodyPr wrap="square" rtlCol="0">
            <a:spAutoFit/>
          </a:bodyPr>
          <a:lstStyle>
            <a:defPPr>
              <a:defRPr lang="zh-CN"/>
            </a:defPPr>
            <a:lvl1pPr>
              <a:defRPr sz="7200" b="1">
                <a:solidFill>
                  <a:srgbClr val="DB8F99"/>
                </a:solidFill>
                <a:effectLst>
                  <a:innerShdw blurRad="63500" dist="50800" dir="18900000">
                    <a:srgbClr val="C00000">
                      <a:alpha val="50000"/>
                    </a:srgbClr>
                  </a:innerShdw>
                </a:effectLst>
                <a:latin typeface="义启春暖花开" panose="02010601030101010101" pitchFamily="2" charset="-122"/>
                <a:ea typeface="义启春暖花开" panose="02010601030101010101" pitchFamily="2" charset="-122"/>
              </a:defRPr>
            </a:lvl1pPr>
          </a:lstStyle>
          <a:p>
            <a:pPr lvl="0" algn="ctr">
              <a:defRPr/>
            </a:pPr>
            <a:r>
              <a:rPr lang="en-US" sz="4400" dirty="0">
                <a:solidFill>
                  <a:prstClr val="black"/>
                </a:solidFill>
                <a:effectLst/>
                <a:latin typeface="Calibri" panose="020F0502020204030204" pitchFamily="34" charset="0"/>
                <a:cs typeface="Calibri" panose="020F0502020204030204" pitchFamily="34" charset="0"/>
              </a:rPr>
              <a:t>2. </a:t>
            </a:r>
            <a:r>
              <a:rPr lang="vi-VN" sz="4400" dirty="0">
                <a:solidFill>
                  <a:prstClr val="black"/>
                </a:solidFill>
                <a:effectLst/>
                <a:latin typeface="Calibri" panose="020F0502020204030204" pitchFamily="34" charset="0"/>
                <a:cs typeface="Calibri" panose="020F0502020204030204" pitchFamily="34" charset="0"/>
              </a:rPr>
              <a:t>Viết một đoạn văn nêu tình cảm, cảm xúc của em về một cảnh đẹp của đất nước</a:t>
            </a:r>
            <a:endParaRPr kumimoji="0" lang="vi-VN" sz="4400" b="1" i="0" u="none" strike="noStrike" kern="1200" cap="none" spc="0" normalizeH="0" baseline="0" noProof="0" dirty="0">
              <a:ln>
                <a:noFill/>
              </a:ln>
              <a:solidFill>
                <a:prstClr val="black"/>
              </a:solidFill>
              <a:effectLst/>
              <a:uLnTx/>
              <a:uFillTx/>
              <a:latin typeface="Calibri" panose="020F0502020204030204" pitchFamily="34" charset="0"/>
              <a:ea typeface="义启春暖花开" panose="02010601030101010101" pitchFamily="2" charset="-122"/>
              <a:cs typeface="Calibri" panose="020F0502020204030204" pitchFamily="34" charset="0"/>
            </a:endParaRPr>
          </a:p>
        </p:txBody>
      </p:sp>
      <p:pic>
        <p:nvPicPr>
          <p:cNvPr id="26" name="Picture 25" descr="A group of cartoon characters&#10;&#10;Description automatically generated with low confidence">
            <a:extLst>
              <a:ext uri="{FF2B5EF4-FFF2-40B4-BE49-F238E27FC236}">
                <a16:creationId xmlns:a16="http://schemas.microsoft.com/office/drawing/2014/main" id="{0A6D6415-D1B6-43D2-A442-2CE17B1DB2D0}"/>
              </a:ext>
            </a:extLst>
          </p:cNvPr>
          <p:cNvPicPr>
            <a:picLocks noChangeAspect="1"/>
          </p:cNvPicPr>
          <p:nvPr/>
        </p:nvPicPr>
        <p:blipFill rotWithShape="1">
          <a:blip r:embed="rId5">
            <a:extLst>
              <a:ext uri="{28A0092B-C50C-407E-A947-70E740481C1C}">
                <a14:useLocalDpi xmlns:a14="http://schemas.microsoft.com/office/drawing/2010/main" val="0"/>
              </a:ext>
            </a:extLst>
          </a:blip>
          <a:srcRect l="-8" t="60075" r="81026" b="101"/>
          <a:stretch/>
        </p:blipFill>
        <p:spPr>
          <a:xfrm>
            <a:off x="8906022" y="2919522"/>
            <a:ext cx="2549287" cy="3566160"/>
          </a:xfrm>
          <a:prstGeom prst="rect">
            <a:avLst/>
          </a:prstGeom>
        </p:spPr>
      </p:pic>
    </p:spTree>
    <p:extLst>
      <p:ext uri="{BB962C8B-B14F-4D97-AF65-F5344CB8AC3E}">
        <p14:creationId xmlns:p14="http://schemas.microsoft.com/office/powerpoint/2010/main" val="174753928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childTnLst>
                              </p:cTn>
                            </p:par>
                            <p:par>
                              <p:cTn id="8" fill="hold">
                                <p:stCondLst>
                                  <p:cond delay="500"/>
                                </p:stCondLst>
                                <p:childTnLst>
                                  <p:par>
                                    <p:cTn id="9" presetID="2" presetClass="entr" presetSubtype="4" fill="hold" nodeType="afterEffect" p14:presetBounceEnd="50000">
                                      <p:stCondLst>
                                        <p:cond delay="0"/>
                                      </p:stCondLst>
                                      <p:childTnLst>
                                        <p:set>
                                          <p:cBhvr>
                                            <p:cTn id="10" dur="1" fill="hold">
                                              <p:stCondLst>
                                                <p:cond delay="0"/>
                                              </p:stCondLst>
                                            </p:cTn>
                                            <p:tgtEl>
                                              <p:spTgt spid="26"/>
                                            </p:tgtEl>
                                            <p:attrNameLst>
                                              <p:attrName>style.visibility</p:attrName>
                                            </p:attrNameLst>
                                          </p:cBhvr>
                                          <p:to>
                                            <p:strVal val="visible"/>
                                          </p:to>
                                        </p:set>
                                        <p:anim calcmode="lin" valueType="num" p14:bounceEnd="50000">
                                          <p:cBhvr additive="base">
                                            <p:cTn id="11" dur="500" fill="hold"/>
                                            <p:tgtEl>
                                              <p:spTgt spid="26"/>
                                            </p:tgtEl>
                                            <p:attrNameLst>
                                              <p:attrName>ppt_x</p:attrName>
                                            </p:attrNameLst>
                                          </p:cBhvr>
                                          <p:tavLst>
                                            <p:tav tm="0">
                                              <p:val>
                                                <p:strVal val="#ppt_x"/>
                                              </p:val>
                                            </p:tav>
                                            <p:tav tm="100000">
                                              <p:val>
                                                <p:strVal val="#ppt_x"/>
                                              </p:val>
                                            </p:tav>
                                          </p:tavLst>
                                        </p:anim>
                                        <p:anim calcmode="lin" valueType="num" p14:bounceEnd="50000">
                                          <p:cBhvr additive="base">
                                            <p:cTn id="12" dur="500" fill="hold"/>
                                            <p:tgtEl>
                                              <p:spTgt spid="26"/>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9"/>
                                                </p:cond>
                                              </p:stCondLst>
                                              <p:endCondLst>
                                                <p:cond evt="onStopAudio" delay="0">
                                                  <p:tgtEl>
                                                    <p:sldTgt/>
                                                  </p:tgtEl>
                                                </p:cond>
                                              </p:endCondLst>
                                            </p:cTn>
                                            <p:tgtEl>
                                              <p:sndTgt r:embed="rId3" name="uỷn.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mc:Choice>
    <mc:Fallback xmlns="">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500"/>
                                            <p:tgtEl>
                                              <p:spTgt spid="5"/>
                                            </p:tgtEl>
                                          </p:cBhvr>
                                        </p:animEffect>
                                      </p:childTnLst>
                                    </p:cTn>
                                  </p:par>
                                  <p:par>
                                    <p:cTn id="8" presetID="22" presetClass="entr" presetSubtype="4" fill="hold" nodeType="withEffect">
                                      <p:stCondLst>
                                        <p:cond delay="0"/>
                                      </p:stCondLst>
                                      <p:childTnLst>
                                        <p:set>
                                          <p:cBhvr>
                                            <p:cTn id="9" dur="1" fill="hold">
                                              <p:stCondLst>
                                                <p:cond delay="0"/>
                                              </p:stCondLst>
                                            </p:cTn>
                                            <p:tgtEl>
                                              <p:spTgt spid="14"/>
                                            </p:tgtEl>
                                            <p:attrNameLst>
                                              <p:attrName>style.visibility</p:attrName>
                                            </p:attrNameLst>
                                          </p:cBhvr>
                                          <p:to>
                                            <p:strVal val="visible"/>
                                          </p:to>
                                        </p:set>
                                        <p:animEffect transition="in" filter="wipe(down)">
                                          <p:cBhvr>
                                            <p:cTn id="10" dur="500"/>
                                            <p:tgtEl>
                                              <p:spTgt spid="14"/>
                                            </p:tgtEl>
                                          </p:cBhvr>
                                        </p:animEffect>
                                      </p:childTnLst>
                                    </p:cTn>
                                  </p:par>
                                </p:childTnLst>
                              </p:cTn>
                            </p:par>
                            <p:par>
                              <p:cTn id="11" fill="hold">
                                <p:stCondLst>
                                  <p:cond delay="500"/>
                                </p:stCondLst>
                                <p:childTnLst>
                                  <p:par>
                                    <p:cTn id="12" presetID="22" presetClass="entr" presetSubtype="8" fill="hold" grpId="0" nodeType="after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wipe(left)">
                                          <p:cBhvr>
                                            <p:cTn id="14" dur="500"/>
                                            <p:tgtEl>
                                              <p:spTgt spid="6"/>
                                            </p:tgtEl>
                                          </p:cBhvr>
                                        </p:animEffect>
                                      </p:childTnLst>
                                    </p:cTn>
                                  </p:par>
                                </p:childTnLst>
                              </p:cTn>
                            </p:par>
                            <p:par>
                              <p:cTn id="15" fill="hold">
                                <p:stCondLst>
                                  <p:cond delay="1000"/>
                                </p:stCondLst>
                                <p:childTnLst>
                                  <p:par>
                                    <p:cTn id="16" presetID="2" presetClass="entr" presetSubtype="4" fill="hold" nodeType="afterEffect">
                                      <p:stCondLst>
                                        <p:cond delay="0"/>
                                      </p:stCondLst>
                                      <p:childTnLst>
                                        <p:set>
                                          <p:cBhvr>
                                            <p:cTn id="17" dur="1" fill="hold">
                                              <p:stCondLst>
                                                <p:cond delay="0"/>
                                              </p:stCondLst>
                                            </p:cTn>
                                            <p:tgtEl>
                                              <p:spTgt spid="26"/>
                                            </p:tgtEl>
                                            <p:attrNameLst>
                                              <p:attrName>style.visibility</p:attrName>
                                            </p:attrNameLst>
                                          </p:cBhvr>
                                          <p:to>
                                            <p:strVal val="visible"/>
                                          </p:to>
                                        </p:set>
                                        <p:anim calcmode="lin" valueType="num">
                                          <p:cBhvr additive="base">
                                            <p:cTn id="18" dur="500" fill="hold"/>
                                            <p:tgtEl>
                                              <p:spTgt spid="26"/>
                                            </p:tgtEl>
                                            <p:attrNameLst>
                                              <p:attrName>ppt_x</p:attrName>
                                            </p:attrNameLst>
                                          </p:cBhvr>
                                          <p:tavLst>
                                            <p:tav tm="0">
                                              <p:val>
                                                <p:strVal val="#ppt_x"/>
                                              </p:val>
                                            </p:tav>
                                            <p:tav tm="100000">
                                              <p:val>
                                                <p:strVal val="#ppt_x"/>
                                              </p:val>
                                            </p:tav>
                                          </p:tavLst>
                                        </p:anim>
                                        <p:anim calcmode="lin" valueType="num">
                                          <p:cBhvr additive="base">
                                            <p:cTn id="19" dur="500" fill="hold"/>
                                            <p:tgtEl>
                                              <p:spTgt spid="26"/>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6"/>
                                                </p:cond>
                                              </p:stCondLst>
                                              <p:endCondLst>
                                                <p:cond evt="onStopAudio" delay="0">
                                                  <p:tgtEl>
                                                    <p:sldTgt/>
                                                  </p:tgtEl>
                                                </p:cond>
                                              </p:endCondLst>
                                            </p:cTn>
                                            <p:tgtEl>
                                              <p:sndTgt r:embed="rId8" name="uỷn.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 name="图片 3">
            <a:extLst>
              <a:ext uri="{FF2B5EF4-FFF2-40B4-BE49-F238E27FC236}">
                <a16:creationId xmlns:a16="http://schemas.microsoft.com/office/drawing/2014/main" id="{399BAD31-E68C-46A8-B240-9932AEF952D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5" name="Rectangle: Rounded Corners 24">
            <a:extLst>
              <a:ext uri="{FF2B5EF4-FFF2-40B4-BE49-F238E27FC236}">
                <a16:creationId xmlns:a16="http://schemas.microsoft.com/office/drawing/2014/main" id="{A7456938-CE55-E760-2617-5F5E581A3F26}"/>
              </a:ext>
            </a:extLst>
          </p:cNvPr>
          <p:cNvSpPr/>
          <p:nvPr/>
        </p:nvSpPr>
        <p:spPr>
          <a:xfrm>
            <a:off x="3962401" y="542925"/>
            <a:ext cx="4572000" cy="1809750"/>
          </a:xfrm>
          <a:prstGeom prst="roundRect">
            <a:avLst>
              <a:gd name="adj" fmla="val 23742"/>
            </a:avLst>
          </a:prstGeom>
          <a:solidFill>
            <a:srgbClr val="63E5F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err="1">
                <a:solidFill>
                  <a:srgbClr val="002060"/>
                </a:solidFill>
              </a:rPr>
              <a:t>Đoạn</a:t>
            </a:r>
            <a:r>
              <a:rPr lang="en-US" sz="3200" b="1" dirty="0">
                <a:solidFill>
                  <a:srgbClr val="002060"/>
                </a:solidFill>
              </a:rPr>
              <a:t> </a:t>
            </a:r>
            <a:r>
              <a:rPr lang="en-US" sz="3200" b="1" dirty="0" err="1">
                <a:solidFill>
                  <a:srgbClr val="002060"/>
                </a:solidFill>
              </a:rPr>
              <a:t>văn</a:t>
            </a:r>
            <a:r>
              <a:rPr lang="en-US" sz="3200" b="1" dirty="0">
                <a:solidFill>
                  <a:srgbClr val="002060"/>
                </a:solidFill>
              </a:rPr>
              <a:t> </a:t>
            </a:r>
            <a:r>
              <a:rPr lang="en-US" sz="3200" b="1" dirty="0" err="1">
                <a:solidFill>
                  <a:srgbClr val="002060"/>
                </a:solidFill>
              </a:rPr>
              <a:t>nêu</a:t>
            </a:r>
            <a:r>
              <a:rPr lang="en-US" sz="3200" b="1" dirty="0">
                <a:solidFill>
                  <a:srgbClr val="002060"/>
                </a:solidFill>
              </a:rPr>
              <a:t> </a:t>
            </a:r>
            <a:r>
              <a:rPr lang="en-US" sz="3200" b="1" dirty="0" err="1">
                <a:solidFill>
                  <a:srgbClr val="002060"/>
                </a:solidFill>
              </a:rPr>
              <a:t>tình</a:t>
            </a:r>
            <a:r>
              <a:rPr lang="en-US" sz="3200" b="1" dirty="0">
                <a:solidFill>
                  <a:srgbClr val="002060"/>
                </a:solidFill>
              </a:rPr>
              <a:t> </a:t>
            </a:r>
            <a:r>
              <a:rPr lang="en-US" sz="3200" b="1" dirty="0" err="1">
                <a:solidFill>
                  <a:srgbClr val="002060"/>
                </a:solidFill>
              </a:rPr>
              <a:t>cảm</a:t>
            </a:r>
            <a:r>
              <a:rPr lang="en-US" sz="3200" b="1" dirty="0">
                <a:solidFill>
                  <a:srgbClr val="002060"/>
                </a:solidFill>
              </a:rPr>
              <a:t>, </a:t>
            </a:r>
            <a:r>
              <a:rPr lang="en-US" sz="3200" b="1" dirty="0" err="1">
                <a:solidFill>
                  <a:srgbClr val="002060"/>
                </a:solidFill>
              </a:rPr>
              <a:t>cảm</a:t>
            </a:r>
            <a:r>
              <a:rPr lang="en-US" sz="3200" b="1" dirty="0">
                <a:solidFill>
                  <a:srgbClr val="002060"/>
                </a:solidFill>
              </a:rPr>
              <a:t> </a:t>
            </a:r>
            <a:r>
              <a:rPr lang="en-US" sz="3200" b="1" dirty="0" err="1">
                <a:solidFill>
                  <a:srgbClr val="002060"/>
                </a:solidFill>
              </a:rPr>
              <a:t>xúc</a:t>
            </a:r>
            <a:r>
              <a:rPr lang="en-US" sz="3200" b="1" dirty="0">
                <a:solidFill>
                  <a:srgbClr val="002060"/>
                </a:solidFill>
              </a:rPr>
              <a:t> </a:t>
            </a:r>
            <a:r>
              <a:rPr lang="en-US" sz="3200" b="1" dirty="0" err="1">
                <a:solidFill>
                  <a:srgbClr val="002060"/>
                </a:solidFill>
              </a:rPr>
              <a:t>về</a:t>
            </a:r>
            <a:r>
              <a:rPr lang="en-US" sz="3200" b="1" dirty="0">
                <a:solidFill>
                  <a:srgbClr val="002060"/>
                </a:solidFill>
              </a:rPr>
              <a:t> </a:t>
            </a:r>
            <a:r>
              <a:rPr lang="en-US" sz="3200" b="1" dirty="0" err="1">
                <a:solidFill>
                  <a:srgbClr val="002060"/>
                </a:solidFill>
              </a:rPr>
              <a:t>một</a:t>
            </a:r>
            <a:r>
              <a:rPr lang="en-US" sz="3200" b="1" dirty="0">
                <a:solidFill>
                  <a:srgbClr val="002060"/>
                </a:solidFill>
              </a:rPr>
              <a:t> </a:t>
            </a:r>
            <a:r>
              <a:rPr lang="en-US" sz="3200" b="1" dirty="0" err="1">
                <a:solidFill>
                  <a:srgbClr val="002060"/>
                </a:solidFill>
              </a:rPr>
              <a:t>cảnh</a:t>
            </a:r>
            <a:r>
              <a:rPr lang="en-US" sz="3200" b="1" dirty="0">
                <a:solidFill>
                  <a:srgbClr val="002060"/>
                </a:solidFill>
              </a:rPr>
              <a:t> </a:t>
            </a:r>
            <a:r>
              <a:rPr lang="en-US" sz="3200" b="1" dirty="0" err="1">
                <a:solidFill>
                  <a:srgbClr val="002060"/>
                </a:solidFill>
              </a:rPr>
              <a:t>đẹp</a:t>
            </a:r>
            <a:r>
              <a:rPr lang="en-US" sz="3200" b="1" dirty="0">
                <a:solidFill>
                  <a:srgbClr val="002060"/>
                </a:solidFill>
              </a:rPr>
              <a:t> </a:t>
            </a:r>
            <a:r>
              <a:rPr lang="en-US" sz="3200" b="1" dirty="0" err="1">
                <a:solidFill>
                  <a:srgbClr val="002060"/>
                </a:solidFill>
              </a:rPr>
              <a:t>của</a:t>
            </a:r>
            <a:r>
              <a:rPr lang="en-US" sz="3200" b="1" dirty="0">
                <a:solidFill>
                  <a:srgbClr val="002060"/>
                </a:solidFill>
              </a:rPr>
              <a:t> </a:t>
            </a:r>
            <a:r>
              <a:rPr lang="en-US" sz="3200" b="1" dirty="0" err="1">
                <a:solidFill>
                  <a:srgbClr val="002060"/>
                </a:solidFill>
              </a:rPr>
              <a:t>đất</a:t>
            </a:r>
            <a:r>
              <a:rPr lang="en-US" sz="3200" b="1" dirty="0">
                <a:solidFill>
                  <a:srgbClr val="002060"/>
                </a:solidFill>
              </a:rPr>
              <a:t> </a:t>
            </a:r>
            <a:r>
              <a:rPr lang="en-US" sz="3200" b="1" dirty="0" err="1">
                <a:solidFill>
                  <a:srgbClr val="002060"/>
                </a:solidFill>
              </a:rPr>
              <a:t>nước</a:t>
            </a:r>
            <a:endParaRPr lang="en-US" sz="3200" b="1" dirty="0">
              <a:solidFill>
                <a:srgbClr val="002060"/>
              </a:solidFill>
            </a:endParaRPr>
          </a:p>
        </p:txBody>
      </p:sp>
      <p:cxnSp>
        <p:nvCxnSpPr>
          <p:cNvPr id="28" name="Straight Arrow Connector 27">
            <a:extLst>
              <a:ext uri="{FF2B5EF4-FFF2-40B4-BE49-F238E27FC236}">
                <a16:creationId xmlns:a16="http://schemas.microsoft.com/office/drawing/2014/main" id="{530BC74C-C184-33C4-802F-72909ACB2E7F}"/>
              </a:ext>
            </a:extLst>
          </p:cNvPr>
          <p:cNvCxnSpPr/>
          <p:nvPr/>
        </p:nvCxnSpPr>
        <p:spPr>
          <a:xfrm flipH="1">
            <a:off x="3295650" y="2390775"/>
            <a:ext cx="2924175" cy="361950"/>
          </a:xfrm>
          <a:prstGeom prst="straightConnector1">
            <a:avLst/>
          </a:prstGeom>
          <a:ln w="57150">
            <a:solidFill>
              <a:schemeClr val="accent1"/>
            </a:solidFill>
            <a:tailEnd type="triangle"/>
          </a:ln>
        </p:spPr>
        <p:style>
          <a:lnRef idx="1">
            <a:schemeClr val="accent1"/>
          </a:lnRef>
          <a:fillRef idx="0">
            <a:schemeClr val="accent1"/>
          </a:fillRef>
          <a:effectRef idx="0">
            <a:schemeClr val="accent1"/>
          </a:effectRef>
          <a:fontRef idx="minor">
            <a:schemeClr val="tx1"/>
          </a:fontRef>
        </p:style>
      </p:cxnSp>
      <p:sp>
        <p:nvSpPr>
          <p:cNvPr id="29" name="Rectangle: Rounded Corners 28">
            <a:extLst>
              <a:ext uri="{FF2B5EF4-FFF2-40B4-BE49-F238E27FC236}">
                <a16:creationId xmlns:a16="http://schemas.microsoft.com/office/drawing/2014/main" id="{45B057D5-3A39-9FE2-D0D9-B93A48BB0ED1}"/>
              </a:ext>
            </a:extLst>
          </p:cNvPr>
          <p:cNvSpPr/>
          <p:nvPr/>
        </p:nvSpPr>
        <p:spPr>
          <a:xfrm>
            <a:off x="1476377" y="2790825"/>
            <a:ext cx="2581274" cy="2266950"/>
          </a:xfrm>
          <a:prstGeom prst="roundRect">
            <a:avLst>
              <a:gd name="adj" fmla="val 23742"/>
            </a:avLst>
          </a:prstGeom>
          <a:solidFill>
            <a:srgbClr val="63E5F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rgbClr val="002060"/>
                </a:solidFill>
              </a:rPr>
              <a:t>a. </a:t>
            </a:r>
            <a:r>
              <a:rPr lang="en-US" sz="3200" dirty="0" err="1">
                <a:solidFill>
                  <a:srgbClr val="002060"/>
                </a:solidFill>
              </a:rPr>
              <a:t>Giới</a:t>
            </a:r>
            <a:r>
              <a:rPr lang="en-US" sz="3200" dirty="0">
                <a:solidFill>
                  <a:srgbClr val="002060"/>
                </a:solidFill>
              </a:rPr>
              <a:t> </a:t>
            </a:r>
            <a:r>
              <a:rPr lang="en-US" sz="3200" dirty="0" err="1">
                <a:solidFill>
                  <a:srgbClr val="002060"/>
                </a:solidFill>
              </a:rPr>
              <a:t>thiệu</a:t>
            </a:r>
            <a:r>
              <a:rPr lang="en-US" sz="3200" dirty="0">
                <a:solidFill>
                  <a:srgbClr val="002060"/>
                </a:solidFill>
              </a:rPr>
              <a:t> bao </a:t>
            </a:r>
            <a:r>
              <a:rPr lang="en-US" sz="3200" dirty="0" err="1">
                <a:solidFill>
                  <a:srgbClr val="002060"/>
                </a:solidFill>
              </a:rPr>
              <a:t>quát</a:t>
            </a:r>
            <a:r>
              <a:rPr lang="en-US" sz="3200" dirty="0">
                <a:solidFill>
                  <a:srgbClr val="002060"/>
                </a:solidFill>
              </a:rPr>
              <a:t> </a:t>
            </a:r>
            <a:r>
              <a:rPr lang="en-US" sz="3200" dirty="0" err="1">
                <a:solidFill>
                  <a:srgbClr val="002060"/>
                </a:solidFill>
              </a:rPr>
              <a:t>về</a:t>
            </a:r>
            <a:r>
              <a:rPr lang="en-US" sz="3200" dirty="0">
                <a:solidFill>
                  <a:srgbClr val="002060"/>
                </a:solidFill>
              </a:rPr>
              <a:t> </a:t>
            </a:r>
            <a:r>
              <a:rPr lang="en-US" sz="3200" dirty="0" err="1">
                <a:solidFill>
                  <a:srgbClr val="002060"/>
                </a:solidFill>
              </a:rPr>
              <a:t>cảnh</a:t>
            </a:r>
            <a:r>
              <a:rPr lang="en-US" sz="3200" dirty="0">
                <a:solidFill>
                  <a:srgbClr val="002060"/>
                </a:solidFill>
              </a:rPr>
              <a:t> </a:t>
            </a:r>
            <a:r>
              <a:rPr lang="en-US" sz="3200" dirty="0" err="1">
                <a:solidFill>
                  <a:srgbClr val="002060"/>
                </a:solidFill>
              </a:rPr>
              <a:t>đẹp</a:t>
            </a:r>
            <a:endParaRPr lang="en-US" sz="3200" dirty="0">
              <a:solidFill>
                <a:srgbClr val="002060"/>
              </a:solidFill>
            </a:endParaRPr>
          </a:p>
        </p:txBody>
      </p:sp>
      <p:cxnSp>
        <p:nvCxnSpPr>
          <p:cNvPr id="32" name="Straight Arrow Connector 31">
            <a:extLst>
              <a:ext uri="{FF2B5EF4-FFF2-40B4-BE49-F238E27FC236}">
                <a16:creationId xmlns:a16="http://schemas.microsoft.com/office/drawing/2014/main" id="{5B3BADE5-705B-1D24-F766-C45222E084AD}"/>
              </a:ext>
            </a:extLst>
          </p:cNvPr>
          <p:cNvCxnSpPr>
            <a:cxnSpLocks/>
          </p:cNvCxnSpPr>
          <p:nvPr/>
        </p:nvCxnSpPr>
        <p:spPr>
          <a:xfrm>
            <a:off x="6248400" y="2362200"/>
            <a:ext cx="0" cy="581025"/>
          </a:xfrm>
          <a:prstGeom prst="straightConnector1">
            <a:avLst/>
          </a:prstGeom>
          <a:ln w="57150">
            <a:solidFill>
              <a:schemeClr val="accent1"/>
            </a:solidFill>
            <a:tailEnd type="triangle"/>
          </a:ln>
        </p:spPr>
        <p:style>
          <a:lnRef idx="1">
            <a:schemeClr val="accent1"/>
          </a:lnRef>
          <a:fillRef idx="0">
            <a:schemeClr val="accent1"/>
          </a:fillRef>
          <a:effectRef idx="0">
            <a:schemeClr val="accent1"/>
          </a:effectRef>
          <a:fontRef idx="minor">
            <a:schemeClr val="tx1"/>
          </a:fontRef>
        </p:style>
      </p:cxnSp>
      <p:sp>
        <p:nvSpPr>
          <p:cNvPr id="40" name="Rectangle: Rounded Corners 39">
            <a:extLst>
              <a:ext uri="{FF2B5EF4-FFF2-40B4-BE49-F238E27FC236}">
                <a16:creationId xmlns:a16="http://schemas.microsoft.com/office/drawing/2014/main" id="{94942704-88F7-4824-6EAC-15BAC04F522B}"/>
              </a:ext>
            </a:extLst>
          </p:cNvPr>
          <p:cNvSpPr/>
          <p:nvPr/>
        </p:nvSpPr>
        <p:spPr>
          <a:xfrm>
            <a:off x="5181600" y="2924175"/>
            <a:ext cx="2314576" cy="2266950"/>
          </a:xfrm>
          <a:prstGeom prst="roundRect">
            <a:avLst>
              <a:gd name="adj" fmla="val 23742"/>
            </a:avLst>
          </a:prstGeom>
          <a:solidFill>
            <a:srgbClr val="63E5F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rgbClr val="002060"/>
                </a:solidFill>
              </a:rPr>
              <a:t>b. </a:t>
            </a:r>
            <a:r>
              <a:rPr lang="en-US" sz="3200" dirty="0" err="1">
                <a:solidFill>
                  <a:srgbClr val="002060"/>
                </a:solidFill>
              </a:rPr>
              <a:t>Nêu</a:t>
            </a:r>
            <a:r>
              <a:rPr lang="en-US" sz="3200" dirty="0">
                <a:solidFill>
                  <a:srgbClr val="002060"/>
                </a:solidFill>
              </a:rPr>
              <a:t> </a:t>
            </a:r>
            <a:r>
              <a:rPr lang="en-US" sz="3200" dirty="0" err="1">
                <a:solidFill>
                  <a:srgbClr val="002060"/>
                </a:solidFill>
              </a:rPr>
              <a:t>đặc</a:t>
            </a:r>
            <a:r>
              <a:rPr lang="en-US" sz="3200" dirty="0">
                <a:solidFill>
                  <a:srgbClr val="002060"/>
                </a:solidFill>
              </a:rPr>
              <a:t> </a:t>
            </a:r>
            <a:r>
              <a:rPr lang="en-US" sz="3200" dirty="0" err="1">
                <a:solidFill>
                  <a:srgbClr val="002060"/>
                </a:solidFill>
              </a:rPr>
              <a:t>điểm</a:t>
            </a:r>
            <a:r>
              <a:rPr lang="en-US" sz="3200" dirty="0">
                <a:solidFill>
                  <a:srgbClr val="002060"/>
                </a:solidFill>
              </a:rPr>
              <a:t> </a:t>
            </a:r>
            <a:r>
              <a:rPr lang="en-US" sz="3200" dirty="0" err="1">
                <a:solidFill>
                  <a:srgbClr val="002060"/>
                </a:solidFill>
              </a:rPr>
              <a:t>nổi</a:t>
            </a:r>
            <a:r>
              <a:rPr lang="en-US" sz="3200" dirty="0">
                <a:solidFill>
                  <a:srgbClr val="002060"/>
                </a:solidFill>
              </a:rPr>
              <a:t> </a:t>
            </a:r>
            <a:r>
              <a:rPr lang="en-US" sz="3200" dirty="0" err="1">
                <a:solidFill>
                  <a:srgbClr val="002060"/>
                </a:solidFill>
              </a:rPr>
              <a:t>bật</a:t>
            </a:r>
            <a:r>
              <a:rPr lang="en-US" sz="3200" dirty="0">
                <a:solidFill>
                  <a:srgbClr val="002060"/>
                </a:solidFill>
              </a:rPr>
              <a:t> </a:t>
            </a:r>
            <a:r>
              <a:rPr lang="en-US" sz="3200" dirty="0" err="1">
                <a:solidFill>
                  <a:srgbClr val="002060"/>
                </a:solidFill>
              </a:rPr>
              <a:t>của</a:t>
            </a:r>
            <a:r>
              <a:rPr lang="en-US" sz="3200" dirty="0">
                <a:solidFill>
                  <a:srgbClr val="002060"/>
                </a:solidFill>
              </a:rPr>
              <a:t> </a:t>
            </a:r>
            <a:r>
              <a:rPr lang="en-US" sz="3200" dirty="0" err="1">
                <a:solidFill>
                  <a:srgbClr val="002060"/>
                </a:solidFill>
              </a:rPr>
              <a:t>cảnh</a:t>
            </a:r>
            <a:r>
              <a:rPr lang="en-US" sz="3200" dirty="0">
                <a:solidFill>
                  <a:srgbClr val="002060"/>
                </a:solidFill>
              </a:rPr>
              <a:t> </a:t>
            </a:r>
            <a:r>
              <a:rPr lang="en-US" sz="3200" dirty="0" err="1">
                <a:solidFill>
                  <a:srgbClr val="002060"/>
                </a:solidFill>
              </a:rPr>
              <a:t>đẹp</a:t>
            </a:r>
            <a:endParaRPr lang="en-US" sz="3200" dirty="0">
              <a:solidFill>
                <a:srgbClr val="002060"/>
              </a:solidFill>
            </a:endParaRPr>
          </a:p>
        </p:txBody>
      </p:sp>
      <p:cxnSp>
        <p:nvCxnSpPr>
          <p:cNvPr id="41" name="Straight Arrow Connector 40">
            <a:extLst>
              <a:ext uri="{FF2B5EF4-FFF2-40B4-BE49-F238E27FC236}">
                <a16:creationId xmlns:a16="http://schemas.microsoft.com/office/drawing/2014/main" id="{F361EF2F-11D5-FD4C-513E-E02E048360A4}"/>
              </a:ext>
            </a:extLst>
          </p:cNvPr>
          <p:cNvCxnSpPr>
            <a:cxnSpLocks/>
          </p:cNvCxnSpPr>
          <p:nvPr/>
        </p:nvCxnSpPr>
        <p:spPr>
          <a:xfrm>
            <a:off x="6257925" y="2381250"/>
            <a:ext cx="3228975" cy="438150"/>
          </a:xfrm>
          <a:prstGeom prst="straightConnector1">
            <a:avLst/>
          </a:prstGeom>
          <a:ln w="57150">
            <a:solidFill>
              <a:schemeClr val="accent1"/>
            </a:solidFill>
            <a:tailEnd type="triangle"/>
          </a:ln>
        </p:spPr>
        <p:style>
          <a:lnRef idx="1">
            <a:schemeClr val="accent1"/>
          </a:lnRef>
          <a:fillRef idx="0">
            <a:schemeClr val="accent1"/>
          </a:fillRef>
          <a:effectRef idx="0">
            <a:schemeClr val="accent1"/>
          </a:effectRef>
          <a:fontRef idx="minor">
            <a:schemeClr val="tx1"/>
          </a:fontRef>
        </p:style>
      </p:cxnSp>
      <p:sp>
        <p:nvSpPr>
          <p:cNvPr id="44" name="Rectangle: Rounded Corners 43">
            <a:extLst>
              <a:ext uri="{FF2B5EF4-FFF2-40B4-BE49-F238E27FC236}">
                <a16:creationId xmlns:a16="http://schemas.microsoft.com/office/drawing/2014/main" id="{3BD453ED-6CC0-6CF1-AC4A-C68519B5C320}"/>
              </a:ext>
            </a:extLst>
          </p:cNvPr>
          <p:cNvSpPr/>
          <p:nvPr/>
        </p:nvSpPr>
        <p:spPr>
          <a:xfrm>
            <a:off x="8210550" y="2838449"/>
            <a:ext cx="2543176" cy="2352675"/>
          </a:xfrm>
          <a:prstGeom prst="roundRect">
            <a:avLst>
              <a:gd name="adj" fmla="val 23742"/>
            </a:avLst>
          </a:prstGeom>
          <a:solidFill>
            <a:srgbClr val="63E5F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rgbClr val="002060"/>
                </a:solidFill>
              </a:rPr>
              <a:t>c. </a:t>
            </a:r>
            <a:r>
              <a:rPr lang="en-US" sz="3200" dirty="0" err="1">
                <a:solidFill>
                  <a:srgbClr val="002060"/>
                </a:solidFill>
              </a:rPr>
              <a:t>Nêu</a:t>
            </a:r>
            <a:r>
              <a:rPr lang="en-US" sz="3200" dirty="0">
                <a:solidFill>
                  <a:srgbClr val="002060"/>
                </a:solidFill>
              </a:rPr>
              <a:t> </a:t>
            </a:r>
            <a:r>
              <a:rPr lang="en-US" sz="3200" dirty="0" err="1">
                <a:solidFill>
                  <a:srgbClr val="002060"/>
                </a:solidFill>
              </a:rPr>
              <a:t>cảm</a:t>
            </a:r>
            <a:r>
              <a:rPr lang="en-US" sz="3200" dirty="0">
                <a:solidFill>
                  <a:srgbClr val="002060"/>
                </a:solidFill>
              </a:rPr>
              <a:t> </a:t>
            </a:r>
            <a:r>
              <a:rPr lang="en-US" sz="3200" dirty="0" err="1">
                <a:solidFill>
                  <a:srgbClr val="002060"/>
                </a:solidFill>
              </a:rPr>
              <a:t>nghĩ</a:t>
            </a:r>
            <a:r>
              <a:rPr lang="en-US" sz="3200" dirty="0">
                <a:solidFill>
                  <a:srgbClr val="002060"/>
                </a:solidFill>
              </a:rPr>
              <a:t> </a:t>
            </a:r>
            <a:r>
              <a:rPr lang="en-US" sz="3200" dirty="0" err="1">
                <a:solidFill>
                  <a:srgbClr val="002060"/>
                </a:solidFill>
              </a:rPr>
              <a:t>của</a:t>
            </a:r>
            <a:r>
              <a:rPr lang="en-US" sz="3200" dirty="0">
                <a:solidFill>
                  <a:srgbClr val="002060"/>
                </a:solidFill>
              </a:rPr>
              <a:t> </a:t>
            </a:r>
            <a:r>
              <a:rPr lang="en-US" sz="3200" dirty="0" err="1">
                <a:solidFill>
                  <a:srgbClr val="002060"/>
                </a:solidFill>
              </a:rPr>
              <a:t>em</a:t>
            </a:r>
            <a:r>
              <a:rPr lang="en-US" sz="3200" dirty="0">
                <a:solidFill>
                  <a:srgbClr val="002060"/>
                </a:solidFill>
              </a:rPr>
              <a:t> </a:t>
            </a:r>
            <a:r>
              <a:rPr lang="en-US" sz="3200" dirty="0" err="1">
                <a:solidFill>
                  <a:srgbClr val="002060"/>
                </a:solidFill>
              </a:rPr>
              <a:t>về</a:t>
            </a:r>
            <a:r>
              <a:rPr lang="en-US" sz="3200" dirty="0">
                <a:solidFill>
                  <a:srgbClr val="002060"/>
                </a:solidFill>
              </a:rPr>
              <a:t> </a:t>
            </a:r>
            <a:r>
              <a:rPr lang="en-US" sz="3200" dirty="0" err="1">
                <a:solidFill>
                  <a:srgbClr val="002060"/>
                </a:solidFill>
              </a:rPr>
              <a:t>cảnh</a:t>
            </a:r>
            <a:r>
              <a:rPr lang="en-US" sz="3200" dirty="0">
                <a:solidFill>
                  <a:srgbClr val="002060"/>
                </a:solidFill>
              </a:rPr>
              <a:t> </a:t>
            </a:r>
            <a:r>
              <a:rPr lang="en-US" sz="3200" dirty="0" err="1">
                <a:solidFill>
                  <a:srgbClr val="002060"/>
                </a:solidFill>
              </a:rPr>
              <a:t>đẹp</a:t>
            </a:r>
            <a:endParaRPr lang="en-US" sz="3200" dirty="0">
              <a:solidFill>
                <a:srgbClr val="002060"/>
              </a:solidFill>
            </a:endParaRPr>
          </a:p>
        </p:txBody>
      </p:sp>
    </p:spTree>
    <p:extLst>
      <p:ext uri="{BB962C8B-B14F-4D97-AF65-F5344CB8AC3E}">
        <p14:creationId xmlns:p14="http://schemas.microsoft.com/office/powerpoint/2010/main" val="2454160669"/>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down)">
                                      <p:cBhvr>
                                        <p:cTn id="7" dur="500"/>
                                        <p:tgtEl>
                                          <p:spTgt spid="2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2" fill="hold" nodeType="clickEffect">
                                  <p:stCondLst>
                                    <p:cond delay="0"/>
                                  </p:stCondLst>
                                  <p:childTnLst>
                                    <p:set>
                                      <p:cBhvr>
                                        <p:cTn id="11" dur="1" fill="hold">
                                          <p:stCondLst>
                                            <p:cond delay="0"/>
                                          </p:stCondLst>
                                        </p:cTn>
                                        <p:tgtEl>
                                          <p:spTgt spid="28"/>
                                        </p:tgtEl>
                                        <p:attrNameLst>
                                          <p:attrName>style.visibility</p:attrName>
                                        </p:attrNameLst>
                                      </p:cBhvr>
                                      <p:to>
                                        <p:strVal val="visible"/>
                                      </p:to>
                                    </p:set>
                                    <p:animEffect transition="in" filter="wipe(right)">
                                      <p:cBhvr>
                                        <p:cTn id="12" dur="500"/>
                                        <p:tgtEl>
                                          <p:spTgt spid="28"/>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29"/>
                                        </p:tgtEl>
                                        <p:attrNameLst>
                                          <p:attrName>style.visibility</p:attrName>
                                        </p:attrNameLst>
                                      </p:cBhvr>
                                      <p:to>
                                        <p:strVal val="visible"/>
                                      </p:to>
                                    </p:set>
                                    <p:animEffect transition="in" filter="wipe(down)">
                                      <p:cBhvr>
                                        <p:cTn id="17" dur="500"/>
                                        <p:tgtEl>
                                          <p:spTgt spid="29"/>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2" fill="hold" nodeType="clickEffect">
                                  <p:stCondLst>
                                    <p:cond delay="0"/>
                                  </p:stCondLst>
                                  <p:childTnLst>
                                    <p:set>
                                      <p:cBhvr>
                                        <p:cTn id="21" dur="1" fill="hold">
                                          <p:stCondLst>
                                            <p:cond delay="0"/>
                                          </p:stCondLst>
                                        </p:cTn>
                                        <p:tgtEl>
                                          <p:spTgt spid="32"/>
                                        </p:tgtEl>
                                        <p:attrNameLst>
                                          <p:attrName>style.visibility</p:attrName>
                                        </p:attrNameLst>
                                      </p:cBhvr>
                                      <p:to>
                                        <p:strVal val="visible"/>
                                      </p:to>
                                    </p:set>
                                    <p:animEffect transition="in" filter="wipe(right)">
                                      <p:cBhvr>
                                        <p:cTn id="22" dur="500"/>
                                        <p:tgtEl>
                                          <p:spTgt spid="32"/>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40"/>
                                        </p:tgtEl>
                                        <p:attrNameLst>
                                          <p:attrName>style.visibility</p:attrName>
                                        </p:attrNameLst>
                                      </p:cBhvr>
                                      <p:to>
                                        <p:strVal val="visible"/>
                                      </p:to>
                                    </p:set>
                                    <p:animEffect transition="in" filter="wipe(down)">
                                      <p:cBhvr>
                                        <p:cTn id="27" dur="500"/>
                                        <p:tgtEl>
                                          <p:spTgt spid="40"/>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2" fill="hold" nodeType="clickEffect">
                                  <p:stCondLst>
                                    <p:cond delay="0"/>
                                  </p:stCondLst>
                                  <p:childTnLst>
                                    <p:set>
                                      <p:cBhvr>
                                        <p:cTn id="31" dur="1" fill="hold">
                                          <p:stCondLst>
                                            <p:cond delay="0"/>
                                          </p:stCondLst>
                                        </p:cTn>
                                        <p:tgtEl>
                                          <p:spTgt spid="41"/>
                                        </p:tgtEl>
                                        <p:attrNameLst>
                                          <p:attrName>style.visibility</p:attrName>
                                        </p:attrNameLst>
                                      </p:cBhvr>
                                      <p:to>
                                        <p:strVal val="visible"/>
                                      </p:to>
                                    </p:set>
                                    <p:animEffect transition="in" filter="wipe(right)">
                                      <p:cBhvr>
                                        <p:cTn id="32" dur="500"/>
                                        <p:tgtEl>
                                          <p:spTgt spid="41"/>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grpId="0" nodeType="clickEffect">
                                  <p:stCondLst>
                                    <p:cond delay="0"/>
                                  </p:stCondLst>
                                  <p:childTnLst>
                                    <p:set>
                                      <p:cBhvr>
                                        <p:cTn id="36" dur="1" fill="hold">
                                          <p:stCondLst>
                                            <p:cond delay="0"/>
                                          </p:stCondLst>
                                        </p:cTn>
                                        <p:tgtEl>
                                          <p:spTgt spid="44"/>
                                        </p:tgtEl>
                                        <p:attrNameLst>
                                          <p:attrName>style.visibility</p:attrName>
                                        </p:attrNameLst>
                                      </p:cBhvr>
                                      <p:to>
                                        <p:strVal val="visible"/>
                                      </p:to>
                                    </p:set>
                                    <p:animEffect transition="in" filter="wipe(down)">
                                      <p:cBhvr>
                                        <p:cTn id="37" dur="500"/>
                                        <p:tgtEl>
                                          <p:spTgt spid="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29" grpId="0" animBg="1"/>
      <p:bldP spid="40" grpId="0" animBg="1"/>
      <p:bldP spid="44"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图片 3">
            <a:extLst>
              <a:ext uri="{FF2B5EF4-FFF2-40B4-BE49-F238E27FC236}">
                <a16:creationId xmlns:a16="http://schemas.microsoft.com/office/drawing/2014/main" id="{C91FE892-BC83-4352-B2EA-1D7206308B7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6" name="Rectangle 5">
            <a:extLst>
              <a:ext uri="{FF2B5EF4-FFF2-40B4-BE49-F238E27FC236}">
                <a16:creationId xmlns:a16="http://schemas.microsoft.com/office/drawing/2014/main" id="{CC1F20EB-6B3E-46F8-A0CE-594A90163275}"/>
              </a:ext>
            </a:extLst>
          </p:cNvPr>
          <p:cNvSpPr/>
          <p:nvPr/>
        </p:nvSpPr>
        <p:spPr>
          <a:xfrm>
            <a:off x="3674556" y="1587893"/>
            <a:ext cx="5031294" cy="725945"/>
          </a:xfrm>
          <a:prstGeom prst="rect">
            <a:avLst/>
          </a:prstGeom>
        </p:spPr>
        <p:txBody>
          <a:bodyPr wrap="square" lIns="91226" tIns="45613" rIns="91226" bIns="45613">
            <a:spAutoFit/>
          </a:bodyPr>
          <a:lstStyle/>
          <a:p>
            <a:pPr marL="0" marR="0" lvl="0" indent="0" algn="ctr" defTabSz="914400" rtl="0" eaLnBrk="1" fontAlgn="auto" latinLnBrk="0" hangingPunct="1">
              <a:lnSpc>
                <a:spcPct val="112000"/>
              </a:lnSpc>
              <a:spcBef>
                <a:spcPts val="0"/>
              </a:spcBef>
              <a:spcAft>
                <a:spcPts val="0"/>
              </a:spcAft>
              <a:buClrTx/>
              <a:buSzTx/>
              <a:buFont typeface="Arial"/>
              <a:buNone/>
              <a:tabLst/>
              <a:defRPr/>
            </a:pPr>
            <a:r>
              <a:rPr kumimoji="0" lang="en-US" altLang="zh-CN" sz="4000" b="1" i="0" u="none" strike="noStrike" kern="1200" cap="none" spc="0" normalizeH="0" baseline="0" noProof="0" dirty="0" err="1">
                <a:ln>
                  <a:noFill/>
                </a:ln>
                <a:solidFill>
                  <a:srgbClr val="FD3D66"/>
                </a:solidFill>
                <a:effectLst/>
                <a:uLnTx/>
                <a:uFillTx/>
                <a:latin typeface="Arial" panose="020B0604020202020204" pitchFamily="34" charset="0"/>
                <a:ea typeface="inpin heiti" charset="-122"/>
                <a:cs typeface="Times New Roman" panose="02020603050405020304" pitchFamily="18" charset="0"/>
                <a:sym typeface="Arial"/>
              </a:rPr>
              <a:t>Tiêu</a:t>
            </a:r>
            <a:r>
              <a:rPr kumimoji="0" lang="en-US" altLang="zh-CN" sz="4000" b="1" i="0" u="none" strike="noStrike" kern="1200" cap="none" spc="0" normalizeH="0" baseline="0" noProof="0" dirty="0">
                <a:ln>
                  <a:noFill/>
                </a:ln>
                <a:solidFill>
                  <a:srgbClr val="FD3D66"/>
                </a:solidFill>
                <a:effectLst/>
                <a:uLnTx/>
                <a:uFillTx/>
                <a:latin typeface="Arial" panose="020B0604020202020204" pitchFamily="34" charset="0"/>
                <a:ea typeface="inpin heiti" charset="-122"/>
                <a:cs typeface="Times New Roman" panose="02020603050405020304" pitchFamily="18" charset="0"/>
                <a:sym typeface="Arial"/>
              </a:rPr>
              <a:t> </a:t>
            </a:r>
            <a:r>
              <a:rPr kumimoji="0" lang="en-US" altLang="zh-CN" sz="4000" b="1" i="0" u="none" strike="noStrike" kern="1200" cap="none" spc="0" normalizeH="0" baseline="0" noProof="0" dirty="0" err="1">
                <a:ln>
                  <a:noFill/>
                </a:ln>
                <a:solidFill>
                  <a:srgbClr val="FD3D66"/>
                </a:solidFill>
                <a:effectLst/>
                <a:uLnTx/>
                <a:uFillTx/>
                <a:latin typeface="Arial" panose="020B0604020202020204" pitchFamily="34" charset="0"/>
                <a:ea typeface="inpin heiti" charset="-122"/>
                <a:cs typeface="Times New Roman" panose="02020603050405020304" pitchFamily="18" charset="0"/>
                <a:sym typeface="Arial"/>
              </a:rPr>
              <a:t>chí</a:t>
            </a:r>
            <a:r>
              <a:rPr kumimoji="0" lang="en-US" altLang="zh-CN" sz="4000" b="1" i="0" u="none" strike="noStrike" kern="1200" cap="none" spc="0" normalizeH="0" baseline="0" noProof="0" dirty="0">
                <a:ln>
                  <a:noFill/>
                </a:ln>
                <a:solidFill>
                  <a:srgbClr val="FD3D66"/>
                </a:solidFill>
                <a:effectLst/>
                <a:uLnTx/>
                <a:uFillTx/>
                <a:latin typeface="Arial" panose="020B0604020202020204" pitchFamily="34" charset="0"/>
                <a:ea typeface="inpin heiti" charset="-122"/>
                <a:cs typeface="Times New Roman" panose="02020603050405020304" pitchFamily="18" charset="0"/>
                <a:sym typeface="Arial"/>
              </a:rPr>
              <a:t> </a:t>
            </a:r>
            <a:r>
              <a:rPr kumimoji="0" lang="en-US" altLang="zh-CN" sz="4000" b="1" i="0" u="none" strike="noStrike" kern="1200" cap="none" spc="0" normalizeH="0" baseline="0" noProof="0" dirty="0" err="1">
                <a:ln>
                  <a:noFill/>
                </a:ln>
                <a:solidFill>
                  <a:srgbClr val="FD3D66"/>
                </a:solidFill>
                <a:effectLst/>
                <a:uLnTx/>
                <a:uFillTx/>
                <a:latin typeface="Arial" panose="020B0604020202020204" pitchFamily="34" charset="0"/>
                <a:ea typeface="inpin heiti" charset="-122"/>
                <a:cs typeface="Times New Roman" panose="02020603050405020304" pitchFamily="18" charset="0"/>
                <a:sym typeface="Arial"/>
              </a:rPr>
              <a:t>đánh</a:t>
            </a:r>
            <a:r>
              <a:rPr kumimoji="0" lang="en-US" altLang="zh-CN" sz="4000" b="1" i="0" u="none" strike="noStrike" kern="1200" cap="none" spc="0" normalizeH="0" baseline="0" noProof="0" dirty="0">
                <a:ln>
                  <a:noFill/>
                </a:ln>
                <a:solidFill>
                  <a:srgbClr val="FD3D66"/>
                </a:solidFill>
                <a:effectLst/>
                <a:uLnTx/>
                <a:uFillTx/>
                <a:latin typeface="Arial" panose="020B0604020202020204" pitchFamily="34" charset="0"/>
                <a:ea typeface="inpin heiti" charset="-122"/>
                <a:cs typeface="Times New Roman" panose="02020603050405020304" pitchFamily="18" charset="0"/>
                <a:sym typeface="Arial"/>
              </a:rPr>
              <a:t> </a:t>
            </a:r>
            <a:r>
              <a:rPr kumimoji="0" lang="en-US" altLang="zh-CN" sz="4000" b="1" i="0" u="none" strike="noStrike" kern="1200" cap="none" spc="0" normalizeH="0" baseline="0" noProof="0" dirty="0" err="1">
                <a:ln>
                  <a:noFill/>
                </a:ln>
                <a:solidFill>
                  <a:srgbClr val="FD3D66"/>
                </a:solidFill>
                <a:effectLst/>
                <a:uLnTx/>
                <a:uFillTx/>
                <a:latin typeface="Arial" panose="020B0604020202020204" pitchFamily="34" charset="0"/>
                <a:ea typeface="inpin heiti" charset="-122"/>
                <a:cs typeface="Times New Roman" panose="02020603050405020304" pitchFamily="18" charset="0"/>
                <a:sym typeface="Arial"/>
              </a:rPr>
              <a:t>giá</a:t>
            </a:r>
            <a:endParaRPr kumimoji="0" lang="en-US" altLang="zh-CN" sz="4000" b="1" i="0" u="none" strike="noStrike" kern="1200" cap="none" spc="0" normalizeH="0" baseline="0" noProof="0" dirty="0">
              <a:ln>
                <a:noFill/>
              </a:ln>
              <a:solidFill>
                <a:srgbClr val="FD3D66"/>
              </a:solidFill>
              <a:effectLst/>
              <a:uLnTx/>
              <a:uFillTx/>
              <a:latin typeface="Arial" panose="020B0604020202020204" pitchFamily="34" charset="0"/>
              <a:ea typeface="inpin heiti" charset="-122"/>
              <a:cs typeface="Times New Roman" panose="02020603050405020304" pitchFamily="18" charset="0"/>
              <a:sym typeface="Arial"/>
            </a:endParaRPr>
          </a:p>
        </p:txBody>
      </p:sp>
      <p:sp>
        <p:nvSpPr>
          <p:cNvPr id="7" name="Rounded Rectangle 13">
            <a:extLst>
              <a:ext uri="{FF2B5EF4-FFF2-40B4-BE49-F238E27FC236}">
                <a16:creationId xmlns:a16="http://schemas.microsoft.com/office/drawing/2014/main" id="{CD37DC26-246C-44E2-95F7-E44872D6C542}"/>
              </a:ext>
            </a:extLst>
          </p:cNvPr>
          <p:cNvSpPr/>
          <p:nvPr/>
        </p:nvSpPr>
        <p:spPr>
          <a:xfrm>
            <a:off x="2001101" y="2784757"/>
            <a:ext cx="7262414" cy="664416"/>
          </a:xfrm>
          <a:prstGeom prst="roundRect">
            <a:avLst>
              <a:gd name="adj" fmla="val 50000"/>
            </a:avLst>
          </a:prstGeom>
          <a:solidFill>
            <a:srgbClr val="C1EFFF"/>
          </a:solidFill>
          <a:ln w="12700" cap="flat" cmpd="sng" algn="ctr">
            <a:solidFill>
              <a:srgbClr val="00B0F0"/>
            </a:solidFill>
            <a:prstDash val="solid"/>
            <a:miter lim="800000"/>
          </a:ln>
          <a:effectLst/>
        </p:spPr>
        <p:txBody>
          <a:bodyPr lIns="91226" tIns="45613" rIns="91226" bIns="45613"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2800" b="0" i="0" u="none" strike="noStrike" kern="0" cap="none" spc="0" normalizeH="0" baseline="0" noProof="0">
              <a:ln>
                <a:noFill/>
              </a:ln>
              <a:solidFill>
                <a:prstClr val="white"/>
              </a:solidFill>
              <a:effectLst/>
              <a:uLnTx/>
              <a:uFillTx/>
              <a:latin typeface="Calibri"/>
              <a:ea typeface="+mn-ea"/>
              <a:cs typeface="+mn-cs"/>
              <a:sym typeface="Arial"/>
            </a:endParaRPr>
          </a:p>
        </p:txBody>
      </p:sp>
      <p:sp>
        <p:nvSpPr>
          <p:cNvPr id="8" name="Rectangle 7">
            <a:extLst>
              <a:ext uri="{FF2B5EF4-FFF2-40B4-BE49-F238E27FC236}">
                <a16:creationId xmlns:a16="http://schemas.microsoft.com/office/drawing/2014/main" id="{31832F11-F2A7-44EF-9403-A46A97267A4C}"/>
              </a:ext>
            </a:extLst>
          </p:cNvPr>
          <p:cNvSpPr/>
          <p:nvPr/>
        </p:nvSpPr>
        <p:spPr>
          <a:xfrm>
            <a:off x="2527831" y="2848943"/>
            <a:ext cx="6866892" cy="535828"/>
          </a:xfrm>
          <a:prstGeom prst="rect">
            <a:avLst/>
          </a:prstGeom>
        </p:spPr>
        <p:txBody>
          <a:bodyPr wrap="square" lIns="91226" tIns="45613" rIns="91226" bIns="45613">
            <a:spAutoFit/>
          </a:bodyPr>
          <a:lstStyle/>
          <a:p>
            <a:pPr marL="0" marR="0" lvl="0" indent="0" algn="l" defTabSz="914400" rtl="0" eaLnBrk="1" fontAlgn="auto" latinLnBrk="0" hangingPunct="1">
              <a:lnSpc>
                <a:spcPct val="112000"/>
              </a:lnSpc>
              <a:spcBef>
                <a:spcPts val="0"/>
              </a:spcBef>
              <a:spcAft>
                <a:spcPts val="0"/>
              </a:spcAft>
              <a:buClrTx/>
              <a:buSzTx/>
              <a:buFont typeface="Arial"/>
              <a:buNone/>
              <a:tabLst/>
              <a:defRPr/>
            </a:pPr>
            <a:r>
              <a:rPr kumimoji="0" lang="en-US" altLang="zh-CN" sz="2800" b="0" i="0" u="none" strike="noStrike" kern="1200" cap="none" spc="0" normalizeH="0" baseline="0" noProof="0" dirty="0">
                <a:ln>
                  <a:noFill/>
                </a:ln>
                <a:solidFill>
                  <a:prstClr val="black"/>
                </a:solidFill>
                <a:effectLst/>
                <a:uLnTx/>
                <a:uFillTx/>
                <a:latin typeface="Arial" panose="020B0604020202020204" pitchFamily="34" charset="0"/>
                <a:ea typeface="inpin heiti" charset="-122"/>
                <a:cs typeface="Times New Roman" panose="02020603050405020304" pitchFamily="18" charset="0"/>
                <a:sym typeface="Arial"/>
              </a:rPr>
              <a:t>Viết đoạn văn từ 6 -8 </a:t>
            </a:r>
            <a:r>
              <a:rPr kumimoji="0" lang="en-US" altLang="zh-CN" sz="2800" b="0" i="0" u="none" strike="noStrike" kern="1200" cap="none" spc="0" normalizeH="0" baseline="0" noProof="0" dirty="0" err="1">
                <a:ln>
                  <a:noFill/>
                </a:ln>
                <a:solidFill>
                  <a:prstClr val="black"/>
                </a:solidFill>
                <a:effectLst/>
                <a:uLnTx/>
                <a:uFillTx/>
                <a:latin typeface="Arial" panose="020B0604020202020204" pitchFamily="34" charset="0"/>
                <a:ea typeface="inpin heiti" charset="-122"/>
                <a:cs typeface="Times New Roman" panose="02020603050405020304" pitchFamily="18" charset="0"/>
                <a:sym typeface="Arial"/>
              </a:rPr>
              <a:t>câu</a:t>
            </a:r>
            <a:r>
              <a:rPr kumimoji="0" lang="en-US" altLang="zh-CN" sz="2800" b="0" i="0" u="none" strike="noStrike" kern="1200" cap="none" spc="0" normalizeH="0" baseline="0" noProof="0" dirty="0">
                <a:ln>
                  <a:noFill/>
                </a:ln>
                <a:solidFill>
                  <a:prstClr val="black"/>
                </a:solidFill>
                <a:effectLst/>
                <a:uLnTx/>
                <a:uFillTx/>
                <a:latin typeface="Arial" panose="020B0604020202020204" pitchFamily="34" charset="0"/>
                <a:ea typeface="inpin heiti" charset="-122"/>
                <a:cs typeface="Times New Roman" panose="02020603050405020304" pitchFamily="18" charset="0"/>
                <a:sym typeface="Arial"/>
              </a:rPr>
              <a:t>, </a:t>
            </a:r>
            <a:r>
              <a:rPr kumimoji="0" lang="en-US" altLang="zh-CN" sz="2800" b="0" i="0" u="none" strike="noStrike" kern="1200" cap="none" spc="0" normalizeH="0" baseline="0" noProof="0" dirty="0" err="1">
                <a:ln>
                  <a:noFill/>
                </a:ln>
                <a:solidFill>
                  <a:prstClr val="black"/>
                </a:solidFill>
                <a:effectLst/>
                <a:uLnTx/>
                <a:uFillTx/>
                <a:latin typeface="Arial" panose="020B0604020202020204" pitchFamily="34" charset="0"/>
                <a:ea typeface="inpin heiti" charset="-122"/>
                <a:cs typeface="Times New Roman" panose="02020603050405020304" pitchFamily="18" charset="0"/>
                <a:sym typeface="Arial"/>
              </a:rPr>
              <a:t>đúng</a:t>
            </a:r>
            <a:r>
              <a:rPr kumimoji="0" lang="en-US" altLang="zh-CN" sz="2800" b="0" i="0" u="none" strike="noStrike" kern="1200" cap="none" spc="0" normalizeH="0" baseline="0" noProof="0" dirty="0">
                <a:ln>
                  <a:noFill/>
                </a:ln>
                <a:solidFill>
                  <a:prstClr val="black"/>
                </a:solidFill>
                <a:effectLst/>
                <a:uLnTx/>
                <a:uFillTx/>
                <a:latin typeface="Arial" panose="020B0604020202020204" pitchFamily="34" charset="0"/>
                <a:ea typeface="inpin heiti" charset="-122"/>
                <a:cs typeface="Times New Roman" panose="02020603050405020304" pitchFamily="18" charset="0"/>
                <a:sym typeface="Arial"/>
              </a:rPr>
              <a:t> nội dung.</a:t>
            </a:r>
          </a:p>
        </p:txBody>
      </p:sp>
      <p:sp>
        <p:nvSpPr>
          <p:cNvPr id="9" name="Oval 8">
            <a:extLst>
              <a:ext uri="{FF2B5EF4-FFF2-40B4-BE49-F238E27FC236}">
                <a16:creationId xmlns:a16="http://schemas.microsoft.com/office/drawing/2014/main" id="{1FC05AE0-4643-44C2-8DBC-C61EFD353240}"/>
              </a:ext>
            </a:extLst>
          </p:cNvPr>
          <p:cNvSpPr/>
          <p:nvPr/>
        </p:nvSpPr>
        <p:spPr>
          <a:xfrm>
            <a:off x="2077273" y="2907322"/>
            <a:ext cx="419288" cy="419288"/>
          </a:xfrm>
          <a:prstGeom prst="ellipse">
            <a:avLst/>
          </a:prstGeom>
          <a:solidFill>
            <a:srgbClr val="93E3FF"/>
          </a:solidFill>
          <a:ln w="12700" cap="flat" cmpd="sng" algn="ctr">
            <a:solidFill>
              <a:srgbClr val="00B0F0"/>
            </a:solidFill>
            <a:prstDash val="solid"/>
            <a:miter lim="800000"/>
          </a:ln>
          <a:effectLst/>
        </p:spPr>
        <p:txBody>
          <a:bodyPr lIns="91226" tIns="45613" rIns="91226" bIns="45613"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800" b="1" i="0" u="none" strike="noStrike" kern="0" cap="none" spc="0" normalizeH="0" baseline="0" noProof="0" dirty="0">
                <a:ln>
                  <a:noFill/>
                </a:ln>
                <a:solidFill>
                  <a:srgbClr val="0070C0"/>
                </a:solidFill>
                <a:effectLst/>
                <a:uLnTx/>
                <a:uFillTx/>
                <a:latin typeface="Arial" panose="020B0604020202020204" pitchFamily="34" charset="0"/>
                <a:ea typeface="inpin heiti" charset="-122"/>
                <a:cs typeface="Times New Roman" panose="02020603050405020304" pitchFamily="18" charset="0"/>
                <a:sym typeface="Arial"/>
              </a:rPr>
              <a:t>1</a:t>
            </a:r>
            <a:endParaRPr kumimoji="0" lang="en-US" sz="2800" b="0" i="0" u="none" strike="noStrike" kern="0" cap="none" spc="0" normalizeH="0" baseline="0" noProof="0" dirty="0">
              <a:ln>
                <a:noFill/>
              </a:ln>
              <a:solidFill>
                <a:prstClr val="white"/>
              </a:solidFill>
              <a:effectLst/>
              <a:uLnTx/>
              <a:uFillTx/>
              <a:latin typeface="Calibri"/>
              <a:ea typeface="+mn-ea"/>
              <a:cs typeface="+mn-cs"/>
              <a:sym typeface="Arial"/>
            </a:endParaRPr>
          </a:p>
        </p:txBody>
      </p:sp>
      <p:sp>
        <p:nvSpPr>
          <p:cNvPr id="10" name="Rounded Rectangle 9">
            <a:extLst>
              <a:ext uri="{FF2B5EF4-FFF2-40B4-BE49-F238E27FC236}">
                <a16:creationId xmlns:a16="http://schemas.microsoft.com/office/drawing/2014/main" id="{3FED4349-38C8-4EF3-8E5C-388B66802EF5}"/>
              </a:ext>
            </a:extLst>
          </p:cNvPr>
          <p:cNvSpPr/>
          <p:nvPr/>
        </p:nvSpPr>
        <p:spPr>
          <a:xfrm>
            <a:off x="2001101" y="3599695"/>
            <a:ext cx="7262414" cy="664416"/>
          </a:xfrm>
          <a:prstGeom prst="roundRect">
            <a:avLst>
              <a:gd name="adj" fmla="val 50000"/>
            </a:avLst>
          </a:prstGeom>
          <a:solidFill>
            <a:srgbClr val="FFF09D"/>
          </a:solidFill>
          <a:ln w="12700" cap="flat" cmpd="sng" algn="ctr">
            <a:solidFill>
              <a:srgbClr val="FFC000">
                <a:lumMod val="75000"/>
              </a:srgbClr>
            </a:solidFill>
            <a:prstDash val="solid"/>
            <a:miter lim="800000"/>
          </a:ln>
          <a:effectLst/>
        </p:spPr>
        <p:txBody>
          <a:bodyPr lIns="91226" tIns="45613" rIns="91226" bIns="45613"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2800" b="0" i="0" u="none" strike="noStrike" kern="0" cap="none" spc="0" normalizeH="0" baseline="0" noProof="0">
              <a:ln>
                <a:noFill/>
              </a:ln>
              <a:solidFill>
                <a:prstClr val="white"/>
              </a:solidFill>
              <a:effectLst/>
              <a:uLnTx/>
              <a:uFillTx/>
              <a:latin typeface="Calibri"/>
              <a:ea typeface="+mn-ea"/>
              <a:cs typeface="+mn-cs"/>
              <a:sym typeface="Arial"/>
            </a:endParaRPr>
          </a:p>
        </p:txBody>
      </p:sp>
      <p:sp>
        <p:nvSpPr>
          <p:cNvPr id="11" name="Rectangle 10">
            <a:extLst>
              <a:ext uri="{FF2B5EF4-FFF2-40B4-BE49-F238E27FC236}">
                <a16:creationId xmlns:a16="http://schemas.microsoft.com/office/drawing/2014/main" id="{B953C735-CCA5-4BA3-B73F-0A38E9F3C0A7}"/>
              </a:ext>
            </a:extLst>
          </p:cNvPr>
          <p:cNvSpPr/>
          <p:nvPr/>
        </p:nvSpPr>
        <p:spPr>
          <a:xfrm>
            <a:off x="2423576" y="3706634"/>
            <a:ext cx="6829368" cy="574685"/>
          </a:xfrm>
          <a:prstGeom prst="rect">
            <a:avLst/>
          </a:prstGeom>
        </p:spPr>
        <p:txBody>
          <a:bodyPr wrap="square" lIns="91226" tIns="45613" rIns="91226" bIns="45613">
            <a:spAutoFit/>
          </a:bodyPr>
          <a:lstStyle/>
          <a:p>
            <a:pPr marL="0" marR="0" lvl="0" indent="0" algn="l" defTabSz="914400" rtl="0" eaLnBrk="1" fontAlgn="auto" latinLnBrk="0" hangingPunct="1">
              <a:lnSpc>
                <a:spcPct val="112000"/>
              </a:lnSpc>
              <a:spcBef>
                <a:spcPts val="0"/>
              </a:spcBef>
              <a:spcAft>
                <a:spcPts val="0"/>
              </a:spcAft>
              <a:buClrTx/>
              <a:buSzTx/>
              <a:buFont typeface="Arial"/>
              <a:buNone/>
              <a:tabLst/>
              <a:defRPr/>
            </a:pPr>
            <a:r>
              <a:rPr kumimoji="0" lang="en-US" altLang="zh-CN" sz="2800" b="0" i="0" u="none" strike="noStrike" kern="1200" cap="none" spc="0" normalizeH="0" baseline="0" noProof="0" dirty="0">
                <a:ln>
                  <a:noFill/>
                </a:ln>
                <a:solidFill>
                  <a:prstClr val="black"/>
                </a:solidFill>
                <a:effectLst/>
                <a:uLnTx/>
                <a:uFillTx/>
                <a:latin typeface="Arial" panose="020B0604020202020204" pitchFamily="34" charset="0"/>
                <a:ea typeface="inpin heiti" charset="-122"/>
                <a:cs typeface="Times New Roman" panose="02020603050405020304" pitchFamily="18" charset="0"/>
                <a:sym typeface="Arial"/>
              </a:rPr>
              <a:t> Ngắt câu hợp lí, diễn đạt lưu loát.</a:t>
            </a:r>
          </a:p>
        </p:txBody>
      </p:sp>
      <p:sp>
        <p:nvSpPr>
          <p:cNvPr id="12" name="Oval 11">
            <a:extLst>
              <a:ext uri="{FF2B5EF4-FFF2-40B4-BE49-F238E27FC236}">
                <a16:creationId xmlns:a16="http://schemas.microsoft.com/office/drawing/2014/main" id="{CF8CDABA-4386-4CD2-B5D7-E68B9D0B1C41}"/>
              </a:ext>
            </a:extLst>
          </p:cNvPr>
          <p:cNvSpPr/>
          <p:nvPr/>
        </p:nvSpPr>
        <p:spPr>
          <a:xfrm>
            <a:off x="2050279" y="3747022"/>
            <a:ext cx="419288" cy="419288"/>
          </a:xfrm>
          <a:prstGeom prst="ellipse">
            <a:avLst/>
          </a:prstGeom>
          <a:solidFill>
            <a:srgbClr val="FFE443"/>
          </a:solidFill>
          <a:ln w="12700" cap="flat" cmpd="sng" algn="ctr">
            <a:solidFill>
              <a:srgbClr val="FFC000">
                <a:lumMod val="75000"/>
              </a:srgbClr>
            </a:solidFill>
            <a:prstDash val="solid"/>
            <a:miter lim="800000"/>
          </a:ln>
          <a:effectLst/>
        </p:spPr>
        <p:txBody>
          <a:bodyPr lIns="91226" tIns="45613" rIns="91226" bIns="45613"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800" b="0" i="0" u="none" strike="noStrike" kern="0" cap="none" spc="0" normalizeH="0" baseline="0" noProof="0" dirty="0">
                <a:ln>
                  <a:noFill/>
                </a:ln>
                <a:solidFill>
                  <a:prstClr val="black"/>
                </a:solidFill>
                <a:effectLst/>
                <a:uLnTx/>
                <a:uFillTx/>
                <a:latin typeface="Arial" panose="020B0604020202020204" pitchFamily="34" charset="0"/>
                <a:ea typeface="inpin heiti" charset="-122"/>
                <a:cs typeface="Times New Roman" panose="02020603050405020304" pitchFamily="18" charset="0"/>
                <a:sym typeface="Arial"/>
              </a:rPr>
              <a:t>2</a:t>
            </a:r>
            <a:endParaRPr kumimoji="0" lang="en-US" sz="2800" b="0" i="0" u="none" strike="noStrike" kern="0" cap="none" spc="0" normalizeH="0" baseline="0" noProof="0" dirty="0">
              <a:ln>
                <a:noFill/>
              </a:ln>
              <a:solidFill>
                <a:prstClr val="black"/>
              </a:solidFill>
              <a:effectLst/>
              <a:uLnTx/>
              <a:uFillTx/>
              <a:latin typeface="Calibri"/>
              <a:ea typeface="+mn-ea"/>
              <a:cs typeface="+mn-cs"/>
              <a:sym typeface="Arial"/>
            </a:endParaRPr>
          </a:p>
        </p:txBody>
      </p:sp>
      <p:sp>
        <p:nvSpPr>
          <p:cNvPr id="13" name="Rounded Rectangle 12">
            <a:extLst>
              <a:ext uri="{FF2B5EF4-FFF2-40B4-BE49-F238E27FC236}">
                <a16:creationId xmlns:a16="http://schemas.microsoft.com/office/drawing/2014/main" id="{9F9EC15C-F8D8-4800-ADA2-852735B60CC8}"/>
              </a:ext>
            </a:extLst>
          </p:cNvPr>
          <p:cNvSpPr/>
          <p:nvPr/>
        </p:nvSpPr>
        <p:spPr>
          <a:xfrm>
            <a:off x="2058969" y="4433937"/>
            <a:ext cx="7225000" cy="664416"/>
          </a:xfrm>
          <a:prstGeom prst="roundRect">
            <a:avLst>
              <a:gd name="adj" fmla="val 50000"/>
            </a:avLst>
          </a:prstGeom>
          <a:solidFill>
            <a:srgbClr val="FFD1C5"/>
          </a:solidFill>
          <a:ln w="12700" cap="flat" cmpd="sng" algn="ctr">
            <a:solidFill>
              <a:srgbClr val="FF5A2D"/>
            </a:solidFill>
            <a:prstDash val="solid"/>
            <a:miter lim="800000"/>
          </a:ln>
          <a:effectLst/>
        </p:spPr>
        <p:txBody>
          <a:bodyPr lIns="91226" tIns="45613" rIns="91226" bIns="45613"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2800" b="0" i="0" u="none" strike="noStrike" kern="0" cap="none" spc="0" normalizeH="0" baseline="0" noProof="0">
              <a:ln>
                <a:noFill/>
              </a:ln>
              <a:solidFill>
                <a:prstClr val="white"/>
              </a:solidFill>
              <a:effectLst/>
              <a:uLnTx/>
              <a:uFillTx/>
              <a:latin typeface="Calibri"/>
              <a:ea typeface="+mn-ea"/>
              <a:cs typeface="+mn-cs"/>
              <a:sym typeface="Arial"/>
            </a:endParaRPr>
          </a:p>
        </p:txBody>
      </p:sp>
      <p:sp>
        <p:nvSpPr>
          <p:cNvPr id="14" name="Rectangle 13">
            <a:extLst>
              <a:ext uri="{FF2B5EF4-FFF2-40B4-BE49-F238E27FC236}">
                <a16:creationId xmlns:a16="http://schemas.microsoft.com/office/drawing/2014/main" id="{26E915CD-56E9-4C65-B768-CB3E0A08D4C7}"/>
              </a:ext>
            </a:extLst>
          </p:cNvPr>
          <p:cNvSpPr/>
          <p:nvPr/>
        </p:nvSpPr>
        <p:spPr>
          <a:xfrm>
            <a:off x="2667001" y="4582372"/>
            <a:ext cx="6476999" cy="523004"/>
          </a:xfrm>
          <a:prstGeom prst="rect">
            <a:avLst/>
          </a:prstGeom>
        </p:spPr>
        <p:txBody>
          <a:bodyPr wrap="square" lIns="91226" tIns="45613" rIns="91226" bIns="45613">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altLang="zh-CN" sz="2800" b="0" i="0" u="none" strike="noStrike" kern="1200" cap="none" spc="0" normalizeH="0" baseline="0" noProof="0" dirty="0">
                <a:ln>
                  <a:noFill/>
                </a:ln>
                <a:solidFill>
                  <a:prstClr val="black"/>
                </a:solidFill>
                <a:effectLst/>
                <a:uLnTx/>
                <a:uFillTx/>
                <a:latin typeface="Arial" panose="020B0604020202020204" pitchFamily="34" charset="0"/>
                <a:ea typeface="微软雅黑" panose="020B0503020204020204" pitchFamily="34" charset="-122"/>
                <a:cs typeface="Arial"/>
                <a:sym typeface="Arial"/>
              </a:rPr>
              <a:t>Bài viết sạch, không mắc lỗi.</a:t>
            </a:r>
            <a:endParaRPr kumimoji="0" lang="zh-CN" altLang="en-US" sz="2800" b="0" i="0" u="none" strike="noStrike" kern="1200" cap="none" spc="0" normalizeH="0" baseline="0" noProof="0" dirty="0">
              <a:ln>
                <a:noFill/>
              </a:ln>
              <a:solidFill>
                <a:prstClr val="black"/>
              </a:solidFill>
              <a:effectLst/>
              <a:uLnTx/>
              <a:uFillTx/>
              <a:latin typeface="Arial" panose="020B0604020202020204" pitchFamily="34" charset="0"/>
              <a:ea typeface="微软雅黑" panose="020B0503020204020204" pitchFamily="34" charset="-122"/>
              <a:cs typeface="Arial"/>
              <a:sym typeface="Arial"/>
            </a:endParaRPr>
          </a:p>
        </p:txBody>
      </p:sp>
      <p:sp>
        <p:nvSpPr>
          <p:cNvPr id="15" name="Oval 14">
            <a:extLst>
              <a:ext uri="{FF2B5EF4-FFF2-40B4-BE49-F238E27FC236}">
                <a16:creationId xmlns:a16="http://schemas.microsoft.com/office/drawing/2014/main" id="{0AA35FF1-CA07-40F8-B018-25E861538B55}"/>
              </a:ext>
            </a:extLst>
          </p:cNvPr>
          <p:cNvSpPr/>
          <p:nvPr/>
        </p:nvSpPr>
        <p:spPr>
          <a:xfrm>
            <a:off x="2199904" y="4581262"/>
            <a:ext cx="419288" cy="419288"/>
          </a:xfrm>
          <a:prstGeom prst="ellipse">
            <a:avLst/>
          </a:prstGeom>
          <a:solidFill>
            <a:srgbClr val="FFB7A3"/>
          </a:solidFill>
          <a:ln w="12700" cap="flat" cmpd="sng" algn="ctr">
            <a:solidFill>
              <a:srgbClr val="FF5A2D"/>
            </a:solidFill>
            <a:prstDash val="solid"/>
            <a:miter lim="800000"/>
          </a:ln>
          <a:effectLst/>
        </p:spPr>
        <p:txBody>
          <a:bodyPr lIns="91226" tIns="45613" rIns="91226" bIns="45613"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800" b="0" i="0" u="none" strike="noStrike" kern="0" cap="none" spc="0" normalizeH="0" baseline="0" noProof="0" dirty="0">
                <a:ln>
                  <a:noFill/>
                </a:ln>
                <a:solidFill>
                  <a:prstClr val="black"/>
                </a:solidFill>
                <a:effectLst/>
                <a:uLnTx/>
                <a:uFillTx/>
                <a:latin typeface="Arial" panose="020B0604020202020204" pitchFamily="34" charset="0"/>
                <a:ea typeface="inpin heiti" charset="-122"/>
                <a:cs typeface="Times New Roman" panose="02020603050405020304" pitchFamily="18" charset="0"/>
                <a:sym typeface="Arial"/>
              </a:rPr>
              <a:t>3</a:t>
            </a:r>
            <a:endParaRPr kumimoji="0" lang="en-US" sz="2800" b="0" i="0" u="none" strike="noStrike" kern="0" cap="none" spc="0" normalizeH="0" baseline="0" noProof="0" dirty="0">
              <a:ln>
                <a:noFill/>
              </a:ln>
              <a:solidFill>
                <a:prstClr val="black"/>
              </a:solidFill>
              <a:effectLst/>
              <a:uLnTx/>
              <a:uFillTx/>
              <a:latin typeface="Calibri"/>
              <a:ea typeface="+mn-ea"/>
              <a:cs typeface="+mn-cs"/>
              <a:sym typeface="Arial"/>
            </a:endParaRPr>
          </a:p>
        </p:txBody>
      </p:sp>
      <p:pic>
        <p:nvPicPr>
          <p:cNvPr id="16" name="Picture 2" descr="Star Cartoon Images, Stock Photos &amp;amp; Vectors | Shutterstock">
            <a:extLst>
              <a:ext uri="{FF2B5EF4-FFF2-40B4-BE49-F238E27FC236}">
                <a16:creationId xmlns:a16="http://schemas.microsoft.com/office/drawing/2014/main" id="{A2B4F7AF-FB92-44B3-9DD7-0703403219BC}"/>
              </a:ext>
            </a:extLst>
          </p:cNvPr>
          <p:cNvPicPr>
            <a:picLocks noChangeAspect="1" noChangeArrowheads="1"/>
          </p:cNvPicPr>
          <p:nvPr/>
        </p:nvPicPr>
        <p:blipFill rotWithShape="1">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t="13599" b="24686"/>
          <a:stretch/>
        </p:blipFill>
        <p:spPr bwMode="auto">
          <a:xfrm>
            <a:off x="9252944" y="2746857"/>
            <a:ext cx="2105161" cy="600283"/>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2" descr="Star Cartoon Images, Stock Photos &amp;amp; Vectors | Shutterstock">
            <a:extLst>
              <a:ext uri="{FF2B5EF4-FFF2-40B4-BE49-F238E27FC236}">
                <a16:creationId xmlns:a16="http://schemas.microsoft.com/office/drawing/2014/main" id="{300A96FE-4BC6-4717-8D0D-A869317D8DF1}"/>
              </a:ext>
            </a:extLst>
          </p:cNvPr>
          <p:cNvPicPr>
            <a:picLocks noChangeAspect="1" noChangeArrowheads="1"/>
          </p:cNvPicPr>
          <p:nvPr/>
        </p:nvPicPr>
        <p:blipFill rotWithShape="1">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t="13599" b="24686"/>
          <a:stretch/>
        </p:blipFill>
        <p:spPr bwMode="auto">
          <a:xfrm>
            <a:off x="9263515" y="3663828"/>
            <a:ext cx="2105161" cy="600283"/>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2" descr="Star Cartoon Images, Stock Photos &amp;amp; Vectors | Shutterstock">
            <a:extLst>
              <a:ext uri="{FF2B5EF4-FFF2-40B4-BE49-F238E27FC236}">
                <a16:creationId xmlns:a16="http://schemas.microsoft.com/office/drawing/2014/main" id="{C328C2AF-2BE7-4408-95B3-1EC89EA418B4}"/>
              </a:ext>
            </a:extLst>
          </p:cNvPr>
          <p:cNvPicPr>
            <a:picLocks noChangeAspect="1" noChangeArrowheads="1"/>
          </p:cNvPicPr>
          <p:nvPr/>
        </p:nvPicPr>
        <p:blipFill rotWithShape="1">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t="13599" b="24686"/>
          <a:stretch/>
        </p:blipFill>
        <p:spPr bwMode="auto">
          <a:xfrm>
            <a:off x="9283969" y="4421599"/>
            <a:ext cx="2105161" cy="60028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52235561"/>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down)">
                                      <p:cBhvr>
                                        <p:cTn id="7" dur="500"/>
                                        <p:tgtEl>
                                          <p:spTgt spid="8"/>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wipe(down)">
                                      <p:cBhvr>
                                        <p:cTn id="10" dur="500"/>
                                        <p:tgtEl>
                                          <p:spTgt spid="7"/>
                                        </p:tgtEl>
                                      </p:cBhvr>
                                    </p:animEffect>
                                  </p:childTnLst>
                                </p:cTn>
                              </p:par>
                              <p:par>
                                <p:cTn id="11" presetID="22" presetClass="entr" presetSubtype="4" fill="hold" grpId="0" nodeType="with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wipe(down)">
                                      <p:cBhvr>
                                        <p:cTn id="13" dur="500"/>
                                        <p:tgtEl>
                                          <p:spTgt spid="9"/>
                                        </p:tgtEl>
                                      </p:cBhvr>
                                    </p:animEffect>
                                  </p:childTnLst>
                                </p:cTn>
                              </p:par>
                              <p:par>
                                <p:cTn id="14" presetID="22" presetClass="entr" presetSubtype="4" fill="hold" grpId="0" nodeType="withEffect">
                                  <p:stCondLst>
                                    <p:cond delay="0"/>
                                  </p:stCondLst>
                                  <p:childTnLst>
                                    <p:set>
                                      <p:cBhvr>
                                        <p:cTn id="15" dur="1" fill="hold">
                                          <p:stCondLst>
                                            <p:cond delay="0"/>
                                          </p:stCondLst>
                                        </p:cTn>
                                        <p:tgtEl>
                                          <p:spTgt spid="12"/>
                                        </p:tgtEl>
                                        <p:attrNameLst>
                                          <p:attrName>style.visibility</p:attrName>
                                        </p:attrNameLst>
                                      </p:cBhvr>
                                      <p:to>
                                        <p:strVal val="visible"/>
                                      </p:to>
                                    </p:set>
                                    <p:animEffect transition="in" filter="wipe(down)">
                                      <p:cBhvr>
                                        <p:cTn id="16" dur="500"/>
                                        <p:tgtEl>
                                          <p:spTgt spid="12"/>
                                        </p:tgtEl>
                                      </p:cBhvr>
                                    </p:animEffect>
                                  </p:childTnLst>
                                </p:cTn>
                              </p:par>
                              <p:par>
                                <p:cTn id="17" presetID="22" presetClass="entr" presetSubtype="4" fill="hold" grpId="0" nodeType="withEffect">
                                  <p:stCondLst>
                                    <p:cond delay="0"/>
                                  </p:stCondLst>
                                  <p:childTnLst>
                                    <p:set>
                                      <p:cBhvr>
                                        <p:cTn id="18" dur="1" fill="hold">
                                          <p:stCondLst>
                                            <p:cond delay="0"/>
                                          </p:stCondLst>
                                        </p:cTn>
                                        <p:tgtEl>
                                          <p:spTgt spid="11"/>
                                        </p:tgtEl>
                                        <p:attrNameLst>
                                          <p:attrName>style.visibility</p:attrName>
                                        </p:attrNameLst>
                                      </p:cBhvr>
                                      <p:to>
                                        <p:strVal val="visible"/>
                                      </p:to>
                                    </p:set>
                                    <p:animEffect transition="in" filter="wipe(down)">
                                      <p:cBhvr>
                                        <p:cTn id="19" dur="500"/>
                                        <p:tgtEl>
                                          <p:spTgt spid="11"/>
                                        </p:tgtEl>
                                      </p:cBhvr>
                                    </p:animEffect>
                                  </p:childTnLst>
                                </p:cTn>
                              </p:par>
                              <p:par>
                                <p:cTn id="20" presetID="22" presetClass="entr" presetSubtype="4" fill="hold" grpId="0" nodeType="with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wipe(down)">
                                      <p:cBhvr>
                                        <p:cTn id="22" dur="500"/>
                                        <p:tgtEl>
                                          <p:spTgt spid="10"/>
                                        </p:tgtEl>
                                      </p:cBhvr>
                                    </p:animEffect>
                                  </p:childTnLst>
                                </p:cTn>
                              </p:par>
                              <p:par>
                                <p:cTn id="23" presetID="22" presetClass="entr" presetSubtype="4" fill="hold" grpId="0" nodeType="withEffect">
                                  <p:stCondLst>
                                    <p:cond delay="0"/>
                                  </p:stCondLst>
                                  <p:childTnLst>
                                    <p:set>
                                      <p:cBhvr>
                                        <p:cTn id="24" dur="1" fill="hold">
                                          <p:stCondLst>
                                            <p:cond delay="0"/>
                                          </p:stCondLst>
                                        </p:cTn>
                                        <p:tgtEl>
                                          <p:spTgt spid="14"/>
                                        </p:tgtEl>
                                        <p:attrNameLst>
                                          <p:attrName>style.visibility</p:attrName>
                                        </p:attrNameLst>
                                      </p:cBhvr>
                                      <p:to>
                                        <p:strVal val="visible"/>
                                      </p:to>
                                    </p:set>
                                    <p:animEffect transition="in" filter="wipe(down)">
                                      <p:cBhvr>
                                        <p:cTn id="25" dur="500"/>
                                        <p:tgtEl>
                                          <p:spTgt spid="14"/>
                                        </p:tgtEl>
                                      </p:cBhvr>
                                    </p:animEffect>
                                  </p:childTnLst>
                                </p:cTn>
                              </p:par>
                              <p:par>
                                <p:cTn id="26" presetID="22" presetClass="entr" presetSubtype="4" fill="hold" grpId="0" nodeType="withEffect">
                                  <p:stCondLst>
                                    <p:cond delay="0"/>
                                  </p:stCondLst>
                                  <p:childTnLst>
                                    <p:set>
                                      <p:cBhvr>
                                        <p:cTn id="27" dur="1" fill="hold">
                                          <p:stCondLst>
                                            <p:cond delay="0"/>
                                          </p:stCondLst>
                                        </p:cTn>
                                        <p:tgtEl>
                                          <p:spTgt spid="15"/>
                                        </p:tgtEl>
                                        <p:attrNameLst>
                                          <p:attrName>style.visibility</p:attrName>
                                        </p:attrNameLst>
                                      </p:cBhvr>
                                      <p:to>
                                        <p:strVal val="visible"/>
                                      </p:to>
                                    </p:set>
                                    <p:animEffect transition="in" filter="wipe(down)">
                                      <p:cBhvr>
                                        <p:cTn id="28" dur="500"/>
                                        <p:tgtEl>
                                          <p:spTgt spid="15"/>
                                        </p:tgtEl>
                                      </p:cBhvr>
                                    </p:animEffect>
                                  </p:childTnLst>
                                </p:cTn>
                              </p:par>
                              <p:par>
                                <p:cTn id="29" presetID="22" presetClass="entr" presetSubtype="4" fill="hold" grpId="0" nodeType="withEffect">
                                  <p:stCondLst>
                                    <p:cond delay="0"/>
                                  </p:stCondLst>
                                  <p:childTnLst>
                                    <p:set>
                                      <p:cBhvr>
                                        <p:cTn id="30" dur="1" fill="hold">
                                          <p:stCondLst>
                                            <p:cond delay="0"/>
                                          </p:stCondLst>
                                        </p:cTn>
                                        <p:tgtEl>
                                          <p:spTgt spid="13"/>
                                        </p:tgtEl>
                                        <p:attrNameLst>
                                          <p:attrName>style.visibility</p:attrName>
                                        </p:attrNameLst>
                                      </p:cBhvr>
                                      <p:to>
                                        <p:strVal val="visible"/>
                                      </p:to>
                                    </p:set>
                                    <p:animEffect transition="in" filter="wipe(down)">
                                      <p:cBhvr>
                                        <p:cTn id="31" dur="500"/>
                                        <p:tgtEl>
                                          <p:spTgt spid="13"/>
                                        </p:tgtEl>
                                      </p:cBhvr>
                                    </p:animEffect>
                                  </p:childTnLst>
                                </p:cTn>
                              </p:par>
                              <p:par>
                                <p:cTn id="32" presetID="22" presetClass="entr" presetSubtype="4" fill="hold" nodeType="withEffect">
                                  <p:stCondLst>
                                    <p:cond delay="0"/>
                                  </p:stCondLst>
                                  <p:childTnLst>
                                    <p:set>
                                      <p:cBhvr>
                                        <p:cTn id="33" dur="1" fill="hold">
                                          <p:stCondLst>
                                            <p:cond delay="0"/>
                                          </p:stCondLst>
                                        </p:cTn>
                                        <p:tgtEl>
                                          <p:spTgt spid="16"/>
                                        </p:tgtEl>
                                        <p:attrNameLst>
                                          <p:attrName>style.visibility</p:attrName>
                                        </p:attrNameLst>
                                      </p:cBhvr>
                                      <p:to>
                                        <p:strVal val="visible"/>
                                      </p:to>
                                    </p:set>
                                    <p:animEffect transition="in" filter="wipe(down)">
                                      <p:cBhvr>
                                        <p:cTn id="34" dur="500"/>
                                        <p:tgtEl>
                                          <p:spTgt spid="16"/>
                                        </p:tgtEl>
                                      </p:cBhvr>
                                    </p:animEffect>
                                  </p:childTnLst>
                                </p:cTn>
                              </p:par>
                              <p:par>
                                <p:cTn id="35" presetID="22" presetClass="entr" presetSubtype="4" fill="hold" nodeType="withEffect">
                                  <p:stCondLst>
                                    <p:cond delay="0"/>
                                  </p:stCondLst>
                                  <p:childTnLst>
                                    <p:set>
                                      <p:cBhvr>
                                        <p:cTn id="36" dur="1" fill="hold">
                                          <p:stCondLst>
                                            <p:cond delay="0"/>
                                          </p:stCondLst>
                                        </p:cTn>
                                        <p:tgtEl>
                                          <p:spTgt spid="17"/>
                                        </p:tgtEl>
                                        <p:attrNameLst>
                                          <p:attrName>style.visibility</p:attrName>
                                        </p:attrNameLst>
                                      </p:cBhvr>
                                      <p:to>
                                        <p:strVal val="visible"/>
                                      </p:to>
                                    </p:set>
                                    <p:animEffect transition="in" filter="wipe(down)">
                                      <p:cBhvr>
                                        <p:cTn id="37" dur="500"/>
                                        <p:tgtEl>
                                          <p:spTgt spid="17"/>
                                        </p:tgtEl>
                                      </p:cBhvr>
                                    </p:animEffect>
                                  </p:childTnLst>
                                </p:cTn>
                              </p:par>
                              <p:par>
                                <p:cTn id="38" presetID="22" presetClass="entr" presetSubtype="4" fill="hold" nodeType="withEffect">
                                  <p:stCondLst>
                                    <p:cond delay="0"/>
                                  </p:stCondLst>
                                  <p:childTnLst>
                                    <p:set>
                                      <p:cBhvr>
                                        <p:cTn id="39" dur="1" fill="hold">
                                          <p:stCondLst>
                                            <p:cond delay="0"/>
                                          </p:stCondLst>
                                        </p:cTn>
                                        <p:tgtEl>
                                          <p:spTgt spid="18"/>
                                        </p:tgtEl>
                                        <p:attrNameLst>
                                          <p:attrName>style.visibility</p:attrName>
                                        </p:attrNameLst>
                                      </p:cBhvr>
                                      <p:to>
                                        <p:strVal val="visible"/>
                                      </p:to>
                                    </p:set>
                                    <p:animEffect transition="in" filter="wipe(down)">
                                      <p:cBhvr>
                                        <p:cTn id="40" dur="500"/>
                                        <p:tgtEl>
                                          <p:spTgt spid="18"/>
                                        </p:tgtEl>
                                      </p:cBhvr>
                                    </p:animEffect>
                                  </p:childTnLst>
                                </p:cTn>
                              </p:par>
                              <p:par>
                                <p:cTn id="41" presetID="22" presetClass="entr" presetSubtype="4" fill="hold" grpId="0" nodeType="withEffect">
                                  <p:stCondLst>
                                    <p:cond delay="0"/>
                                  </p:stCondLst>
                                  <p:childTnLst>
                                    <p:set>
                                      <p:cBhvr>
                                        <p:cTn id="42" dur="1" fill="hold">
                                          <p:stCondLst>
                                            <p:cond delay="0"/>
                                          </p:stCondLst>
                                        </p:cTn>
                                        <p:tgtEl>
                                          <p:spTgt spid="6"/>
                                        </p:tgtEl>
                                        <p:attrNameLst>
                                          <p:attrName>style.visibility</p:attrName>
                                        </p:attrNameLst>
                                      </p:cBhvr>
                                      <p:to>
                                        <p:strVal val="visible"/>
                                      </p:to>
                                    </p:set>
                                    <p:animEffect transition="in" filter="wipe(down)">
                                      <p:cBhvr>
                                        <p:cTn id="43"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animBg="1"/>
      <p:bldP spid="8" grpId="0"/>
      <p:bldP spid="9" grpId="0" animBg="1"/>
      <p:bldP spid="10" grpId="0" animBg="1"/>
      <p:bldP spid="11" grpId="0"/>
      <p:bldP spid="12" grpId="0" animBg="1"/>
      <p:bldP spid="13" grpId="0" animBg="1"/>
      <p:bldP spid="14" grpId="0"/>
      <p:bldP spid="15"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a:extLst>
              <a:ext uri="{FF2B5EF4-FFF2-40B4-BE49-F238E27FC236}">
                <a16:creationId xmlns:a16="http://schemas.microsoft.com/office/drawing/2014/main" id="{2AF7D39F-098B-4087-972D-2E2A7B5EE63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extBox 1">
            <a:extLst>
              <a:ext uri="{FF2B5EF4-FFF2-40B4-BE49-F238E27FC236}">
                <a16:creationId xmlns:a16="http://schemas.microsoft.com/office/drawing/2014/main" id="{F9A5C4AF-E172-4188-93E9-1F282030BFA5}"/>
              </a:ext>
            </a:extLst>
          </p:cNvPr>
          <p:cNvSpPr txBox="1"/>
          <p:nvPr/>
        </p:nvSpPr>
        <p:spPr>
          <a:xfrm>
            <a:off x="3518719" y="99298"/>
            <a:ext cx="5154561" cy="76944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dirty="0">
                <a:ln>
                  <a:noFill/>
                </a:ln>
                <a:solidFill>
                  <a:srgbClr val="FA4353"/>
                </a:solidFill>
                <a:effectLst/>
                <a:uLnTx/>
                <a:uFillTx/>
                <a:ea typeface="+mn-ea"/>
                <a:cs typeface="+mn-cs"/>
              </a:rPr>
              <a:t>Chia </a:t>
            </a:r>
            <a:r>
              <a:rPr kumimoji="0" lang="en-US" sz="4400" b="1" i="0" u="none" strike="noStrike" kern="1200" cap="none" spc="0" normalizeH="0" baseline="0" noProof="0" dirty="0" err="1">
                <a:ln>
                  <a:noFill/>
                </a:ln>
                <a:solidFill>
                  <a:srgbClr val="FA4353"/>
                </a:solidFill>
                <a:effectLst/>
                <a:uLnTx/>
                <a:uFillTx/>
                <a:ea typeface="+mn-ea"/>
                <a:cs typeface="+mn-cs"/>
              </a:rPr>
              <a:t>sẻ</a:t>
            </a:r>
            <a:r>
              <a:rPr kumimoji="0" lang="en-US" sz="4400" b="1" i="0" u="none" strike="noStrike" kern="1200" cap="none" spc="0" normalizeH="0" baseline="0" noProof="0" dirty="0">
                <a:ln>
                  <a:noFill/>
                </a:ln>
                <a:solidFill>
                  <a:srgbClr val="FA4353"/>
                </a:solidFill>
                <a:effectLst/>
                <a:uLnTx/>
                <a:uFillTx/>
                <a:ea typeface="+mn-ea"/>
                <a:cs typeface="+mn-cs"/>
              </a:rPr>
              <a:t> </a:t>
            </a:r>
            <a:r>
              <a:rPr kumimoji="0" lang="en-US" sz="4400" b="1" i="0" u="none" strike="noStrike" kern="1200" cap="none" spc="0" normalizeH="0" baseline="0" noProof="0" dirty="0" err="1">
                <a:ln>
                  <a:noFill/>
                </a:ln>
                <a:solidFill>
                  <a:srgbClr val="FA4353"/>
                </a:solidFill>
                <a:effectLst/>
                <a:uLnTx/>
                <a:uFillTx/>
                <a:ea typeface="+mn-ea"/>
                <a:cs typeface="+mn-cs"/>
              </a:rPr>
              <a:t>trước</a:t>
            </a:r>
            <a:r>
              <a:rPr kumimoji="0" lang="en-US" sz="4400" b="1" i="0" u="none" strike="noStrike" kern="1200" cap="none" spc="0" normalizeH="0" baseline="0" noProof="0" dirty="0">
                <a:ln>
                  <a:noFill/>
                </a:ln>
                <a:solidFill>
                  <a:srgbClr val="FA4353"/>
                </a:solidFill>
                <a:effectLst/>
                <a:uLnTx/>
                <a:uFillTx/>
                <a:ea typeface="+mn-ea"/>
                <a:cs typeface="+mn-cs"/>
              </a:rPr>
              <a:t> </a:t>
            </a:r>
            <a:r>
              <a:rPr kumimoji="0" lang="en-US" sz="4400" b="1" i="0" u="none" strike="noStrike" kern="1200" cap="none" spc="0" normalizeH="0" baseline="0" noProof="0" dirty="0" err="1">
                <a:ln>
                  <a:noFill/>
                </a:ln>
                <a:solidFill>
                  <a:srgbClr val="FA4353"/>
                </a:solidFill>
                <a:effectLst/>
                <a:uLnTx/>
                <a:uFillTx/>
                <a:ea typeface="+mn-ea"/>
                <a:cs typeface="+mn-cs"/>
              </a:rPr>
              <a:t>lớp</a:t>
            </a:r>
            <a:endParaRPr kumimoji="0" lang="en-US" sz="4400" b="1" i="0" u="none" strike="noStrike" kern="1200" cap="none" spc="0" normalizeH="0" baseline="0" noProof="0" dirty="0">
              <a:ln>
                <a:noFill/>
              </a:ln>
              <a:solidFill>
                <a:srgbClr val="FA4353"/>
              </a:solidFill>
              <a:effectLst/>
              <a:uLnTx/>
              <a:uFillTx/>
              <a:ea typeface="+mn-ea"/>
              <a:cs typeface="+mn-cs"/>
            </a:endParaRPr>
          </a:p>
        </p:txBody>
      </p:sp>
      <p:pic>
        <p:nvPicPr>
          <p:cNvPr id="6" name="Picture 5" descr="A group of cartoon characters&#10;&#10;Description automatically generated with low confidence">
            <a:extLst>
              <a:ext uri="{FF2B5EF4-FFF2-40B4-BE49-F238E27FC236}">
                <a16:creationId xmlns:a16="http://schemas.microsoft.com/office/drawing/2014/main" id="{B84E3314-2F91-4E79-8CD2-5032706E081E}"/>
              </a:ext>
            </a:extLst>
          </p:cNvPr>
          <p:cNvPicPr>
            <a:picLocks noChangeAspect="1"/>
          </p:cNvPicPr>
          <p:nvPr/>
        </p:nvPicPr>
        <p:blipFill rotWithShape="1">
          <a:blip r:embed="rId5">
            <a:extLst>
              <a:ext uri="{28A0092B-C50C-407E-A947-70E740481C1C}">
                <a14:useLocalDpi xmlns:a14="http://schemas.microsoft.com/office/drawing/2010/main" val="0"/>
              </a:ext>
            </a:extLst>
          </a:blip>
          <a:srcRect l="54490" t="60176" r="-208"/>
          <a:stretch/>
        </p:blipFill>
        <p:spPr>
          <a:xfrm>
            <a:off x="3340998" y="3657600"/>
            <a:ext cx="5510002" cy="3200400"/>
          </a:xfrm>
          <a:prstGeom prst="rect">
            <a:avLst/>
          </a:prstGeom>
        </p:spPr>
      </p:pic>
      <p:grpSp>
        <p:nvGrpSpPr>
          <p:cNvPr id="18" name="Group 17">
            <a:extLst>
              <a:ext uri="{FF2B5EF4-FFF2-40B4-BE49-F238E27FC236}">
                <a16:creationId xmlns:a16="http://schemas.microsoft.com/office/drawing/2014/main" id="{E8BE9571-E1A3-420E-B0B2-E2326221118B}"/>
              </a:ext>
            </a:extLst>
          </p:cNvPr>
          <p:cNvGrpSpPr/>
          <p:nvPr/>
        </p:nvGrpSpPr>
        <p:grpSpPr>
          <a:xfrm>
            <a:off x="2212414" y="746760"/>
            <a:ext cx="3383280" cy="3383280"/>
            <a:chOff x="7066657" y="802141"/>
            <a:chExt cx="3383280" cy="3383280"/>
          </a:xfrm>
        </p:grpSpPr>
        <p:pic>
          <p:nvPicPr>
            <p:cNvPr id="12" name="Picture 11">
              <a:extLst>
                <a:ext uri="{FF2B5EF4-FFF2-40B4-BE49-F238E27FC236}">
                  <a16:creationId xmlns:a16="http://schemas.microsoft.com/office/drawing/2014/main" id="{31122197-2DE6-40C6-8C4C-0D6BE2D15785}"/>
                </a:ext>
              </a:extLst>
            </p:cNvPr>
            <p:cNvPicPr>
              <a:picLocks noChangeAspect="1"/>
            </p:cNvPicPr>
            <p:nvPr/>
          </p:nvPicPr>
          <p:blipFill>
            <a:blip r:embed="rId6"/>
            <a:stretch>
              <a:fillRect/>
            </a:stretch>
          </p:blipFill>
          <p:spPr>
            <a:xfrm flipH="1">
              <a:off x="7066657" y="802141"/>
              <a:ext cx="3383280" cy="3383280"/>
            </a:xfrm>
            <a:prstGeom prst="rect">
              <a:avLst/>
            </a:prstGeom>
          </p:spPr>
        </p:pic>
        <p:sp>
          <p:nvSpPr>
            <p:cNvPr id="13" name="TextBox 12">
              <a:extLst>
                <a:ext uri="{FF2B5EF4-FFF2-40B4-BE49-F238E27FC236}">
                  <a16:creationId xmlns:a16="http://schemas.microsoft.com/office/drawing/2014/main" id="{956B0C73-CE79-4C03-B262-38C7593D8A73}"/>
                </a:ext>
              </a:extLst>
            </p:cNvPr>
            <p:cNvSpPr txBox="1"/>
            <p:nvPr/>
          </p:nvSpPr>
          <p:spPr>
            <a:xfrm flipH="1">
              <a:off x="7459822" y="1976735"/>
              <a:ext cx="2596950" cy="76944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dirty="0" err="1">
                  <a:ln>
                    <a:noFill/>
                  </a:ln>
                  <a:solidFill>
                    <a:srgbClr val="FF5823"/>
                  </a:solidFill>
                  <a:effectLst/>
                  <a:uLnTx/>
                  <a:uFillTx/>
                  <a:ea typeface="+mn-ea"/>
                  <a:cs typeface="+mn-cs"/>
                </a:rPr>
                <a:t>Trình</a:t>
              </a:r>
              <a:r>
                <a:rPr kumimoji="0" lang="en-US" sz="4400" b="1" i="0" u="none" strike="noStrike" kern="1200" cap="none" spc="0" normalizeH="0" baseline="0" noProof="0" dirty="0">
                  <a:ln>
                    <a:noFill/>
                  </a:ln>
                  <a:solidFill>
                    <a:srgbClr val="FF5823"/>
                  </a:solidFill>
                  <a:effectLst/>
                  <a:uLnTx/>
                  <a:uFillTx/>
                  <a:ea typeface="+mn-ea"/>
                  <a:cs typeface="+mn-cs"/>
                </a:rPr>
                <a:t> </a:t>
              </a:r>
              <a:r>
                <a:rPr kumimoji="0" lang="en-US" sz="4400" b="1" i="0" u="none" strike="noStrike" kern="1200" cap="none" spc="0" normalizeH="0" baseline="0" noProof="0" dirty="0" err="1">
                  <a:ln>
                    <a:noFill/>
                  </a:ln>
                  <a:solidFill>
                    <a:srgbClr val="FF5823"/>
                  </a:solidFill>
                  <a:effectLst/>
                  <a:uLnTx/>
                  <a:uFillTx/>
                  <a:ea typeface="+mn-ea"/>
                  <a:cs typeface="+mn-cs"/>
                </a:rPr>
                <a:t>bày</a:t>
              </a:r>
              <a:endParaRPr kumimoji="0" lang="en-US" sz="4400" b="1" i="0" u="none" strike="noStrike" kern="1200" cap="none" spc="0" normalizeH="0" baseline="0" noProof="0" dirty="0">
                <a:ln>
                  <a:noFill/>
                </a:ln>
                <a:solidFill>
                  <a:srgbClr val="FF5823"/>
                </a:solidFill>
                <a:effectLst/>
                <a:uLnTx/>
                <a:uFillTx/>
                <a:ea typeface="+mn-ea"/>
                <a:cs typeface="+mn-cs"/>
              </a:endParaRPr>
            </a:p>
          </p:txBody>
        </p:sp>
      </p:grpSp>
      <p:grpSp>
        <p:nvGrpSpPr>
          <p:cNvPr id="21" name="Group 20">
            <a:extLst>
              <a:ext uri="{FF2B5EF4-FFF2-40B4-BE49-F238E27FC236}">
                <a16:creationId xmlns:a16="http://schemas.microsoft.com/office/drawing/2014/main" id="{8D33E957-8492-4AB8-A7DF-A5C384984EC0}"/>
              </a:ext>
            </a:extLst>
          </p:cNvPr>
          <p:cNvGrpSpPr/>
          <p:nvPr/>
        </p:nvGrpSpPr>
        <p:grpSpPr>
          <a:xfrm>
            <a:off x="6596307" y="746760"/>
            <a:ext cx="3383280" cy="3383280"/>
            <a:chOff x="7066657" y="802141"/>
            <a:chExt cx="3383280" cy="3383280"/>
          </a:xfrm>
        </p:grpSpPr>
        <p:pic>
          <p:nvPicPr>
            <p:cNvPr id="22" name="Picture 21">
              <a:extLst>
                <a:ext uri="{FF2B5EF4-FFF2-40B4-BE49-F238E27FC236}">
                  <a16:creationId xmlns:a16="http://schemas.microsoft.com/office/drawing/2014/main" id="{563F98A2-801E-40A0-AD78-91006530E9FE}"/>
                </a:ext>
              </a:extLst>
            </p:cNvPr>
            <p:cNvPicPr>
              <a:picLocks noChangeAspect="1"/>
            </p:cNvPicPr>
            <p:nvPr/>
          </p:nvPicPr>
          <p:blipFill>
            <a:blip r:embed="rId6"/>
            <a:stretch>
              <a:fillRect/>
            </a:stretch>
          </p:blipFill>
          <p:spPr>
            <a:xfrm>
              <a:off x="7066657" y="802141"/>
              <a:ext cx="3383280" cy="3383280"/>
            </a:xfrm>
            <a:prstGeom prst="rect">
              <a:avLst/>
            </a:prstGeom>
          </p:spPr>
        </p:pic>
        <p:sp>
          <p:nvSpPr>
            <p:cNvPr id="23" name="TextBox 22">
              <a:extLst>
                <a:ext uri="{FF2B5EF4-FFF2-40B4-BE49-F238E27FC236}">
                  <a16:creationId xmlns:a16="http://schemas.microsoft.com/office/drawing/2014/main" id="{E74798A1-E42A-4A4D-BF9E-790ED4B5270B}"/>
                </a:ext>
              </a:extLst>
            </p:cNvPr>
            <p:cNvSpPr txBox="1"/>
            <p:nvPr/>
          </p:nvSpPr>
          <p:spPr>
            <a:xfrm flipH="1">
              <a:off x="7459822" y="1976735"/>
              <a:ext cx="2596950" cy="76944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dirty="0" err="1">
                  <a:ln>
                    <a:noFill/>
                  </a:ln>
                  <a:solidFill>
                    <a:srgbClr val="AA27DA"/>
                  </a:solidFill>
                  <a:effectLst/>
                  <a:uLnTx/>
                  <a:uFillTx/>
                  <a:ea typeface="+mn-ea"/>
                  <a:cs typeface="+mn-cs"/>
                </a:rPr>
                <a:t>Nhận</a:t>
              </a:r>
              <a:r>
                <a:rPr kumimoji="0" lang="en-US" sz="4400" b="1" i="0" u="none" strike="noStrike" kern="1200" cap="none" spc="0" normalizeH="0" baseline="0" noProof="0" dirty="0">
                  <a:ln>
                    <a:noFill/>
                  </a:ln>
                  <a:solidFill>
                    <a:srgbClr val="AA27DA"/>
                  </a:solidFill>
                  <a:effectLst/>
                  <a:uLnTx/>
                  <a:uFillTx/>
                  <a:ea typeface="+mn-ea"/>
                  <a:cs typeface="+mn-cs"/>
                </a:rPr>
                <a:t> </a:t>
              </a:r>
              <a:r>
                <a:rPr kumimoji="0" lang="en-US" sz="4400" b="1" i="0" u="none" strike="noStrike" kern="1200" cap="none" spc="0" normalizeH="0" baseline="0" noProof="0" dirty="0" err="1">
                  <a:ln>
                    <a:noFill/>
                  </a:ln>
                  <a:solidFill>
                    <a:srgbClr val="AA27DA"/>
                  </a:solidFill>
                  <a:effectLst/>
                  <a:uLnTx/>
                  <a:uFillTx/>
                  <a:ea typeface="+mn-ea"/>
                  <a:cs typeface="+mn-cs"/>
                </a:rPr>
                <a:t>xét</a:t>
              </a:r>
              <a:endParaRPr kumimoji="0" lang="en-US" sz="4400" b="1" i="0" u="none" strike="noStrike" kern="1200" cap="none" spc="0" normalizeH="0" baseline="0" noProof="0" dirty="0">
                <a:ln>
                  <a:noFill/>
                </a:ln>
                <a:solidFill>
                  <a:srgbClr val="AA27DA"/>
                </a:solidFill>
                <a:effectLst/>
                <a:uLnTx/>
                <a:uFillTx/>
                <a:ea typeface="+mn-ea"/>
                <a:cs typeface="+mn-cs"/>
              </a:endParaRPr>
            </a:p>
          </p:txBody>
        </p:sp>
      </p:grpSp>
    </p:spTree>
    <p:extLst>
      <p:ext uri="{BB962C8B-B14F-4D97-AF65-F5344CB8AC3E}">
        <p14:creationId xmlns:p14="http://schemas.microsoft.com/office/powerpoint/2010/main" val="51596682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strips(downRight)">
                                          <p:cBhvr>
                                            <p:cTn id="7" dur="500"/>
                                            <p:tgtEl>
                                              <p:spTgt spid="2"/>
                                            </p:tgtEl>
                                          </p:cBhvr>
                                        </p:animEffect>
                                      </p:childTnLst>
                                    </p:cTn>
                                  </p:par>
                                </p:childTnLst>
                              </p:cTn>
                            </p:par>
                            <p:par>
                              <p:cTn id="8" fill="hold">
                                <p:stCondLst>
                                  <p:cond delay="500"/>
                                </p:stCondLst>
                                <p:childTnLst>
                                  <p:par>
                                    <p:cTn id="9" presetID="2" presetClass="entr" presetSubtype="4" fill="hold" nodeType="afterEffect" p14:presetBounceEnd="50000">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14:bounceEnd="50000">
                                          <p:cBhvr additive="base">
                                            <p:cTn id="11" dur="500" fill="hold"/>
                                            <p:tgtEl>
                                              <p:spTgt spid="6"/>
                                            </p:tgtEl>
                                            <p:attrNameLst>
                                              <p:attrName>ppt_x</p:attrName>
                                            </p:attrNameLst>
                                          </p:cBhvr>
                                          <p:tavLst>
                                            <p:tav tm="0">
                                              <p:val>
                                                <p:strVal val="#ppt_x"/>
                                              </p:val>
                                            </p:tav>
                                            <p:tav tm="100000">
                                              <p:val>
                                                <p:strVal val="#ppt_x"/>
                                              </p:val>
                                            </p:tav>
                                          </p:tavLst>
                                        </p:anim>
                                        <p:anim calcmode="lin" valueType="num" p14:bounceEnd="50000">
                                          <p:cBhvr additive="base">
                                            <p:cTn id="12" dur="500" fill="hold"/>
                                            <p:tgtEl>
                                              <p:spTgt spid="6"/>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9"/>
                                                </p:cond>
                                              </p:stCondLst>
                                              <p:endCondLst>
                                                <p:cond evt="onStopAudio" delay="0">
                                                  <p:tgtEl>
                                                    <p:sldTgt/>
                                                  </p:tgtEl>
                                                </p:cond>
                                              </p:endCondLst>
                                            </p:cTn>
                                            <p:tgtEl>
                                              <p:sndTgt r:embed="rId3" name="uỷn.wav"/>
                                            </p:tgtEl>
                                          </p:cMediaNode>
                                        </p:audio>
                                      </p:subTnLst>
                                    </p:cTn>
                                  </p:par>
                                </p:childTnLst>
                              </p:cTn>
                            </p:par>
                            <p:par>
                              <p:cTn id="13" fill="hold">
                                <p:stCondLst>
                                  <p:cond delay="1000"/>
                                </p:stCondLst>
                                <p:childTnLst>
                                  <p:par>
                                    <p:cTn id="14" presetID="22" presetClass="entr" presetSubtype="4" fill="hold" nodeType="afterEffect">
                                      <p:stCondLst>
                                        <p:cond delay="0"/>
                                      </p:stCondLst>
                                      <p:childTnLst>
                                        <p:set>
                                          <p:cBhvr>
                                            <p:cTn id="15" dur="1" fill="hold">
                                              <p:stCondLst>
                                                <p:cond delay="0"/>
                                              </p:stCondLst>
                                            </p:cTn>
                                            <p:tgtEl>
                                              <p:spTgt spid="18"/>
                                            </p:tgtEl>
                                            <p:attrNameLst>
                                              <p:attrName>style.visibility</p:attrName>
                                            </p:attrNameLst>
                                          </p:cBhvr>
                                          <p:to>
                                            <p:strVal val="visible"/>
                                          </p:to>
                                        </p:set>
                                        <p:animEffect transition="in" filter="wipe(down)">
                                          <p:cBhvr>
                                            <p:cTn id="16" dur="500"/>
                                            <p:tgtEl>
                                              <p:spTgt spid="18"/>
                                            </p:tgtEl>
                                          </p:cBhvr>
                                        </p:animEffect>
                                      </p:childTnLst>
                                    </p:cTn>
                                  </p:par>
                                </p:childTnLst>
                              </p:cTn>
                            </p:par>
                            <p:par>
                              <p:cTn id="17" fill="hold">
                                <p:stCondLst>
                                  <p:cond delay="1500"/>
                                </p:stCondLst>
                                <p:childTnLst>
                                  <p:par>
                                    <p:cTn id="18" presetID="22" presetClass="entr" presetSubtype="4" fill="hold" nodeType="afterEffect">
                                      <p:stCondLst>
                                        <p:cond delay="0"/>
                                      </p:stCondLst>
                                      <p:childTnLst>
                                        <p:set>
                                          <p:cBhvr>
                                            <p:cTn id="19" dur="1" fill="hold">
                                              <p:stCondLst>
                                                <p:cond delay="0"/>
                                              </p:stCondLst>
                                            </p:cTn>
                                            <p:tgtEl>
                                              <p:spTgt spid="21"/>
                                            </p:tgtEl>
                                            <p:attrNameLst>
                                              <p:attrName>style.visibility</p:attrName>
                                            </p:attrNameLst>
                                          </p:cBhvr>
                                          <p:to>
                                            <p:strVal val="visible"/>
                                          </p:to>
                                        </p:set>
                                        <p:animEffect transition="in" filter="wipe(down)">
                                          <p:cBhvr>
                                            <p:cTn id="20"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down)">
                                          <p:cBhvr>
                                            <p:cTn id="7" dur="500"/>
                                            <p:tgtEl>
                                              <p:spTgt spid="8"/>
                                            </p:tgtEl>
                                          </p:cBhvr>
                                        </p:animEffect>
                                      </p:childTnLst>
                                    </p:cTn>
                                  </p:par>
                                  <p:par>
                                    <p:cTn id="8" presetID="22" presetClass="entr" presetSubtype="4" fill="hold" nodeType="withEffect">
                                      <p:stCondLst>
                                        <p:cond delay="0"/>
                                      </p:stCondLst>
                                      <p:childTnLst>
                                        <p:set>
                                          <p:cBhvr>
                                            <p:cTn id="9" dur="1" fill="hold">
                                              <p:stCondLst>
                                                <p:cond delay="0"/>
                                              </p:stCondLst>
                                            </p:cTn>
                                            <p:tgtEl>
                                              <p:spTgt spid="14"/>
                                            </p:tgtEl>
                                            <p:attrNameLst>
                                              <p:attrName>style.visibility</p:attrName>
                                            </p:attrNameLst>
                                          </p:cBhvr>
                                          <p:to>
                                            <p:strVal val="visible"/>
                                          </p:to>
                                        </p:set>
                                        <p:animEffect transition="in" filter="wipe(down)">
                                          <p:cBhvr>
                                            <p:cTn id="10" dur="500"/>
                                            <p:tgtEl>
                                              <p:spTgt spid="14"/>
                                            </p:tgtEl>
                                          </p:cBhvr>
                                        </p:animEffect>
                                      </p:childTnLst>
                                    </p:cTn>
                                  </p:par>
                                  <p:par>
                                    <p:cTn id="11" presetID="22" presetClass="entr" presetSubtype="2" fill="hold" nodeType="withEffect">
                                      <p:stCondLst>
                                        <p:cond delay="250"/>
                                      </p:stCondLst>
                                      <p:childTnLst>
                                        <p:set>
                                          <p:cBhvr>
                                            <p:cTn id="12" dur="1" fill="hold">
                                              <p:stCondLst>
                                                <p:cond delay="0"/>
                                              </p:stCondLst>
                                            </p:cTn>
                                            <p:tgtEl>
                                              <p:spTgt spid="38"/>
                                            </p:tgtEl>
                                            <p:attrNameLst>
                                              <p:attrName>style.visibility</p:attrName>
                                            </p:attrNameLst>
                                          </p:cBhvr>
                                          <p:to>
                                            <p:strVal val="visible"/>
                                          </p:to>
                                        </p:set>
                                        <p:animEffect transition="in" filter="wipe(right)">
                                          <p:cBhvr>
                                            <p:cTn id="13" dur="500"/>
                                            <p:tgtEl>
                                              <p:spTgt spid="38"/>
                                            </p:tgtEl>
                                          </p:cBhvr>
                                        </p:animEffect>
                                      </p:childTnLst>
                                    </p:cTn>
                                  </p:par>
                                </p:childTnLst>
                              </p:cTn>
                            </p:par>
                          </p:childTnLst>
                        </p:cTn>
                      </p:par>
                      <p:par>
                        <p:cTn id="14" fill="hold">
                          <p:stCondLst>
                            <p:cond delay="indefinite"/>
                          </p:stCondLst>
                          <p:childTnLst>
                            <p:par>
                              <p:cTn id="15" fill="hold">
                                <p:stCondLst>
                                  <p:cond delay="0"/>
                                </p:stCondLst>
                                <p:childTnLst>
                                  <p:par>
                                    <p:cTn id="16" presetID="18" presetClass="entr" presetSubtype="6" fill="hold" grpId="0" nodeType="clickEffect">
                                      <p:stCondLst>
                                        <p:cond delay="0"/>
                                      </p:stCondLst>
                                      <p:childTnLst>
                                        <p:set>
                                          <p:cBhvr>
                                            <p:cTn id="17" dur="1" fill="hold">
                                              <p:stCondLst>
                                                <p:cond delay="0"/>
                                              </p:stCondLst>
                                            </p:cTn>
                                            <p:tgtEl>
                                              <p:spTgt spid="2"/>
                                            </p:tgtEl>
                                            <p:attrNameLst>
                                              <p:attrName>style.visibility</p:attrName>
                                            </p:attrNameLst>
                                          </p:cBhvr>
                                          <p:to>
                                            <p:strVal val="visible"/>
                                          </p:to>
                                        </p:set>
                                        <p:animEffect transition="in" filter="strips(downRight)">
                                          <p:cBhvr>
                                            <p:cTn id="18" dur="500"/>
                                            <p:tgtEl>
                                              <p:spTgt spid="2"/>
                                            </p:tgtEl>
                                          </p:cBhvr>
                                        </p:animEffect>
                                      </p:childTnLst>
                                    </p:cTn>
                                  </p:par>
                                </p:childTnLst>
                              </p:cTn>
                            </p:par>
                            <p:par>
                              <p:cTn id="19" fill="hold">
                                <p:stCondLst>
                                  <p:cond delay="500"/>
                                </p:stCondLst>
                                <p:childTnLst>
                                  <p:par>
                                    <p:cTn id="20" presetID="2" presetClass="entr" presetSubtype="4" fill="hold" nodeType="afterEffect">
                                      <p:stCondLst>
                                        <p:cond delay="0"/>
                                      </p:stCondLst>
                                      <p:childTnLst>
                                        <p:set>
                                          <p:cBhvr>
                                            <p:cTn id="21" dur="1" fill="hold">
                                              <p:stCondLst>
                                                <p:cond delay="0"/>
                                              </p:stCondLst>
                                            </p:cTn>
                                            <p:tgtEl>
                                              <p:spTgt spid="6"/>
                                            </p:tgtEl>
                                            <p:attrNameLst>
                                              <p:attrName>style.visibility</p:attrName>
                                            </p:attrNameLst>
                                          </p:cBhvr>
                                          <p:to>
                                            <p:strVal val="visible"/>
                                          </p:to>
                                        </p:set>
                                        <p:anim calcmode="lin" valueType="num">
                                          <p:cBhvr additive="base">
                                            <p:cTn id="22" dur="500" fill="hold"/>
                                            <p:tgtEl>
                                              <p:spTgt spid="6"/>
                                            </p:tgtEl>
                                            <p:attrNameLst>
                                              <p:attrName>ppt_x</p:attrName>
                                            </p:attrNameLst>
                                          </p:cBhvr>
                                          <p:tavLst>
                                            <p:tav tm="0">
                                              <p:val>
                                                <p:strVal val="#ppt_x"/>
                                              </p:val>
                                            </p:tav>
                                            <p:tav tm="100000">
                                              <p:val>
                                                <p:strVal val="#ppt_x"/>
                                              </p:val>
                                            </p:tav>
                                          </p:tavLst>
                                        </p:anim>
                                        <p:anim calcmode="lin" valueType="num">
                                          <p:cBhvr additive="base">
                                            <p:cTn id="23" dur="500" fill="hold"/>
                                            <p:tgtEl>
                                              <p:spTgt spid="6"/>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0"/>
                                                </p:cond>
                                              </p:stCondLst>
                                              <p:endCondLst>
                                                <p:cond evt="onStopAudio" delay="0">
                                                  <p:tgtEl>
                                                    <p:sldTgt/>
                                                  </p:tgtEl>
                                                </p:cond>
                                              </p:endCondLst>
                                            </p:cTn>
                                            <p:tgtEl>
                                              <p:sndTgt r:embed="rId13" name="uỷn.wav"/>
                                            </p:tgtEl>
                                          </p:cMediaNode>
                                        </p:audio>
                                      </p:subTnLst>
                                    </p:cTn>
                                  </p:par>
                                </p:childTnLst>
                              </p:cTn>
                            </p:par>
                            <p:par>
                              <p:cTn id="24" fill="hold">
                                <p:stCondLst>
                                  <p:cond delay="1000"/>
                                </p:stCondLst>
                                <p:childTnLst>
                                  <p:par>
                                    <p:cTn id="25" presetID="22" presetClass="entr" presetSubtype="4" fill="hold" nodeType="afterEffect">
                                      <p:stCondLst>
                                        <p:cond delay="0"/>
                                      </p:stCondLst>
                                      <p:childTnLst>
                                        <p:set>
                                          <p:cBhvr>
                                            <p:cTn id="26" dur="1" fill="hold">
                                              <p:stCondLst>
                                                <p:cond delay="0"/>
                                              </p:stCondLst>
                                            </p:cTn>
                                            <p:tgtEl>
                                              <p:spTgt spid="18"/>
                                            </p:tgtEl>
                                            <p:attrNameLst>
                                              <p:attrName>style.visibility</p:attrName>
                                            </p:attrNameLst>
                                          </p:cBhvr>
                                          <p:to>
                                            <p:strVal val="visible"/>
                                          </p:to>
                                        </p:set>
                                        <p:animEffect transition="in" filter="wipe(down)">
                                          <p:cBhvr>
                                            <p:cTn id="27" dur="500"/>
                                            <p:tgtEl>
                                              <p:spTgt spid="18"/>
                                            </p:tgtEl>
                                          </p:cBhvr>
                                        </p:animEffect>
                                      </p:childTnLst>
                                    </p:cTn>
                                  </p:par>
                                </p:childTnLst>
                              </p:cTn>
                            </p:par>
                            <p:par>
                              <p:cTn id="28" fill="hold">
                                <p:stCondLst>
                                  <p:cond delay="1500"/>
                                </p:stCondLst>
                                <p:childTnLst>
                                  <p:par>
                                    <p:cTn id="29" presetID="22" presetClass="entr" presetSubtype="4" fill="hold" nodeType="afterEffect">
                                      <p:stCondLst>
                                        <p:cond delay="0"/>
                                      </p:stCondLst>
                                      <p:childTnLst>
                                        <p:set>
                                          <p:cBhvr>
                                            <p:cTn id="30" dur="1" fill="hold">
                                              <p:stCondLst>
                                                <p:cond delay="0"/>
                                              </p:stCondLst>
                                            </p:cTn>
                                            <p:tgtEl>
                                              <p:spTgt spid="21"/>
                                            </p:tgtEl>
                                            <p:attrNameLst>
                                              <p:attrName>style.visibility</p:attrName>
                                            </p:attrNameLst>
                                          </p:cBhvr>
                                          <p:to>
                                            <p:strVal val="visible"/>
                                          </p:to>
                                        </p:set>
                                        <p:animEffect transition="in" filter="wipe(down)">
                                          <p:cBhvr>
                                            <p:cTn id="31"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a:extLst>
              <a:ext uri="{FF2B5EF4-FFF2-40B4-BE49-F238E27FC236}">
                <a16:creationId xmlns:a16="http://schemas.microsoft.com/office/drawing/2014/main" id="{2AF7D39F-098B-4087-972D-2E2A7B5EE63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1" name="TextBox 10">
            <a:extLst>
              <a:ext uri="{FF2B5EF4-FFF2-40B4-BE49-F238E27FC236}">
                <a16:creationId xmlns:a16="http://schemas.microsoft.com/office/drawing/2014/main" id="{8A31F4C0-ECEB-4237-9ED9-D474ABCC2DCD}"/>
              </a:ext>
            </a:extLst>
          </p:cNvPr>
          <p:cNvSpPr txBox="1"/>
          <p:nvPr/>
        </p:nvSpPr>
        <p:spPr>
          <a:xfrm>
            <a:off x="2454600" y="133545"/>
            <a:ext cx="7076801" cy="1015663"/>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6000" b="0" i="0" u="none" strike="noStrike" kern="1200" cap="none" spc="0" normalizeH="0" baseline="0" noProof="0" dirty="0" err="1">
                <a:ln>
                  <a:noFill/>
                </a:ln>
                <a:solidFill>
                  <a:srgbClr val="FA4353"/>
                </a:solidFill>
                <a:effectLst/>
                <a:uLnTx/>
                <a:uFillTx/>
                <a:ea typeface="+mn-ea"/>
                <a:cs typeface="+mn-cs"/>
              </a:rPr>
              <a:t>Trao</a:t>
            </a:r>
            <a:r>
              <a:rPr kumimoji="0" lang="en-US" sz="6000" b="0" i="0" u="none" strike="noStrike" kern="1200" cap="none" spc="0" normalizeH="0" baseline="0" noProof="0" dirty="0">
                <a:ln>
                  <a:noFill/>
                </a:ln>
                <a:solidFill>
                  <a:srgbClr val="FA4353"/>
                </a:solidFill>
                <a:effectLst/>
                <a:uLnTx/>
                <a:uFillTx/>
                <a:ea typeface="+mn-ea"/>
                <a:cs typeface="+mn-cs"/>
              </a:rPr>
              <a:t> </a:t>
            </a:r>
            <a:r>
              <a:rPr kumimoji="0" lang="en-US" sz="6000" b="0" i="0" u="none" strike="noStrike" kern="1200" cap="none" spc="0" normalizeH="0" baseline="0" noProof="0" dirty="0" err="1">
                <a:ln>
                  <a:noFill/>
                </a:ln>
                <a:solidFill>
                  <a:srgbClr val="FA4353"/>
                </a:solidFill>
                <a:effectLst/>
                <a:uLnTx/>
                <a:uFillTx/>
                <a:ea typeface="+mn-ea"/>
                <a:cs typeface="+mn-cs"/>
              </a:rPr>
              <a:t>đổi</a:t>
            </a:r>
            <a:r>
              <a:rPr kumimoji="0" lang="en-US" sz="6000" b="0" i="0" u="none" strike="noStrike" kern="1200" cap="none" spc="0" normalizeH="0" baseline="0" noProof="0" dirty="0">
                <a:ln>
                  <a:noFill/>
                </a:ln>
                <a:solidFill>
                  <a:srgbClr val="FA4353"/>
                </a:solidFill>
                <a:effectLst/>
                <a:uLnTx/>
                <a:uFillTx/>
                <a:ea typeface="+mn-ea"/>
                <a:cs typeface="+mn-cs"/>
              </a:rPr>
              <a:t> </a:t>
            </a:r>
            <a:r>
              <a:rPr kumimoji="0" lang="en-US" sz="6000" b="0" i="0" u="none" strike="noStrike" kern="1200" cap="none" spc="0" normalizeH="0" baseline="0" noProof="0" dirty="0" err="1">
                <a:ln>
                  <a:noFill/>
                </a:ln>
                <a:solidFill>
                  <a:srgbClr val="FA4353"/>
                </a:solidFill>
                <a:effectLst/>
                <a:uLnTx/>
                <a:uFillTx/>
                <a:ea typeface="+mn-ea"/>
                <a:cs typeface="+mn-cs"/>
              </a:rPr>
              <a:t>bài</a:t>
            </a:r>
            <a:r>
              <a:rPr kumimoji="0" lang="en-US" sz="6000" b="0" i="0" u="none" strike="noStrike" kern="1200" cap="none" spc="0" normalizeH="0" baseline="0" noProof="0" dirty="0">
                <a:ln>
                  <a:noFill/>
                </a:ln>
                <a:solidFill>
                  <a:srgbClr val="FA4353"/>
                </a:solidFill>
                <a:effectLst/>
                <a:uLnTx/>
                <a:uFillTx/>
                <a:ea typeface="+mn-ea"/>
                <a:cs typeface="+mn-cs"/>
              </a:rPr>
              <a:t> </a:t>
            </a:r>
            <a:r>
              <a:rPr kumimoji="0" lang="en-US" sz="6000" b="0" i="0" u="none" strike="noStrike" kern="1200" cap="none" spc="0" normalizeH="0" baseline="0" noProof="0" dirty="0" err="1">
                <a:ln>
                  <a:noFill/>
                </a:ln>
                <a:solidFill>
                  <a:srgbClr val="FA4353"/>
                </a:solidFill>
                <a:effectLst/>
                <a:uLnTx/>
                <a:uFillTx/>
                <a:ea typeface="+mn-ea"/>
                <a:cs typeface="+mn-cs"/>
              </a:rPr>
              <a:t>viết</a:t>
            </a:r>
            <a:endParaRPr kumimoji="0" lang="en-US" sz="6000" b="0" i="0" u="none" strike="noStrike" kern="1200" cap="none" spc="0" normalizeH="0" baseline="0" noProof="0" dirty="0">
              <a:ln>
                <a:noFill/>
              </a:ln>
              <a:solidFill>
                <a:srgbClr val="FA4353"/>
              </a:solidFill>
              <a:effectLst/>
              <a:uLnTx/>
              <a:uFillTx/>
              <a:ea typeface="+mn-ea"/>
              <a:cs typeface="+mn-cs"/>
            </a:endParaRPr>
          </a:p>
        </p:txBody>
      </p:sp>
      <p:pic>
        <p:nvPicPr>
          <p:cNvPr id="1026" name="Picture 2" descr="味方になる人とは | 強迫性障害で配達ブログ">
            <a:extLst>
              <a:ext uri="{FF2B5EF4-FFF2-40B4-BE49-F238E27FC236}">
                <a16:creationId xmlns:a16="http://schemas.microsoft.com/office/drawing/2014/main" id="{4680D92F-C535-417D-AA67-2A6843819DB1}"/>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804239" y="3643828"/>
            <a:ext cx="6571163" cy="3200400"/>
          </a:xfrm>
          <a:prstGeom prst="rect">
            <a:avLst/>
          </a:prstGeom>
          <a:noFill/>
          <a:extLst>
            <a:ext uri="{909E8E84-426E-40DD-AFC4-6F175D3DCCD1}">
              <a14:hiddenFill xmlns:a14="http://schemas.microsoft.com/office/drawing/2010/main">
                <a:solidFill>
                  <a:srgbClr val="FFFFFF"/>
                </a:solidFill>
              </a14:hiddenFill>
            </a:ext>
          </a:extLst>
        </p:spPr>
      </p:pic>
      <p:grpSp>
        <p:nvGrpSpPr>
          <p:cNvPr id="7" name="Group 6">
            <a:extLst>
              <a:ext uri="{FF2B5EF4-FFF2-40B4-BE49-F238E27FC236}">
                <a16:creationId xmlns:a16="http://schemas.microsoft.com/office/drawing/2014/main" id="{BF897BB0-B018-44AD-968D-DF9E4B7ACF3E}"/>
              </a:ext>
            </a:extLst>
          </p:cNvPr>
          <p:cNvGrpSpPr/>
          <p:nvPr/>
        </p:nvGrpSpPr>
        <p:grpSpPr>
          <a:xfrm>
            <a:off x="618844" y="1722120"/>
            <a:ext cx="2935362" cy="2926080"/>
            <a:chOff x="1105147" y="1463040"/>
            <a:chExt cx="2935362" cy="2926080"/>
          </a:xfrm>
        </p:grpSpPr>
        <p:pic>
          <p:nvPicPr>
            <p:cNvPr id="18" name="Picture 17" descr="A picture containing icon&#10;&#10;Description automatically generated">
              <a:extLst>
                <a:ext uri="{FF2B5EF4-FFF2-40B4-BE49-F238E27FC236}">
                  <a16:creationId xmlns:a16="http://schemas.microsoft.com/office/drawing/2014/main" id="{2DE708CF-F3FF-4C5B-9AC7-A67895C427CE}"/>
                </a:ext>
              </a:extLst>
            </p:cNvPr>
            <p:cNvPicPr>
              <a:picLocks noChangeAspect="1"/>
            </p:cNvPicPr>
            <p:nvPr/>
          </p:nvPicPr>
          <p:blipFill rotWithShape="1">
            <a:blip r:embed="rId6">
              <a:extLst>
                <a:ext uri="{28A0092B-C50C-407E-A947-70E740481C1C}">
                  <a14:useLocalDpi xmlns:a14="http://schemas.microsoft.com/office/drawing/2010/main" val="0"/>
                </a:ext>
              </a:extLst>
            </a:blip>
            <a:srcRect l="10243" t="49075" r="44771" b="6081"/>
            <a:stretch/>
          </p:blipFill>
          <p:spPr>
            <a:xfrm>
              <a:off x="1105147" y="1463040"/>
              <a:ext cx="2935362" cy="2926080"/>
            </a:xfrm>
            <a:prstGeom prst="rect">
              <a:avLst/>
            </a:prstGeom>
          </p:spPr>
        </p:pic>
        <p:sp>
          <p:nvSpPr>
            <p:cNvPr id="19" name="TextBox 18">
              <a:extLst>
                <a:ext uri="{FF2B5EF4-FFF2-40B4-BE49-F238E27FC236}">
                  <a16:creationId xmlns:a16="http://schemas.microsoft.com/office/drawing/2014/main" id="{4F010F76-4669-4349-A2ED-DEE05F9DA9A3}"/>
                </a:ext>
              </a:extLst>
            </p:cNvPr>
            <p:cNvSpPr txBox="1"/>
            <p:nvPr/>
          </p:nvSpPr>
          <p:spPr>
            <a:xfrm>
              <a:off x="1399778" y="2177030"/>
              <a:ext cx="2346100" cy="1015663"/>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000" b="1" i="0" u="none" strike="noStrike" kern="1200" cap="none" spc="0" normalizeH="0" baseline="0" noProof="0" dirty="0" err="1">
                  <a:ln>
                    <a:noFill/>
                  </a:ln>
                  <a:solidFill>
                    <a:srgbClr val="243F8B"/>
                  </a:solidFill>
                  <a:effectLst/>
                  <a:uLnTx/>
                  <a:uFillTx/>
                  <a:latin typeface="Calibri" panose="020F0502020204030204" pitchFamily="34" charset="0"/>
                  <a:ea typeface="+mn-ea"/>
                  <a:cs typeface="Calibri" panose="020F0502020204030204" pitchFamily="34" charset="0"/>
                </a:rPr>
                <a:t>Bài</a:t>
              </a:r>
              <a:r>
                <a:rPr kumimoji="0" lang="en-US" sz="3000" b="1" i="0" u="none" strike="noStrike" kern="1200" cap="none" spc="0" normalizeH="0" baseline="0" noProof="0" dirty="0">
                  <a:ln>
                    <a:noFill/>
                  </a:ln>
                  <a:solidFill>
                    <a:srgbClr val="243F8B"/>
                  </a:solidFill>
                  <a:effectLst/>
                  <a:uLnTx/>
                  <a:uFillTx/>
                  <a:latin typeface="Calibri" panose="020F0502020204030204" pitchFamily="34" charset="0"/>
                  <a:ea typeface="+mn-ea"/>
                  <a:cs typeface="Calibri" panose="020F0502020204030204" pitchFamily="34" charset="0"/>
                </a:rPr>
                <a:t> </a:t>
              </a:r>
              <a:r>
                <a:rPr kumimoji="0" lang="en-US" sz="3000" b="1" i="0" u="none" strike="noStrike" kern="1200" cap="none" spc="0" normalizeH="0" baseline="0" noProof="0" dirty="0" err="1">
                  <a:ln>
                    <a:noFill/>
                  </a:ln>
                  <a:solidFill>
                    <a:srgbClr val="243F8B"/>
                  </a:solidFill>
                  <a:effectLst/>
                  <a:uLnTx/>
                  <a:uFillTx/>
                  <a:latin typeface="Calibri" panose="020F0502020204030204" pitchFamily="34" charset="0"/>
                  <a:ea typeface="+mn-ea"/>
                  <a:cs typeface="Calibri" panose="020F0502020204030204" pitchFamily="34" charset="0"/>
                </a:rPr>
                <a:t>viết</a:t>
              </a:r>
              <a:r>
                <a:rPr kumimoji="0" lang="en-US" sz="3000" b="1" i="0" u="none" strike="noStrike" kern="1200" cap="none" spc="0" normalizeH="0" baseline="0" noProof="0" dirty="0">
                  <a:ln>
                    <a:noFill/>
                  </a:ln>
                  <a:solidFill>
                    <a:srgbClr val="243F8B"/>
                  </a:solidFill>
                  <a:effectLst/>
                  <a:uLnTx/>
                  <a:uFillTx/>
                  <a:latin typeface="Calibri" panose="020F0502020204030204" pitchFamily="34" charset="0"/>
                  <a:ea typeface="+mn-ea"/>
                  <a:cs typeface="Calibri" panose="020F0502020204030204" pitchFamily="34" charset="0"/>
                </a:rPr>
                <a:t> </a:t>
              </a:r>
              <a:r>
                <a:rPr kumimoji="0" lang="en-US" sz="3000" b="1" i="0" u="none" strike="noStrike" kern="1200" cap="none" spc="0" normalizeH="0" baseline="0" noProof="0" dirty="0" err="1">
                  <a:ln>
                    <a:noFill/>
                  </a:ln>
                  <a:solidFill>
                    <a:srgbClr val="243F8B"/>
                  </a:solidFill>
                  <a:effectLst/>
                  <a:uLnTx/>
                  <a:uFillTx/>
                  <a:latin typeface="Calibri" panose="020F0502020204030204" pitchFamily="34" charset="0"/>
                  <a:ea typeface="+mn-ea"/>
                  <a:cs typeface="Calibri" panose="020F0502020204030204" pitchFamily="34" charset="0"/>
                </a:rPr>
                <a:t>đã</a:t>
              </a:r>
              <a:r>
                <a:rPr kumimoji="0" lang="en-US" sz="3000" b="1" i="0" u="none" strike="noStrike" kern="1200" cap="none" spc="0" normalizeH="0" baseline="0" noProof="0" dirty="0">
                  <a:ln>
                    <a:noFill/>
                  </a:ln>
                  <a:solidFill>
                    <a:srgbClr val="243F8B"/>
                  </a:solidFill>
                  <a:effectLst/>
                  <a:uLnTx/>
                  <a:uFillTx/>
                  <a:latin typeface="Calibri" panose="020F0502020204030204" pitchFamily="34" charset="0"/>
                  <a:ea typeface="+mn-ea"/>
                  <a:cs typeface="Calibri" panose="020F0502020204030204" pitchFamily="34" charset="0"/>
                </a:rPr>
                <a:t> </a:t>
              </a:r>
              <a:r>
                <a:rPr kumimoji="0" lang="en-US" sz="3000" b="1" i="0" u="none" strike="noStrike" kern="1200" cap="none" spc="0" normalizeH="0" baseline="0" noProof="0" dirty="0" err="1">
                  <a:ln>
                    <a:noFill/>
                  </a:ln>
                  <a:solidFill>
                    <a:srgbClr val="243F8B"/>
                  </a:solidFill>
                  <a:effectLst/>
                  <a:uLnTx/>
                  <a:uFillTx/>
                  <a:latin typeface="Calibri" panose="020F0502020204030204" pitchFamily="34" charset="0"/>
                  <a:ea typeface="+mn-ea"/>
                  <a:cs typeface="Calibri" panose="020F0502020204030204" pitchFamily="34" charset="0"/>
                </a:rPr>
                <a:t>đúng</a:t>
              </a:r>
              <a:r>
                <a:rPr kumimoji="0" lang="en-US" sz="3000" b="1" i="0" u="none" strike="noStrike" kern="1200" cap="none" spc="0" normalizeH="0" baseline="0" noProof="0" dirty="0">
                  <a:ln>
                    <a:noFill/>
                  </a:ln>
                  <a:solidFill>
                    <a:srgbClr val="243F8B"/>
                  </a:solidFill>
                  <a:effectLst/>
                  <a:uLnTx/>
                  <a:uFillTx/>
                  <a:latin typeface="Calibri" panose="020F0502020204030204" pitchFamily="34" charset="0"/>
                  <a:ea typeface="+mn-ea"/>
                  <a:cs typeface="Calibri" panose="020F0502020204030204" pitchFamily="34" charset="0"/>
                </a:rPr>
                <a:t> </a:t>
              </a:r>
              <a:r>
                <a:rPr kumimoji="0" lang="en-US" sz="3000" b="1" i="0" u="none" strike="noStrike" kern="1200" cap="none" spc="0" normalizeH="0" baseline="0" noProof="0" err="1">
                  <a:ln>
                    <a:noFill/>
                  </a:ln>
                  <a:solidFill>
                    <a:srgbClr val="243F8B"/>
                  </a:solidFill>
                  <a:effectLst/>
                  <a:uLnTx/>
                  <a:uFillTx/>
                  <a:latin typeface="Calibri" panose="020F0502020204030204" pitchFamily="34" charset="0"/>
                  <a:ea typeface="+mn-ea"/>
                  <a:cs typeface="Calibri" panose="020F0502020204030204" pitchFamily="34" charset="0"/>
                </a:rPr>
                <a:t>yêu</a:t>
              </a:r>
              <a:r>
                <a:rPr kumimoji="0" lang="en-US" sz="3000" b="1" i="0" u="none" strike="noStrike" kern="1200" cap="none" spc="0" normalizeH="0" baseline="0" noProof="0">
                  <a:ln>
                    <a:noFill/>
                  </a:ln>
                  <a:solidFill>
                    <a:srgbClr val="243F8B"/>
                  </a:solidFill>
                  <a:effectLst/>
                  <a:uLnTx/>
                  <a:uFillTx/>
                  <a:latin typeface="Calibri" panose="020F0502020204030204" pitchFamily="34" charset="0"/>
                  <a:ea typeface="+mn-ea"/>
                  <a:cs typeface="Calibri" panose="020F0502020204030204" pitchFamily="34" charset="0"/>
                </a:rPr>
                <a:t> cầu</a:t>
              </a:r>
              <a:endParaRPr kumimoji="0" lang="en-US" sz="3000" b="1" i="0" u="none" strike="noStrike" kern="1200" cap="none" spc="0" normalizeH="0" baseline="0" noProof="0" dirty="0">
                <a:ln>
                  <a:noFill/>
                </a:ln>
                <a:solidFill>
                  <a:srgbClr val="243F8B"/>
                </a:solidFill>
                <a:effectLst/>
                <a:uLnTx/>
                <a:uFillTx/>
                <a:latin typeface="Calibri" panose="020F0502020204030204" pitchFamily="34" charset="0"/>
                <a:ea typeface="+mn-ea"/>
                <a:cs typeface="Calibri" panose="020F0502020204030204" pitchFamily="34" charset="0"/>
              </a:endParaRPr>
            </a:p>
          </p:txBody>
        </p:sp>
      </p:grpSp>
      <p:grpSp>
        <p:nvGrpSpPr>
          <p:cNvPr id="9" name="Group 8">
            <a:extLst>
              <a:ext uri="{FF2B5EF4-FFF2-40B4-BE49-F238E27FC236}">
                <a16:creationId xmlns:a16="http://schemas.microsoft.com/office/drawing/2014/main" id="{6A0A4FA3-7B01-4E1C-BD10-455AA6AF3531}"/>
              </a:ext>
            </a:extLst>
          </p:cNvPr>
          <p:cNvGrpSpPr/>
          <p:nvPr/>
        </p:nvGrpSpPr>
        <p:grpSpPr>
          <a:xfrm>
            <a:off x="4658990" y="991439"/>
            <a:ext cx="3261464" cy="2743200"/>
            <a:chOff x="4529959" y="951571"/>
            <a:chExt cx="3261464" cy="2743200"/>
          </a:xfrm>
        </p:grpSpPr>
        <p:pic>
          <p:nvPicPr>
            <p:cNvPr id="6" name="Picture 5" descr="A picture containing icon&#10;&#10;Description automatically generated">
              <a:extLst>
                <a:ext uri="{FF2B5EF4-FFF2-40B4-BE49-F238E27FC236}">
                  <a16:creationId xmlns:a16="http://schemas.microsoft.com/office/drawing/2014/main" id="{9DE0D5C0-8251-4A76-B937-C7420084FD36}"/>
                </a:ext>
              </a:extLst>
            </p:cNvPr>
            <p:cNvPicPr>
              <a:picLocks noChangeAspect="1"/>
            </p:cNvPicPr>
            <p:nvPr/>
          </p:nvPicPr>
          <p:blipFill rotWithShape="1">
            <a:blip r:embed="rId6">
              <a:extLst>
                <a:ext uri="{28A0092B-C50C-407E-A947-70E740481C1C}">
                  <a14:useLocalDpi xmlns:a14="http://schemas.microsoft.com/office/drawing/2010/main" val="0"/>
                </a:ext>
              </a:extLst>
            </a:blip>
            <a:srcRect l="3710" t="5121" r="47903" b="53750"/>
            <a:stretch/>
          </p:blipFill>
          <p:spPr>
            <a:xfrm rot="708905">
              <a:off x="4529959" y="951571"/>
              <a:ext cx="3227298" cy="2743200"/>
            </a:xfrm>
            <a:prstGeom prst="rect">
              <a:avLst/>
            </a:prstGeom>
          </p:spPr>
        </p:pic>
        <p:sp>
          <p:nvSpPr>
            <p:cNvPr id="20" name="TextBox 19">
              <a:extLst>
                <a:ext uri="{FF2B5EF4-FFF2-40B4-BE49-F238E27FC236}">
                  <a16:creationId xmlns:a16="http://schemas.microsoft.com/office/drawing/2014/main" id="{92CB08C8-9730-4B73-9ED4-469697C84F65}"/>
                </a:ext>
              </a:extLst>
            </p:cNvPr>
            <p:cNvSpPr txBox="1"/>
            <p:nvPr/>
          </p:nvSpPr>
          <p:spPr>
            <a:xfrm>
              <a:off x="4856061" y="1684943"/>
              <a:ext cx="2935362" cy="1477328"/>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000" b="1" i="0" u="none" strike="noStrike" kern="1200" cap="none" spc="0" normalizeH="0" baseline="0" noProof="0" dirty="0" err="1">
                  <a:ln>
                    <a:noFill/>
                  </a:ln>
                  <a:solidFill>
                    <a:srgbClr val="FF3300"/>
                  </a:solidFill>
                  <a:effectLst/>
                  <a:uLnTx/>
                  <a:uFillTx/>
                  <a:latin typeface="Calibri" panose="020F0502020204030204" pitchFamily="34" charset="0"/>
                  <a:ea typeface="+mn-ea"/>
                  <a:cs typeface="Calibri" panose="020F0502020204030204" pitchFamily="34" charset="0"/>
                </a:rPr>
                <a:t>Bài</a:t>
              </a:r>
              <a:r>
                <a:rPr kumimoji="0" lang="en-US" sz="3000" b="1" i="0" u="none" strike="noStrike" kern="1200" cap="none" spc="0" normalizeH="0" baseline="0" noProof="0" dirty="0">
                  <a:ln>
                    <a:noFill/>
                  </a:ln>
                  <a:solidFill>
                    <a:srgbClr val="FF3300"/>
                  </a:solidFill>
                  <a:effectLst/>
                  <a:uLnTx/>
                  <a:uFillTx/>
                  <a:latin typeface="Calibri" panose="020F0502020204030204" pitchFamily="34" charset="0"/>
                  <a:ea typeface="+mn-ea"/>
                  <a:cs typeface="Calibri" panose="020F0502020204030204" pitchFamily="34" charset="0"/>
                </a:rPr>
                <a:t> </a:t>
              </a:r>
              <a:r>
                <a:rPr kumimoji="0" lang="en-US" sz="3000" b="1" i="0" u="none" strike="noStrike" kern="1200" cap="none" spc="0" normalizeH="0" baseline="0" noProof="0" dirty="0" err="1">
                  <a:ln>
                    <a:noFill/>
                  </a:ln>
                  <a:solidFill>
                    <a:srgbClr val="FF3300"/>
                  </a:solidFill>
                  <a:effectLst/>
                  <a:uLnTx/>
                  <a:uFillTx/>
                  <a:latin typeface="Calibri" panose="020F0502020204030204" pitchFamily="34" charset="0"/>
                  <a:ea typeface="+mn-ea"/>
                  <a:cs typeface="Calibri" panose="020F0502020204030204" pitchFamily="34" charset="0"/>
                </a:rPr>
                <a:t>viết</a:t>
              </a:r>
              <a:r>
                <a:rPr kumimoji="0" lang="en-US" sz="3000" b="1" i="0" u="none" strike="noStrike" kern="1200" cap="none" spc="0" normalizeH="0" baseline="0" noProof="0" dirty="0">
                  <a:ln>
                    <a:noFill/>
                  </a:ln>
                  <a:solidFill>
                    <a:srgbClr val="FF3300"/>
                  </a:solidFill>
                  <a:effectLst/>
                  <a:uLnTx/>
                  <a:uFillTx/>
                  <a:latin typeface="Calibri" panose="020F0502020204030204" pitchFamily="34" charset="0"/>
                  <a:ea typeface="+mn-ea"/>
                  <a:cs typeface="Calibri" panose="020F0502020204030204" pitchFamily="34" charset="0"/>
                </a:rPr>
                <a:t> </a:t>
              </a:r>
              <a:r>
                <a:rPr kumimoji="0" lang="en-US" sz="3000" b="1" i="0" u="none" strike="noStrike" kern="1200" cap="none" spc="0" normalizeH="0" baseline="0" noProof="0" dirty="0" err="1">
                  <a:ln>
                    <a:noFill/>
                  </a:ln>
                  <a:solidFill>
                    <a:srgbClr val="FF3300"/>
                  </a:solidFill>
                  <a:effectLst/>
                  <a:uLnTx/>
                  <a:uFillTx/>
                  <a:latin typeface="Calibri" panose="020F0502020204030204" pitchFamily="34" charset="0"/>
                  <a:ea typeface="+mn-ea"/>
                  <a:cs typeface="Calibri" panose="020F0502020204030204" pitchFamily="34" charset="0"/>
                </a:rPr>
                <a:t>có</a:t>
              </a:r>
              <a:r>
                <a:rPr kumimoji="0" lang="en-US" sz="3000" b="1" i="0" u="none" strike="noStrike" kern="1200" cap="none" spc="0" normalizeH="0" baseline="0" noProof="0" dirty="0">
                  <a:ln>
                    <a:noFill/>
                  </a:ln>
                  <a:solidFill>
                    <a:srgbClr val="FF3300"/>
                  </a:solidFill>
                  <a:effectLst/>
                  <a:uLnTx/>
                  <a:uFillTx/>
                  <a:latin typeface="Calibri" panose="020F0502020204030204" pitchFamily="34" charset="0"/>
                  <a:ea typeface="+mn-ea"/>
                  <a:cs typeface="Calibri" panose="020F0502020204030204" pitchFamily="34" charset="0"/>
                </a:rPr>
                <a:t> </a:t>
              </a:r>
              <a:r>
                <a:rPr kumimoji="0" lang="en-US" sz="3000" b="1" i="0" u="none" strike="noStrike" kern="1200" cap="none" spc="0" normalizeH="0" baseline="0" noProof="0" dirty="0" err="1">
                  <a:ln>
                    <a:noFill/>
                  </a:ln>
                  <a:solidFill>
                    <a:srgbClr val="FF3300"/>
                  </a:solidFill>
                  <a:effectLst/>
                  <a:uLnTx/>
                  <a:uFillTx/>
                  <a:latin typeface="Calibri" panose="020F0502020204030204" pitchFamily="34" charset="0"/>
                  <a:ea typeface="+mn-ea"/>
                  <a:cs typeface="Calibri" panose="020F0502020204030204" pitchFamily="34" charset="0"/>
                </a:rPr>
                <a:t>nhiều</a:t>
              </a:r>
              <a:r>
                <a:rPr kumimoji="0" lang="en-US" sz="3000" b="1" i="0" u="none" strike="noStrike" kern="1200" cap="none" spc="0" normalizeH="0" baseline="0" noProof="0" dirty="0">
                  <a:ln>
                    <a:noFill/>
                  </a:ln>
                  <a:solidFill>
                    <a:srgbClr val="FF3300"/>
                  </a:solidFill>
                  <a:effectLst/>
                  <a:uLnTx/>
                  <a:uFillTx/>
                  <a:latin typeface="Calibri" panose="020F0502020204030204" pitchFamily="34" charset="0"/>
                  <a:ea typeface="+mn-ea"/>
                  <a:cs typeface="Calibri" panose="020F0502020204030204" pitchFamily="34" charset="0"/>
                </a:rPr>
                <a:t> </a:t>
              </a:r>
              <a:r>
                <a:rPr kumimoji="0" lang="en-US" sz="3000" b="1" i="0" u="none" strike="noStrike" kern="1200" cap="none" spc="0" normalizeH="0" baseline="0" noProof="0" dirty="0" err="1">
                  <a:ln>
                    <a:noFill/>
                  </a:ln>
                  <a:solidFill>
                    <a:srgbClr val="FF3300"/>
                  </a:solidFill>
                  <a:effectLst/>
                  <a:uLnTx/>
                  <a:uFillTx/>
                  <a:latin typeface="Calibri" panose="020F0502020204030204" pitchFamily="34" charset="0"/>
                  <a:ea typeface="+mn-ea"/>
                  <a:cs typeface="Calibri" panose="020F0502020204030204" pitchFamily="34" charset="0"/>
                </a:rPr>
                <a:t>câu</a:t>
              </a:r>
              <a:r>
                <a:rPr kumimoji="0" lang="en-US" sz="3000" b="1" i="0" u="none" strike="noStrike" kern="1200" cap="none" spc="0" normalizeH="0" baseline="0" noProof="0" dirty="0">
                  <a:ln>
                    <a:noFill/>
                  </a:ln>
                  <a:solidFill>
                    <a:srgbClr val="FF3300"/>
                  </a:solidFill>
                  <a:effectLst/>
                  <a:uLnTx/>
                  <a:uFillTx/>
                  <a:latin typeface="Calibri" panose="020F0502020204030204" pitchFamily="34" charset="0"/>
                  <a:ea typeface="+mn-ea"/>
                  <a:cs typeface="Calibri" panose="020F0502020204030204" pitchFamily="34" charset="0"/>
                </a:rPr>
                <a:t> </a:t>
              </a:r>
              <a:r>
                <a:rPr kumimoji="0" lang="en-US" sz="3000" b="1" i="0" u="none" strike="noStrike" kern="1200" cap="none" spc="0" normalizeH="0" baseline="0" noProof="0" dirty="0" err="1">
                  <a:ln>
                    <a:noFill/>
                  </a:ln>
                  <a:solidFill>
                    <a:srgbClr val="FF3300"/>
                  </a:solidFill>
                  <a:effectLst/>
                  <a:uLnTx/>
                  <a:uFillTx/>
                  <a:latin typeface="Calibri" panose="020F0502020204030204" pitchFamily="34" charset="0"/>
                  <a:ea typeface="+mn-ea"/>
                  <a:cs typeface="Calibri" panose="020F0502020204030204" pitchFamily="34" charset="0"/>
                </a:rPr>
                <a:t>văn</a:t>
              </a:r>
              <a:r>
                <a:rPr kumimoji="0" lang="en-US" sz="3000" b="1" i="0" u="none" strike="noStrike" kern="1200" cap="none" spc="0" normalizeH="0" baseline="0" noProof="0" dirty="0">
                  <a:ln>
                    <a:noFill/>
                  </a:ln>
                  <a:solidFill>
                    <a:srgbClr val="FF3300"/>
                  </a:solidFill>
                  <a:effectLst/>
                  <a:uLnTx/>
                  <a:uFillTx/>
                  <a:latin typeface="Calibri" panose="020F0502020204030204" pitchFamily="34" charset="0"/>
                  <a:ea typeface="+mn-ea"/>
                  <a:cs typeface="Calibri" panose="020F0502020204030204" pitchFamily="34" charset="0"/>
                </a:rPr>
                <a:t> hay</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0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a:t>
              </a:r>
              <a:r>
                <a:rPr kumimoji="0" lang="en-US" sz="3000" b="0" i="0" u="none" strike="noStrike" kern="1200" cap="none" spc="0" normalizeH="0" baseline="0" noProof="0" dirty="0" err="1">
                  <a:ln>
                    <a:noFill/>
                  </a:ln>
                  <a:solidFill>
                    <a:prstClr val="black"/>
                  </a:solidFill>
                  <a:effectLst/>
                  <a:uLnTx/>
                  <a:uFillTx/>
                  <a:latin typeface="Calibri" panose="020F0502020204030204" pitchFamily="34" charset="0"/>
                  <a:ea typeface="+mn-ea"/>
                  <a:cs typeface="Calibri" panose="020F0502020204030204" pitchFamily="34" charset="0"/>
                </a:rPr>
                <a:t>dùng</a:t>
              </a:r>
              <a:r>
                <a:rPr kumimoji="0" lang="en-US" sz="30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a:t>
              </a:r>
              <a:r>
                <a:rPr kumimoji="0" lang="en-US" sz="3000" b="0" i="0" u="none" strike="noStrike" kern="1200" cap="none" spc="0" normalizeH="0" baseline="0" noProof="0" dirty="0" err="1">
                  <a:ln>
                    <a:noFill/>
                  </a:ln>
                  <a:solidFill>
                    <a:prstClr val="black"/>
                  </a:solidFill>
                  <a:effectLst/>
                  <a:uLnTx/>
                  <a:uFillTx/>
                  <a:latin typeface="Calibri" panose="020F0502020204030204" pitchFamily="34" charset="0"/>
                  <a:ea typeface="+mn-ea"/>
                  <a:cs typeface="Calibri" panose="020F0502020204030204" pitchFamily="34" charset="0"/>
                </a:rPr>
                <a:t>từ</a:t>
              </a:r>
              <a:r>
                <a:rPr kumimoji="0" lang="en-US" sz="30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hay)</a:t>
              </a:r>
            </a:p>
          </p:txBody>
        </p:sp>
      </p:grpSp>
      <p:grpSp>
        <p:nvGrpSpPr>
          <p:cNvPr id="10" name="Group 9">
            <a:extLst>
              <a:ext uri="{FF2B5EF4-FFF2-40B4-BE49-F238E27FC236}">
                <a16:creationId xmlns:a16="http://schemas.microsoft.com/office/drawing/2014/main" id="{BEBACB8E-E924-4293-9AAB-0CC5160B01AD}"/>
              </a:ext>
            </a:extLst>
          </p:cNvPr>
          <p:cNvGrpSpPr/>
          <p:nvPr/>
        </p:nvGrpSpPr>
        <p:grpSpPr>
          <a:xfrm>
            <a:off x="8609035" y="1967699"/>
            <a:ext cx="2961767" cy="2468880"/>
            <a:chOff x="8963158" y="1920240"/>
            <a:chExt cx="2961767" cy="2468880"/>
          </a:xfrm>
        </p:grpSpPr>
        <p:pic>
          <p:nvPicPr>
            <p:cNvPr id="17" name="Picture 16" descr="A picture containing icon&#10;&#10;Description automatically generated">
              <a:extLst>
                <a:ext uri="{FF2B5EF4-FFF2-40B4-BE49-F238E27FC236}">
                  <a16:creationId xmlns:a16="http://schemas.microsoft.com/office/drawing/2014/main" id="{8A55F224-B781-482E-863C-9C03BD55135B}"/>
                </a:ext>
              </a:extLst>
            </p:cNvPr>
            <p:cNvPicPr>
              <a:picLocks noChangeAspect="1"/>
            </p:cNvPicPr>
            <p:nvPr/>
          </p:nvPicPr>
          <p:blipFill rotWithShape="1">
            <a:blip r:embed="rId7">
              <a:extLst>
                <a:ext uri="{BEBA8EAE-BF5A-486C-A8C5-ECC9F3942E4B}">
                  <a14:imgProps xmlns:a14="http://schemas.microsoft.com/office/drawing/2010/main">
                    <a14:imgLayer r:embed="rId8">
                      <a14:imgEffect>
                        <a14:brightnessContrast contrast="20000"/>
                      </a14:imgEffect>
                    </a14:imgLayer>
                  </a14:imgProps>
                </a:ext>
                <a:ext uri="{28A0092B-C50C-407E-A947-70E740481C1C}">
                  <a14:useLocalDpi xmlns:a14="http://schemas.microsoft.com/office/drawing/2010/main" val="0"/>
                </a:ext>
              </a:extLst>
            </a:blip>
            <a:srcRect l="54135" t="18058" r="879" b="44442"/>
            <a:stretch/>
          </p:blipFill>
          <p:spPr>
            <a:xfrm>
              <a:off x="8963158" y="1920240"/>
              <a:ext cx="2961767" cy="2468880"/>
            </a:xfrm>
            <a:prstGeom prst="rect">
              <a:avLst/>
            </a:prstGeom>
          </p:spPr>
        </p:pic>
        <p:sp>
          <p:nvSpPr>
            <p:cNvPr id="21" name="TextBox 20">
              <a:extLst>
                <a:ext uri="{FF2B5EF4-FFF2-40B4-BE49-F238E27FC236}">
                  <a16:creationId xmlns:a16="http://schemas.microsoft.com/office/drawing/2014/main" id="{3D67E4B3-1F7E-4803-9F17-C966FCD5BBCF}"/>
                </a:ext>
              </a:extLst>
            </p:cNvPr>
            <p:cNvSpPr txBox="1"/>
            <p:nvPr/>
          </p:nvSpPr>
          <p:spPr>
            <a:xfrm>
              <a:off x="9314724" y="2416016"/>
              <a:ext cx="2258633" cy="1477328"/>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000" b="1" i="0" u="none" strike="noStrike" kern="1200" cap="none" spc="0" normalizeH="0" baseline="0" noProof="0" dirty="0" err="1">
                  <a:ln>
                    <a:noFill/>
                  </a:ln>
                  <a:solidFill>
                    <a:srgbClr val="FF0066"/>
                  </a:solidFill>
                  <a:effectLst/>
                  <a:uLnTx/>
                  <a:uFillTx/>
                  <a:latin typeface="Calibri" panose="020F0502020204030204" pitchFamily="34" charset="0"/>
                  <a:ea typeface="+mn-ea"/>
                  <a:cs typeface="Calibri" panose="020F0502020204030204" pitchFamily="34" charset="0"/>
                </a:rPr>
                <a:t>Bài</a:t>
              </a:r>
              <a:r>
                <a:rPr kumimoji="0" lang="en-US" sz="3000" b="1" i="0" u="none" strike="noStrike" kern="1200" cap="none" spc="0" normalizeH="0" baseline="0" noProof="0" dirty="0">
                  <a:ln>
                    <a:noFill/>
                  </a:ln>
                  <a:solidFill>
                    <a:srgbClr val="FF0066"/>
                  </a:solidFill>
                  <a:effectLst/>
                  <a:uLnTx/>
                  <a:uFillTx/>
                  <a:latin typeface="Calibri" panose="020F0502020204030204" pitchFamily="34" charset="0"/>
                  <a:ea typeface="+mn-ea"/>
                  <a:cs typeface="Calibri" panose="020F0502020204030204" pitchFamily="34" charset="0"/>
                </a:rPr>
                <a:t> </a:t>
              </a:r>
              <a:r>
                <a:rPr kumimoji="0" lang="en-US" sz="3000" b="1" i="0" u="none" strike="noStrike" kern="1200" cap="none" spc="0" normalizeH="0" baseline="0" noProof="0" dirty="0" err="1">
                  <a:ln>
                    <a:noFill/>
                  </a:ln>
                  <a:solidFill>
                    <a:srgbClr val="FF0066"/>
                  </a:solidFill>
                  <a:effectLst/>
                  <a:uLnTx/>
                  <a:uFillTx/>
                  <a:latin typeface="Calibri" panose="020F0502020204030204" pitchFamily="34" charset="0"/>
                  <a:ea typeface="+mn-ea"/>
                  <a:cs typeface="Calibri" panose="020F0502020204030204" pitchFamily="34" charset="0"/>
                </a:rPr>
                <a:t>viết</a:t>
              </a:r>
              <a:r>
                <a:rPr kumimoji="0" lang="en-US" sz="3000" b="1" i="0" u="none" strike="noStrike" kern="1200" cap="none" spc="0" normalizeH="0" baseline="0" noProof="0" dirty="0">
                  <a:ln>
                    <a:noFill/>
                  </a:ln>
                  <a:solidFill>
                    <a:srgbClr val="FF0066"/>
                  </a:solidFill>
                  <a:effectLst/>
                  <a:uLnTx/>
                  <a:uFillTx/>
                  <a:latin typeface="Calibri" panose="020F0502020204030204" pitchFamily="34" charset="0"/>
                  <a:ea typeface="+mn-ea"/>
                  <a:cs typeface="Calibri" panose="020F0502020204030204" pitchFamily="34" charset="0"/>
                </a:rPr>
                <a:t> </a:t>
              </a:r>
              <a:r>
                <a:rPr kumimoji="0" lang="en-US" sz="3000" b="1" i="0" u="none" strike="noStrike" kern="1200" cap="none" spc="0" normalizeH="0" baseline="0" noProof="0" dirty="0" err="1">
                  <a:ln>
                    <a:noFill/>
                  </a:ln>
                  <a:solidFill>
                    <a:srgbClr val="FF0066"/>
                  </a:solidFill>
                  <a:effectLst/>
                  <a:uLnTx/>
                  <a:uFillTx/>
                  <a:latin typeface="Calibri" panose="020F0502020204030204" pitchFamily="34" charset="0"/>
                  <a:ea typeface="+mn-ea"/>
                  <a:cs typeface="Calibri" panose="020F0502020204030204" pitchFamily="34" charset="0"/>
                </a:rPr>
                <a:t>có</a:t>
              </a:r>
              <a:r>
                <a:rPr kumimoji="0" lang="en-US" sz="3000" b="1" i="0" u="none" strike="noStrike" kern="1200" cap="none" spc="0" normalizeH="0" baseline="0" noProof="0" dirty="0">
                  <a:ln>
                    <a:noFill/>
                  </a:ln>
                  <a:solidFill>
                    <a:srgbClr val="FF0066"/>
                  </a:solidFill>
                  <a:effectLst/>
                  <a:uLnTx/>
                  <a:uFillTx/>
                  <a:latin typeface="Calibri" panose="020F0502020204030204" pitchFamily="34" charset="0"/>
                  <a:ea typeface="+mn-ea"/>
                  <a:cs typeface="Calibri" panose="020F0502020204030204" pitchFamily="34" charset="0"/>
                </a:rPr>
                <a:t> </a:t>
              </a:r>
              <a:r>
                <a:rPr kumimoji="0" lang="en-US" sz="3000" b="1" i="0" u="none" strike="noStrike" kern="1200" cap="none" spc="0" normalizeH="0" baseline="0" noProof="0" dirty="0" err="1">
                  <a:ln>
                    <a:noFill/>
                  </a:ln>
                  <a:solidFill>
                    <a:srgbClr val="FF0066"/>
                  </a:solidFill>
                  <a:effectLst/>
                  <a:uLnTx/>
                  <a:uFillTx/>
                  <a:latin typeface="Calibri" panose="020F0502020204030204" pitchFamily="34" charset="0"/>
                  <a:ea typeface="+mn-ea"/>
                  <a:cs typeface="Calibri" panose="020F0502020204030204" pitchFamily="34" charset="0"/>
                </a:rPr>
                <a:t>sáng</a:t>
              </a:r>
              <a:r>
                <a:rPr kumimoji="0" lang="en-US" sz="3000" b="1" i="0" u="none" strike="noStrike" kern="1200" cap="none" spc="0" normalizeH="0" baseline="0" noProof="0" dirty="0">
                  <a:ln>
                    <a:noFill/>
                  </a:ln>
                  <a:solidFill>
                    <a:srgbClr val="FF0066"/>
                  </a:solidFill>
                  <a:effectLst/>
                  <a:uLnTx/>
                  <a:uFillTx/>
                  <a:latin typeface="Calibri" panose="020F0502020204030204" pitchFamily="34" charset="0"/>
                  <a:ea typeface="+mn-ea"/>
                  <a:cs typeface="Calibri" panose="020F0502020204030204" pitchFamily="34" charset="0"/>
                </a:rPr>
                <a:t> </a:t>
              </a:r>
              <a:r>
                <a:rPr kumimoji="0" lang="en-US" sz="3000" b="1" i="0" u="none" strike="noStrike" kern="1200" cap="none" spc="0" normalizeH="0" baseline="0" noProof="0" dirty="0" err="1">
                  <a:ln>
                    <a:noFill/>
                  </a:ln>
                  <a:solidFill>
                    <a:srgbClr val="FF0066"/>
                  </a:solidFill>
                  <a:effectLst/>
                  <a:uLnTx/>
                  <a:uFillTx/>
                  <a:latin typeface="Calibri" panose="020F0502020204030204" pitchFamily="34" charset="0"/>
                  <a:ea typeface="+mn-ea"/>
                  <a:cs typeface="Calibri" panose="020F0502020204030204" pitchFamily="34" charset="0"/>
                </a:rPr>
                <a:t>tạo</a:t>
              </a:r>
              <a:endParaRPr kumimoji="0" lang="en-US" sz="3000" b="1" i="0" u="none" strike="noStrike" kern="1200" cap="none" spc="0" normalizeH="0" baseline="0" noProof="0" dirty="0">
                <a:ln>
                  <a:noFill/>
                </a:ln>
                <a:solidFill>
                  <a:srgbClr val="FF0066"/>
                </a:solidFill>
                <a:effectLst/>
                <a:uLnTx/>
                <a:uFillTx/>
                <a:latin typeface="Calibri" panose="020F0502020204030204" pitchFamily="34" charset="0"/>
                <a:ea typeface="+mn-ea"/>
                <a:cs typeface="Calibri" panose="020F050202020403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0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a:t>
              </a:r>
              <a:r>
                <a:rPr kumimoji="0" lang="en-US" sz="3000" b="0" i="0" u="none" strike="noStrike" kern="1200" cap="none" spc="0" normalizeH="0" baseline="0" noProof="0" dirty="0" err="1">
                  <a:ln>
                    <a:noFill/>
                  </a:ln>
                  <a:solidFill>
                    <a:prstClr val="black"/>
                  </a:solidFill>
                  <a:effectLst/>
                  <a:uLnTx/>
                  <a:uFillTx/>
                  <a:latin typeface="Calibri" panose="020F0502020204030204" pitchFamily="34" charset="0"/>
                  <a:ea typeface="+mn-ea"/>
                  <a:cs typeface="Calibri" panose="020F0502020204030204" pitchFamily="34" charset="0"/>
                </a:rPr>
                <a:t>thêm</a:t>
              </a:r>
              <a:r>
                <a:rPr kumimoji="0" lang="en-US" sz="30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ý </a:t>
              </a:r>
              <a:r>
                <a:rPr kumimoji="0" lang="en-US" sz="3000" b="0" i="0" u="none" strike="noStrike" kern="1200" cap="none" spc="0" normalizeH="0" baseline="0" noProof="0" dirty="0" err="1">
                  <a:ln>
                    <a:noFill/>
                  </a:ln>
                  <a:solidFill>
                    <a:prstClr val="black"/>
                  </a:solidFill>
                  <a:effectLst/>
                  <a:uLnTx/>
                  <a:uFillTx/>
                  <a:latin typeface="Calibri" panose="020F0502020204030204" pitchFamily="34" charset="0"/>
                  <a:ea typeface="+mn-ea"/>
                  <a:cs typeface="Calibri" panose="020F0502020204030204" pitchFamily="34" charset="0"/>
                </a:rPr>
                <a:t>mới</a:t>
              </a:r>
              <a:r>
                <a:rPr kumimoji="0" lang="en-US" sz="30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a:t>
              </a:r>
            </a:p>
          </p:txBody>
        </p:sp>
      </p:grpSp>
    </p:spTree>
    <p:extLst>
      <p:ext uri="{BB962C8B-B14F-4D97-AF65-F5344CB8AC3E}">
        <p14:creationId xmlns:p14="http://schemas.microsoft.com/office/powerpoint/2010/main" val="369857887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6"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strips(downRight)">
                                          <p:cBhvr>
                                            <p:cTn id="7" dur="500"/>
                                            <p:tgtEl>
                                              <p:spTgt spid="11"/>
                                            </p:tgtEl>
                                          </p:cBhvr>
                                        </p:animEffect>
                                      </p:childTnLst>
                                    </p:cTn>
                                  </p:par>
                                </p:childTnLst>
                              </p:cTn>
                            </p:par>
                            <p:par>
                              <p:cTn id="8" fill="hold">
                                <p:stCondLst>
                                  <p:cond delay="500"/>
                                </p:stCondLst>
                                <p:childTnLst>
                                  <p:par>
                                    <p:cTn id="9" presetID="2" presetClass="entr" presetSubtype="4" fill="hold" nodeType="afterEffect" p14:presetBounceEnd="50000">
                                      <p:stCondLst>
                                        <p:cond delay="0"/>
                                      </p:stCondLst>
                                      <p:childTnLst>
                                        <p:set>
                                          <p:cBhvr>
                                            <p:cTn id="10" dur="1" fill="hold">
                                              <p:stCondLst>
                                                <p:cond delay="0"/>
                                              </p:stCondLst>
                                            </p:cTn>
                                            <p:tgtEl>
                                              <p:spTgt spid="1026"/>
                                            </p:tgtEl>
                                            <p:attrNameLst>
                                              <p:attrName>style.visibility</p:attrName>
                                            </p:attrNameLst>
                                          </p:cBhvr>
                                          <p:to>
                                            <p:strVal val="visible"/>
                                          </p:to>
                                        </p:set>
                                        <p:anim calcmode="lin" valueType="num" p14:bounceEnd="50000">
                                          <p:cBhvr additive="base">
                                            <p:cTn id="11" dur="500" fill="hold"/>
                                            <p:tgtEl>
                                              <p:spTgt spid="1026"/>
                                            </p:tgtEl>
                                            <p:attrNameLst>
                                              <p:attrName>ppt_x</p:attrName>
                                            </p:attrNameLst>
                                          </p:cBhvr>
                                          <p:tavLst>
                                            <p:tav tm="0">
                                              <p:val>
                                                <p:strVal val="#ppt_x"/>
                                              </p:val>
                                            </p:tav>
                                            <p:tav tm="100000">
                                              <p:val>
                                                <p:strVal val="#ppt_x"/>
                                              </p:val>
                                            </p:tav>
                                          </p:tavLst>
                                        </p:anim>
                                        <p:anim calcmode="lin" valueType="num" p14:bounceEnd="50000">
                                          <p:cBhvr additive="base">
                                            <p:cTn id="12" dur="500" fill="hold"/>
                                            <p:tgtEl>
                                              <p:spTgt spid="1026"/>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9"/>
                                                </p:cond>
                                              </p:stCondLst>
                                              <p:endCondLst>
                                                <p:cond evt="onStopAudio" delay="0">
                                                  <p:tgtEl>
                                                    <p:sldTgt/>
                                                  </p:tgtEl>
                                                </p:cond>
                                              </p:endCondLst>
                                            </p:cTn>
                                            <p:tgtEl>
                                              <p:sndTgt r:embed="rId3" name="uỷn.wav"/>
                                            </p:tgtEl>
                                          </p:cMediaNode>
                                        </p:audio>
                                      </p:subTnLst>
                                    </p:cTn>
                                  </p:par>
                                </p:childTnLst>
                              </p:cTn>
                            </p:par>
                            <p:par>
                              <p:cTn id="13" fill="hold">
                                <p:stCondLst>
                                  <p:cond delay="1000"/>
                                </p:stCondLst>
                                <p:childTnLst>
                                  <p:par>
                                    <p:cTn id="14" presetID="53" presetClass="entr" presetSubtype="16" fill="hold" nodeType="afterEffect">
                                      <p:stCondLst>
                                        <p:cond delay="0"/>
                                      </p:stCondLst>
                                      <p:childTnLst>
                                        <p:set>
                                          <p:cBhvr>
                                            <p:cTn id="15" dur="1" fill="hold">
                                              <p:stCondLst>
                                                <p:cond delay="0"/>
                                              </p:stCondLst>
                                            </p:cTn>
                                            <p:tgtEl>
                                              <p:spTgt spid="7"/>
                                            </p:tgtEl>
                                            <p:attrNameLst>
                                              <p:attrName>style.visibility</p:attrName>
                                            </p:attrNameLst>
                                          </p:cBhvr>
                                          <p:to>
                                            <p:strVal val="visible"/>
                                          </p:to>
                                        </p:set>
                                        <p:anim calcmode="lin" valueType="num">
                                          <p:cBhvr>
                                            <p:cTn id="16" dur="500" fill="hold"/>
                                            <p:tgtEl>
                                              <p:spTgt spid="7"/>
                                            </p:tgtEl>
                                            <p:attrNameLst>
                                              <p:attrName>ppt_w</p:attrName>
                                            </p:attrNameLst>
                                          </p:cBhvr>
                                          <p:tavLst>
                                            <p:tav tm="0">
                                              <p:val>
                                                <p:fltVal val="0"/>
                                              </p:val>
                                            </p:tav>
                                            <p:tav tm="100000">
                                              <p:val>
                                                <p:strVal val="#ppt_w"/>
                                              </p:val>
                                            </p:tav>
                                          </p:tavLst>
                                        </p:anim>
                                        <p:anim calcmode="lin" valueType="num">
                                          <p:cBhvr>
                                            <p:cTn id="17" dur="500" fill="hold"/>
                                            <p:tgtEl>
                                              <p:spTgt spid="7"/>
                                            </p:tgtEl>
                                            <p:attrNameLst>
                                              <p:attrName>ppt_h</p:attrName>
                                            </p:attrNameLst>
                                          </p:cBhvr>
                                          <p:tavLst>
                                            <p:tav tm="0">
                                              <p:val>
                                                <p:fltVal val="0"/>
                                              </p:val>
                                            </p:tav>
                                            <p:tav tm="100000">
                                              <p:val>
                                                <p:strVal val="#ppt_h"/>
                                              </p:val>
                                            </p:tav>
                                          </p:tavLst>
                                        </p:anim>
                                        <p:animEffect transition="in" filter="fade">
                                          <p:cBhvr>
                                            <p:cTn id="18" dur="500"/>
                                            <p:tgtEl>
                                              <p:spTgt spid="7"/>
                                            </p:tgtEl>
                                          </p:cBhvr>
                                        </p:animEffect>
                                      </p:childTnLst>
                                    </p:cTn>
                                  </p:par>
                                  <p:par>
                                    <p:cTn id="19" presetID="53" presetClass="entr" presetSubtype="16" fill="hold" nodeType="withEffect">
                                      <p:stCondLst>
                                        <p:cond delay="500"/>
                                      </p:stCondLst>
                                      <p:childTnLst>
                                        <p:set>
                                          <p:cBhvr>
                                            <p:cTn id="20" dur="1" fill="hold">
                                              <p:stCondLst>
                                                <p:cond delay="0"/>
                                              </p:stCondLst>
                                            </p:cTn>
                                            <p:tgtEl>
                                              <p:spTgt spid="9"/>
                                            </p:tgtEl>
                                            <p:attrNameLst>
                                              <p:attrName>style.visibility</p:attrName>
                                            </p:attrNameLst>
                                          </p:cBhvr>
                                          <p:to>
                                            <p:strVal val="visible"/>
                                          </p:to>
                                        </p:set>
                                        <p:anim calcmode="lin" valueType="num">
                                          <p:cBhvr>
                                            <p:cTn id="21" dur="500" fill="hold"/>
                                            <p:tgtEl>
                                              <p:spTgt spid="9"/>
                                            </p:tgtEl>
                                            <p:attrNameLst>
                                              <p:attrName>ppt_w</p:attrName>
                                            </p:attrNameLst>
                                          </p:cBhvr>
                                          <p:tavLst>
                                            <p:tav tm="0">
                                              <p:val>
                                                <p:fltVal val="0"/>
                                              </p:val>
                                            </p:tav>
                                            <p:tav tm="100000">
                                              <p:val>
                                                <p:strVal val="#ppt_w"/>
                                              </p:val>
                                            </p:tav>
                                          </p:tavLst>
                                        </p:anim>
                                        <p:anim calcmode="lin" valueType="num">
                                          <p:cBhvr>
                                            <p:cTn id="22" dur="500" fill="hold"/>
                                            <p:tgtEl>
                                              <p:spTgt spid="9"/>
                                            </p:tgtEl>
                                            <p:attrNameLst>
                                              <p:attrName>ppt_h</p:attrName>
                                            </p:attrNameLst>
                                          </p:cBhvr>
                                          <p:tavLst>
                                            <p:tav tm="0">
                                              <p:val>
                                                <p:fltVal val="0"/>
                                              </p:val>
                                            </p:tav>
                                            <p:tav tm="100000">
                                              <p:val>
                                                <p:strVal val="#ppt_h"/>
                                              </p:val>
                                            </p:tav>
                                          </p:tavLst>
                                        </p:anim>
                                        <p:animEffect transition="in" filter="fade">
                                          <p:cBhvr>
                                            <p:cTn id="23" dur="500"/>
                                            <p:tgtEl>
                                              <p:spTgt spid="9"/>
                                            </p:tgtEl>
                                          </p:cBhvr>
                                        </p:animEffect>
                                      </p:childTnLst>
                                    </p:cTn>
                                  </p:par>
                                  <p:par>
                                    <p:cTn id="24" presetID="53" presetClass="entr" presetSubtype="16" fill="hold" nodeType="withEffect">
                                      <p:stCondLst>
                                        <p:cond delay="1000"/>
                                      </p:stCondLst>
                                      <p:childTnLst>
                                        <p:set>
                                          <p:cBhvr>
                                            <p:cTn id="25" dur="1" fill="hold">
                                              <p:stCondLst>
                                                <p:cond delay="0"/>
                                              </p:stCondLst>
                                            </p:cTn>
                                            <p:tgtEl>
                                              <p:spTgt spid="10"/>
                                            </p:tgtEl>
                                            <p:attrNameLst>
                                              <p:attrName>style.visibility</p:attrName>
                                            </p:attrNameLst>
                                          </p:cBhvr>
                                          <p:to>
                                            <p:strVal val="visible"/>
                                          </p:to>
                                        </p:set>
                                        <p:anim calcmode="lin" valueType="num">
                                          <p:cBhvr>
                                            <p:cTn id="26" dur="500" fill="hold"/>
                                            <p:tgtEl>
                                              <p:spTgt spid="10"/>
                                            </p:tgtEl>
                                            <p:attrNameLst>
                                              <p:attrName>ppt_w</p:attrName>
                                            </p:attrNameLst>
                                          </p:cBhvr>
                                          <p:tavLst>
                                            <p:tav tm="0">
                                              <p:val>
                                                <p:fltVal val="0"/>
                                              </p:val>
                                            </p:tav>
                                            <p:tav tm="100000">
                                              <p:val>
                                                <p:strVal val="#ppt_w"/>
                                              </p:val>
                                            </p:tav>
                                          </p:tavLst>
                                        </p:anim>
                                        <p:anim calcmode="lin" valueType="num">
                                          <p:cBhvr>
                                            <p:cTn id="27" dur="500" fill="hold"/>
                                            <p:tgtEl>
                                              <p:spTgt spid="10"/>
                                            </p:tgtEl>
                                            <p:attrNameLst>
                                              <p:attrName>ppt_h</p:attrName>
                                            </p:attrNameLst>
                                          </p:cBhvr>
                                          <p:tavLst>
                                            <p:tav tm="0">
                                              <p:val>
                                                <p:fltVal val="0"/>
                                              </p:val>
                                            </p:tav>
                                            <p:tav tm="100000">
                                              <p:val>
                                                <p:strVal val="#ppt_h"/>
                                              </p:val>
                                            </p:tav>
                                          </p:tavLst>
                                        </p:anim>
                                        <p:animEffect transition="in" filter="fade">
                                          <p:cBhvr>
                                            <p:cTn id="28"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down)">
                                          <p:cBhvr>
                                            <p:cTn id="7" dur="500"/>
                                            <p:tgtEl>
                                              <p:spTgt spid="8"/>
                                            </p:tgtEl>
                                          </p:cBhvr>
                                        </p:animEffect>
                                      </p:childTnLst>
                                    </p:cTn>
                                  </p:par>
                                  <p:par>
                                    <p:cTn id="8" presetID="22" presetClass="entr" presetSubtype="4" fill="hold" nodeType="withEffect">
                                      <p:stCondLst>
                                        <p:cond delay="0"/>
                                      </p:stCondLst>
                                      <p:childTnLst>
                                        <p:set>
                                          <p:cBhvr>
                                            <p:cTn id="9" dur="1" fill="hold">
                                              <p:stCondLst>
                                                <p:cond delay="0"/>
                                              </p:stCondLst>
                                            </p:cTn>
                                            <p:tgtEl>
                                              <p:spTgt spid="14"/>
                                            </p:tgtEl>
                                            <p:attrNameLst>
                                              <p:attrName>style.visibility</p:attrName>
                                            </p:attrNameLst>
                                          </p:cBhvr>
                                          <p:to>
                                            <p:strVal val="visible"/>
                                          </p:to>
                                        </p:set>
                                        <p:animEffect transition="in" filter="wipe(down)">
                                          <p:cBhvr>
                                            <p:cTn id="10" dur="500"/>
                                            <p:tgtEl>
                                              <p:spTgt spid="14"/>
                                            </p:tgtEl>
                                          </p:cBhvr>
                                        </p:animEffect>
                                      </p:childTnLst>
                                    </p:cTn>
                                  </p:par>
                                  <p:par>
                                    <p:cTn id="11" presetID="22" presetClass="entr" presetSubtype="2" fill="hold" nodeType="withEffect">
                                      <p:stCondLst>
                                        <p:cond delay="250"/>
                                      </p:stCondLst>
                                      <p:childTnLst>
                                        <p:set>
                                          <p:cBhvr>
                                            <p:cTn id="12" dur="1" fill="hold">
                                              <p:stCondLst>
                                                <p:cond delay="0"/>
                                              </p:stCondLst>
                                            </p:cTn>
                                            <p:tgtEl>
                                              <p:spTgt spid="38"/>
                                            </p:tgtEl>
                                            <p:attrNameLst>
                                              <p:attrName>style.visibility</p:attrName>
                                            </p:attrNameLst>
                                          </p:cBhvr>
                                          <p:to>
                                            <p:strVal val="visible"/>
                                          </p:to>
                                        </p:set>
                                        <p:animEffect transition="in" filter="wipe(right)">
                                          <p:cBhvr>
                                            <p:cTn id="13" dur="500"/>
                                            <p:tgtEl>
                                              <p:spTgt spid="38"/>
                                            </p:tgtEl>
                                          </p:cBhvr>
                                        </p:animEffect>
                                      </p:childTnLst>
                                    </p:cTn>
                                  </p:par>
                                </p:childTnLst>
                              </p:cTn>
                            </p:par>
                          </p:childTnLst>
                        </p:cTn>
                      </p:par>
                      <p:par>
                        <p:cTn id="14" fill="hold">
                          <p:stCondLst>
                            <p:cond delay="indefinite"/>
                          </p:stCondLst>
                          <p:childTnLst>
                            <p:par>
                              <p:cTn id="15" fill="hold">
                                <p:stCondLst>
                                  <p:cond delay="0"/>
                                </p:stCondLst>
                                <p:childTnLst>
                                  <p:par>
                                    <p:cTn id="16" presetID="18" presetClass="entr" presetSubtype="6" fill="hold" grpId="0" nodeType="clickEffect">
                                      <p:stCondLst>
                                        <p:cond delay="0"/>
                                      </p:stCondLst>
                                      <p:childTnLst>
                                        <p:set>
                                          <p:cBhvr>
                                            <p:cTn id="17" dur="1" fill="hold">
                                              <p:stCondLst>
                                                <p:cond delay="0"/>
                                              </p:stCondLst>
                                            </p:cTn>
                                            <p:tgtEl>
                                              <p:spTgt spid="11"/>
                                            </p:tgtEl>
                                            <p:attrNameLst>
                                              <p:attrName>style.visibility</p:attrName>
                                            </p:attrNameLst>
                                          </p:cBhvr>
                                          <p:to>
                                            <p:strVal val="visible"/>
                                          </p:to>
                                        </p:set>
                                        <p:animEffect transition="in" filter="strips(downRight)">
                                          <p:cBhvr>
                                            <p:cTn id="18" dur="500"/>
                                            <p:tgtEl>
                                              <p:spTgt spid="11"/>
                                            </p:tgtEl>
                                          </p:cBhvr>
                                        </p:animEffect>
                                      </p:childTnLst>
                                    </p:cTn>
                                  </p:par>
                                </p:childTnLst>
                              </p:cTn>
                            </p:par>
                            <p:par>
                              <p:cTn id="19" fill="hold">
                                <p:stCondLst>
                                  <p:cond delay="500"/>
                                </p:stCondLst>
                                <p:childTnLst>
                                  <p:par>
                                    <p:cTn id="20" presetID="2" presetClass="entr" presetSubtype="4" fill="hold" nodeType="afterEffect">
                                      <p:stCondLst>
                                        <p:cond delay="0"/>
                                      </p:stCondLst>
                                      <p:childTnLst>
                                        <p:set>
                                          <p:cBhvr>
                                            <p:cTn id="21" dur="1" fill="hold">
                                              <p:stCondLst>
                                                <p:cond delay="0"/>
                                              </p:stCondLst>
                                            </p:cTn>
                                            <p:tgtEl>
                                              <p:spTgt spid="1026"/>
                                            </p:tgtEl>
                                            <p:attrNameLst>
                                              <p:attrName>style.visibility</p:attrName>
                                            </p:attrNameLst>
                                          </p:cBhvr>
                                          <p:to>
                                            <p:strVal val="visible"/>
                                          </p:to>
                                        </p:set>
                                        <p:anim calcmode="lin" valueType="num">
                                          <p:cBhvr additive="base">
                                            <p:cTn id="22" dur="500" fill="hold"/>
                                            <p:tgtEl>
                                              <p:spTgt spid="1026"/>
                                            </p:tgtEl>
                                            <p:attrNameLst>
                                              <p:attrName>ppt_x</p:attrName>
                                            </p:attrNameLst>
                                          </p:cBhvr>
                                          <p:tavLst>
                                            <p:tav tm="0">
                                              <p:val>
                                                <p:strVal val="#ppt_x"/>
                                              </p:val>
                                            </p:tav>
                                            <p:tav tm="100000">
                                              <p:val>
                                                <p:strVal val="#ppt_x"/>
                                              </p:val>
                                            </p:tav>
                                          </p:tavLst>
                                        </p:anim>
                                        <p:anim calcmode="lin" valueType="num">
                                          <p:cBhvr additive="base">
                                            <p:cTn id="23" dur="500" fill="hold"/>
                                            <p:tgtEl>
                                              <p:spTgt spid="1026"/>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0"/>
                                                </p:cond>
                                              </p:stCondLst>
                                              <p:endCondLst>
                                                <p:cond evt="onStopAudio" delay="0">
                                                  <p:tgtEl>
                                                    <p:sldTgt/>
                                                  </p:tgtEl>
                                                </p:cond>
                                              </p:endCondLst>
                                            </p:cTn>
                                            <p:tgtEl>
                                              <p:sndTgt r:embed="rId15" name="uỷn.wav"/>
                                            </p:tgtEl>
                                          </p:cMediaNode>
                                        </p:audio>
                                      </p:subTnLst>
                                    </p:cTn>
                                  </p:par>
                                </p:childTnLst>
                              </p:cTn>
                            </p:par>
                            <p:par>
                              <p:cTn id="24" fill="hold">
                                <p:stCondLst>
                                  <p:cond delay="1000"/>
                                </p:stCondLst>
                                <p:childTnLst>
                                  <p:par>
                                    <p:cTn id="25" presetID="53" presetClass="entr" presetSubtype="16" fill="hold" nodeType="after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p:cTn id="27" dur="500" fill="hold"/>
                                            <p:tgtEl>
                                              <p:spTgt spid="7"/>
                                            </p:tgtEl>
                                            <p:attrNameLst>
                                              <p:attrName>ppt_w</p:attrName>
                                            </p:attrNameLst>
                                          </p:cBhvr>
                                          <p:tavLst>
                                            <p:tav tm="0">
                                              <p:val>
                                                <p:fltVal val="0"/>
                                              </p:val>
                                            </p:tav>
                                            <p:tav tm="100000">
                                              <p:val>
                                                <p:strVal val="#ppt_w"/>
                                              </p:val>
                                            </p:tav>
                                          </p:tavLst>
                                        </p:anim>
                                        <p:anim calcmode="lin" valueType="num">
                                          <p:cBhvr>
                                            <p:cTn id="28" dur="500" fill="hold"/>
                                            <p:tgtEl>
                                              <p:spTgt spid="7"/>
                                            </p:tgtEl>
                                            <p:attrNameLst>
                                              <p:attrName>ppt_h</p:attrName>
                                            </p:attrNameLst>
                                          </p:cBhvr>
                                          <p:tavLst>
                                            <p:tav tm="0">
                                              <p:val>
                                                <p:fltVal val="0"/>
                                              </p:val>
                                            </p:tav>
                                            <p:tav tm="100000">
                                              <p:val>
                                                <p:strVal val="#ppt_h"/>
                                              </p:val>
                                            </p:tav>
                                          </p:tavLst>
                                        </p:anim>
                                        <p:animEffect transition="in" filter="fade">
                                          <p:cBhvr>
                                            <p:cTn id="29" dur="500"/>
                                            <p:tgtEl>
                                              <p:spTgt spid="7"/>
                                            </p:tgtEl>
                                          </p:cBhvr>
                                        </p:animEffect>
                                      </p:childTnLst>
                                    </p:cTn>
                                  </p:par>
                                  <p:par>
                                    <p:cTn id="30" presetID="53" presetClass="entr" presetSubtype="16" fill="hold" nodeType="withEffect">
                                      <p:stCondLst>
                                        <p:cond delay="500"/>
                                      </p:stCondLst>
                                      <p:childTnLst>
                                        <p:set>
                                          <p:cBhvr>
                                            <p:cTn id="31" dur="1" fill="hold">
                                              <p:stCondLst>
                                                <p:cond delay="0"/>
                                              </p:stCondLst>
                                            </p:cTn>
                                            <p:tgtEl>
                                              <p:spTgt spid="9"/>
                                            </p:tgtEl>
                                            <p:attrNameLst>
                                              <p:attrName>style.visibility</p:attrName>
                                            </p:attrNameLst>
                                          </p:cBhvr>
                                          <p:to>
                                            <p:strVal val="visible"/>
                                          </p:to>
                                        </p:set>
                                        <p:anim calcmode="lin" valueType="num">
                                          <p:cBhvr>
                                            <p:cTn id="32" dur="500" fill="hold"/>
                                            <p:tgtEl>
                                              <p:spTgt spid="9"/>
                                            </p:tgtEl>
                                            <p:attrNameLst>
                                              <p:attrName>ppt_w</p:attrName>
                                            </p:attrNameLst>
                                          </p:cBhvr>
                                          <p:tavLst>
                                            <p:tav tm="0">
                                              <p:val>
                                                <p:fltVal val="0"/>
                                              </p:val>
                                            </p:tav>
                                            <p:tav tm="100000">
                                              <p:val>
                                                <p:strVal val="#ppt_w"/>
                                              </p:val>
                                            </p:tav>
                                          </p:tavLst>
                                        </p:anim>
                                        <p:anim calcmode="lin" valueType="num">
                                          <p:cBhvr>
                                            <p:cTn id="33" dur="500" fill="hold"/>
                                            <p:tgtEl>
                                              <p:spTgt spid="9"/>
                                            </p:tgtEl>
                                            <p:attrNameLst>
                                              <p:attrName>ppt_h</p:attrName>
                                            </p:attrNameLst>
                                          </p:cBhvr>
                                          <p:tavLst>
                                            <p:tav tm="0">
                                              <p:val>
                                                <p:fltVal val="0"/>
                                              </p:val>
                                            </p:tav>
                                            <p:tav tm="100000">
                                              <p:val>
                                                <p:strVal val="#ppt_h"/>
                                              </p:val>
                                            </p:tav>
                                          </p:tavLst>
                                        </p:anim>
                                        <p:animEffect transition="in" filter="fade">
                                          <p:cBhvr>
                                            <p:cTn id="34" dur="500"/>
                                            <p:tgtEl>
                                              <p:spTgt spid="9"/>
                                            </p:tgtEl>
                                          </p:cBhvr>
                                        </p:animEffect>
                                      </p:childTnLst>
                                    </p:cTn>
                                  </p:par>
                                  <p:par>
                                    <p:cTn id="35" presetID="53" presetClass="entr" presetSubtype="16" fill="hold" nodeType="withEffect">
                                      <p:stCondLst>
                                        <p:cond delay="1000"/>
                                      </p:stCondLst>
                                      <p:childTnLst>
                                        <p:set>
                                          <p:cBhvr>
                                            <p:cTn id="36" dur="1" fill="hold">
                                              <p:stCondLst>
                                                <p:cond delay="0"/>
                                              </p:stCondLst>
                                            </p:cTn>
                                            <p:tgtEl>
                                              <p:spTgt spid="10"/>
                                            </p:tgtEl>
                                            <p:attrNameLst>
                                              <p:attrName>style.visibility</p:attrName>
                                            </p:attrNameLst>
                                          </p:cBhvr>
                                          <p:to>
                                            <p:strVal val="visible"/>
                                          </p:to>
                                        </p:set>
                                        <p:anim calcmode="lin" valueType="num">
                                          <p:cBhvr>
                                            <p:cTn id="37" dur="500" fill="hold"/>
                                            <p:tgtEl>
                                              <p:spTgt spid="10"/>
                                            </p:tgtEl>
                                            <p:attrNameLst>
                                              <p:attrName>ppt_w</p:attrName>
                                            </p:attrNameLst>
                                          </p:cBhvr>
                                          <p:tavLst>
                                            <p:tav tm="0">
                                              <p:val>
                                                <p:fltVal val="0"/>
                                              </p:val>
                                            </p:tav>
                                            <p:tav tm="100000">
                                              <p:val>
                                                <p:strVal val="#ppt_w"/>
                                              </p:val>
                                            </p:tav>
                                          </p:tavLst>
                                        </p:anim>
                                        <p:anim calcmode="lin" valueType="num">
                                          <p:cBhvr>
                                            <p:cTn id="38" dur="500" fill="hold"/>
                                            <p:tgtEl>
                                              <p:spTgt spid="10"/>
                                            </p:tgtEl>
                                            <p:attrNameLst>
                                              <p:attrName>ppt_h</p:attrName>
                                            </p:attrNameLst>
                                          </p:cBhvr>
                                          <p:tavLst>
                                            <p:tav tm="0">
                                              <p:val>
                                                <p:fltVal val="0"/>
                                              </p:val>
                                            </p:tav>
                                            <p:tav tm="100000">
                                              <p:val>
                                                <p:strVal val="#ppt_h"/>
                                              </p:val>
                                            </p:tav>
                                          </p:tavLst>
                                        </p:anim>
                                        <p:animEffect transition="in" filter="fade">
                                          <p:cBhvr>
                                            <p:cTn id="39"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a:extLst>
              <a:ext uri="{FF2B5EF4-FFF2-40B4-BE49-F238E27FC236}">
                <a16:creationId xmlns:a16="http://schemas.microsoft.com/office/drawing/2014/main" id="{BB365CEA-1205-4ADF-AF8C-16B76A729AA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6" name="文本框 5">
            <a:extLst>
              <a:ext uri="{FF2B5EF4-FFF2-40B4-BE49-F238E27FC236}">
                <a16:creationId xmlns:a16="http://schemas.microsoft.com/office/drawing/2014/main" id="{D2500517-08B9-4457-9BFB-28C473CC0A30}"/>
              </a:ext>
            </a:extLst>
          </p:cNvPr>
          <p:cNvSpPr txBox="1"/>
          <p:nvPr/>
        </p:nvSpPr>
        <p:spPr>
          <a:xfrm>
            <a:off x="5036237" y="495300"/>
            <a:ext cx="6497054" cy="769441"/>
          </a:xfrm>
          <a:prstGeom prst="rect">
            <a:avLst/>
          </a:prstGeom>
          <a:noFill/>
        </p:spPr>
        <p:txBody>
          <a:bodyPr wrap="square" rtlCol="0">
            <a:spAutoFit/>
          </a:bodyPr>
          <a:lstStyle>
            <a:defPPr>
              <a:defRPr lang="zh-CN"/>
            </a:defPPr>
            <a:lvl1pPr>
              <a:defRPr sz="7200" b="1">
                <a:solidFill>
                  <a:srgbClr val="DB8F99"/>
                </a:solidFill>
                <a:effectLst>
                  <a:innerShdw blurRad="63500" dist="50800" dir="18900000">
                    <a:srgbClr val="C00000">
                      <a:alpha val="50000"/>
                    </a:srgbClr>
                  </a:innerShdw>
                </a:effectLst>
                <a:latin typeface="义启春暖花开" panose="02010601030101010101" pitchFamily="2" charset="-122"/>
                <a:ea typeface="义启春暖花开" panose="02010601030101010101" pitchFamily="2" charset="-122"/>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400" b="0" i="0" u="none" strike="noStrike" kern="1200" cap="none" spc="0" normalizeH="0" baseline="0" noProof="0" dirty="0" err="1">
                <a:ln>
                  <a:noFill/>
                </a:ln>
                <a:solidFill>
                  <a:srgbClr val="FA4353"/>
                </a:solidFill>
                <a:effectLst/>
                <a:uLnTx/>
                <a:uFillTx/>
                <a:latin typeface="+mn-lt"/>
                <a:cs typeface="Calibri" panose="020F0502020204030204" pitchFamily="34" charset="0"/>
              </a:rPr>
              <a:t>Bài</a:t>
            </a:r>
            <a:r>
              <a:rPr kumimoji="0" lang="en-US" sz="4400" b="0" i="0" u="none" strike="noStrike" kern="1200" cap="none" spc="0" normalizeH="0" baseline="0" noProof="0" dirty="0">
                <a:ln>
                  <a:noFill/>
                </a:ln>
                <a:solidFill>
                  <a:srgbClr val="FA4353"/>
                </a:solidFill>
                <a:effectLst/>
                <a:uLnTx/>
                <a:uFillTx/>
                <a:latin typeface="+mn-lt"/>
                <a:cs typeface="Calibri" panose="020F0502020204030204" pitchFamily="34" charset="0"/>
              </a:rPr>
              <a:t> </a:t>
            </a:r>
            <a:r>
              <a:rPr kumimoji="0" lang="en-US" sz="4400" b="0" i="0" u="none" strike="noStrike" kern="1200" cap="none" spc="0" normalizeH="0" baseline="0" noProof="0" dirty="0" err="1">
                <a:ln>
                  <a:noFill/>
                </a:ln>
                <a:solidFill>
                  <a:srgbClr val="FA4353"/>
                </a:solidFill>
                <a:effectLst/>
                <a:uLnTx/>
                <a:uFillTx/>
                <a:latin typeface="+mn-lt"/>
                <a:cs typeface="Calibri" panose="020F0502020204030204" pitchFamily="34" charset="0"/>
              </a:rPr>
              <a:t>làm</a:t>
            </a:r>
            <a:r>
              <a:rPr kumimoji="0" lang="en-US" sz="4400" b="0" i="0" u="none" strike="noStrike" kern="1200" cap="none" spc="0" normalizeH="0" baseline="0" noProof="0" dirty="0">
                <a:ln>
                  <a:noFill/>
                </a:ln>
                <a:solidFill>
                  <a:srgbClr val="FA4353"/>
                </a:solidFill>
                <a:effectLst/>
                <a:uLnTx/>
                <a:uFillTx/>
                <a:latin typeface="+mn-lt"/>
                <a:cs typeface="Calibri" panose="020F0502020204030204" pitchFamily="34" charset="0"/>
              </a:rPr>
              <a:t> </a:t>
            </a:r>
            <a:r>
              <a:rPr kumimoji="0" lang="en-US" sz="4400" b="0" i="0" u="none" strike="noStrike" kern="1200" cap="none" spc="0" normalizeH="0" baseline="0" noProof="0" dirty="0" err="1">
                <a:ln>
                  <a:noFill/>
                </a:ln>
                <a:solidFill>
                  <a:srgbClr val="FA4353"/>
                </a:solidFill>
                <a:effectLst/>
                <a:uLnTx/>
                <a:uFillTx/>
                <a:latin typeface="+mn-lt"/>
                <a:cs typeface="Calibri" panose="020F0502020204030204" pitchFamily="34" charset="0"/>
              </a:rPr>
              <a:t>mẫu</a:t>
            </a:r>
            <a:endParaRPr kumimoji="0" lang="zh-CN" altLang="en-US" sz="4400" b="0" i="0" u="none" strike="noStrike" kern="1200" cap="none" spc="0" normalizeH="0" baseline="0" noProof="0" dirty="0">
              <a:ln>
                <a:noFill/>
              </a:ln>
              <a:solidFill>
                <a:srgbClr val="FA4353"/>
              </a:solidFill>
              <a:effectLst/>
              <a:uLnTx/>
              <a:uFillTx/>
              <a:latin typeface="+mn-lt"/>
              <a:ea typeface="小美好体" panose="02010601030101010101" pitchFamily="2" charset="-122"/>
              <a:cs typeface="Calibri" panose="020F0502020204030204" pitchFamily="34" charset="0"/>
            </a:endParaRPr>
          </a:p>
        </p:txBody>
      </p:sp>
      <p:sp>
        <p:nvSpPr>
          <p:cNvPr id="26" name="TextBox 25">
            <a:extLst>
              <a:ext uri="{FF2B5EF4-FFF2-40B4-BE49-F238E27FC236}">
                <a16:creationId xmlns:a16="http://schemas.microsoft.com/office/drawing/2014/main" id="{47727705-7FA4-4DB2-B0DB-DE6C5466D889}"/>
              </a:ext>
            </a:extLst>
          </p:cNvPr>
          <p:cNvSpPr txBox="1"/>
          <p:nvPr/>
        </p:nvSpPr>
        <p:spPr>
          <a:xfrm>
            <a:off x="390525" y="1352548"/>
            <a:ext cx="11525250" cy="4524315"/>
          </a:xfrm>
          <a:prstGeom prst="rect">
            <a:avLst/>
          </a:prstGeom>
          <a:noFill/>
        </p:spPr>
        <p:txBody>
          <a:bodyPr wrap="square">
            <a:spAutoFit/>
          </a:bodyPr>
          <a:lstStyle/>
          <a:p>
            <a:pPr lvl="0" algn="just">
              <a:defRPr/>
            </a:pPr>
            <a:r>
              <a:rPr lang="vi-VN" sz="3200" dirty="0">
                <a:solidFill>
                  <a:srgbClr val="000000"/>
                </a:solidFill>
                <a:latin typeface="Calibri" panose="020F0502020204030204" pitchFamily="34" charset="0"/>
                <a:cs typeface="Calibri" panose="020F0502020204030204" pitchFamily="34" charset="0"/>
              </a:rPr>
              <a:t>Vào kì nghỉ hè, gia đình em đã được đến thăm thành phố Huế. Khung cảnh ở nơi đây đẹp như một bức tranh. Em đã được đi thăm rất nhiều địa điểm du nổi tiếng như Đại nội Huế, Lăng Tẩm Huế, điện Hòn Chén, núi Bạch Mã. Nhưng em cảm thấy ấn tượng nhất là vẻ đẹp của con sông Hương thơ mộng. Cùng với cây cầu Tràng Tiền đã rất nổi tiếng bắc qua con sông này. Bố mẹ em nói với em rằng con người Huế mang vẻ thâm trầm, kín đáo. Còn em cảm thấy con người ở đây rất lãng mạn, ôn hòa. Chuyến du lịch đã đem đến cho em thật nhiều cảm xúc tuyệt vời.</a:t>
            </a:r>
          </a:p>
        </p:txBody>
      </p:sp>
    </p:spTree>
    <p:extLst>
      <p:ext uri="{BB962C8B-B14F-4D97-AF65-F5344CB8AC3E}">
        <p14:creationId xmlns:p14="http://schemas.microsoft.com/office/powerpoint/2010/main" val="8166815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childTnLst>
                          </p:cTn>
                        </p:par>
                        <p:par>
                          <p:cTn id="8" fill="hold">
                            <p:stCondLst>
                              <p:cond delay="500"/>
                            </p:stCondLst>
                            <p:childTnLst>
                              <p:par>
                                <p:cTn id="9" presetID="16" presetClass="entr" presetSubtype="37" fill="hold" grpId="0" nodeType="afterEffect">
                                  <p:stCondLst>
                                    <p:cond delay="0"/>
                                  </p:stCondLst>
                                  <p:childTnLst>
                                    <p:set>
                                      <p:cBhvr>
                                        <p:cTn id="10" dur="1" fill="hold">
                                          <p:stCondLst>
                                            <p:cond delay="0"/>
                                          </p:stCondLst>
                                        </p:cTn>
                                        <p:tgtEl>
                                          <p:spTgt spid="26"/>
                                        </p:tgtEl>
                                        <p:attrNameLst>
                                          <p:attrName>style.visibility</p:attrName>
                                        </p:attrNameLst>
                                      </p:cBhvr>
                                      <p:to>
                                        <p:strVal val="visible"/>
                                      </p:to>
                                    </p:set>
                                    <p:animEffect transition="in" filter="barn(outVertical)">
                                      <p:cBhvr>
                                        <p:cTn id="11"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26"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4">
            <a:extLst>
              <a:ext uri="{FF2B5EF4-FFF2-40B4-BE49-F238E27FC236}">
                <a16:creationId xmlns:a16="http://schemas.microsoft.com/office/drawing/2014/main" id="{801822B1-6A3F-47DA-8113-716A6D8B2E6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2" name="Picture 1">
            <a:extLst>
              <a:ext uri="{FF2B5EF4-FFF2-40B4-BE49-F238E27FC236}">
                <a16:creationId xmlns:a16="http://schemas.microsoft.com/office/drawing/2014/main" id="{D858B54F-C493-439F-847E-1B417FB94216}"/>
              </a:ext>
            </a:extLst>
          </p:cNvPr>
          <p:cNvPicPr>
            <a:picLocks noChangeAspect="1"/>
          </p:cNvPicPr>
          <p:nvPr/>
        </p:nvPicPr>
        <p:blipFill>
          <a:blip r:embed="rId3"/>
          <a:stretch>
            <a:fillRect/>
          </a:stretch>
        </p:blipFill>
        <p:spPr>
          <a:xfrm>
            <a:off x="2033703" y="2120575"/>
            <a:ext cx="7650716" cy="3739288"/>
          </a:xfrm>
          <a:prstGeom prst="rect">
            <a:avLst/>
          </a:prstGeom>
        </p:spPr>
      </p:pic>
      <p:pic>
        <p:nvPicPr>
          <p:cNvPr id="3" name="Picture 2">
            <a:extLst>
              <a:ext uri="{FF2B5EF4-FFF2-40B4-BE49-F238E27FC236}">
                <a16:creationId xmlns:a16="http://schemas.microsoft.com/office/drawing/2014/main" id="{EA0C9C0B-1FA6-9401-E8CB-8A68E5D668B9}"/>
              </a:ext>
            </a:extLst>
          </p:cNvPr>
          <p:cNvPicPr>
            <a:picLocks noChangeAspect="1"/>
          </p:cNvPicPr>
          <p:nvPr/>
        </p:nvPicPr>
        <p:blipFill>
          <a:blip r:embed="rId4"/>
          <a:stretch>
            <a:fillRect/>
          </a:stretch>
        </p:blipFill>
        <p:spPr>
          <a:xfrm>
            <a:off x="2708224" y="662501"/>
            <a:ext cx="7023201" cy="1322947"/>
          </a:xfrm>
          <a:prstGeom prst="rect">
            <a:avLst/>
          </a:prstGeom>
        </p:spPr>
      </p:pic>
    </p:spTree>
    <p:extLst>
      <p:ext uri="{BB962C8B-B14F-4D97-AF65-F5344CB8AC3E}">
        <p14:creationId xmlns:p14="http://schemas.microsoft.com/office/powerpoint/2010/main" val="352442489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a:extLst>
              <a:ext uri="{FF2B5EF4-FFF2-40B4-BE49-F238E27FC236}">
                <a16:creationId xmlns:a16="http://schemas.microsoft.com/office/drawing/2014/main" id="{BB365CEA-1205-4ADF-AF8C-16B76A729AA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6" name="文本框 5">
            <a:extLst>
              <a:ext uri="{FF2B5EF4-FFF2-40B4-BE49-F238E27FC236}">
                <a16:creationId xmlns:a16="http://schemas.microsoft.com/office/drawing/2014/main" id="{D2500517-08B9-4457-9BFB-28C473CC0A30}"/>
              </a:ext>
            </a:extLst>
          </p:cNvPr>
          <p:cNvSpPr txBox="1"/>
          <p:nvPr/>
        </p:nvSpPr>
        <p:spPr>
          <a:xfrm>
            <a:off x="5036237" y="495300"/>
            <a:ext cx="6497054" cy="769441"/>
          </a:xfrm>
          <a:prstGeom prst="rect">
            <a:avLst/>
          </a:prstGeom>
          <a:noFill/>
        </p:spPr>
        <p:txBody>
          <a:bodyPr wrap="square" rtlCol="0">
            <a:spAutoFit/>
          </a:bodyPr>
          <a:lstStyle>
            <a:defPPr>
              <a:defRPr lang="zh-CN"/>
            </a:defPPr>
            <a:lvl1pPr>
              <a:defRPr sz="7200" b="1">
                <a:solidFill>
                  <a:srgbClr val="DB8F99"/>
                </a:solidFill>
                <a:effectLst>
                  <a:innerShdw blurRad="63500" dist="50800" dir="18900000">
                    <a:srgbClr val="C00000">
                      <a:alpha val="50000"/>
                    </a:srgbClr>
                  </a:innerShdw>
                </a:effectLst>
                <a:latin typeface="义启春暖花开" panose="02010601030101010101" pitchFamily="2" charset="-122"/>
                <a:ea typeface="义启春暖花开" panose="02010601030101010101" pitchFamily="2" charset="-122"/>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400" b="0" i="0" u="none" strike="noStrike" kern="1200" cap="none" spc="0" normalizeH="0" baseline="0" noProof="0" dirty="0" err="1">
                <a:ln>
                  <a:noFill/>
                </a:ln>
                <a:solidFill>
                  <a:srgbClr val="FA4353"/>
                </a:solidFill>
                <a:effectLst/>
                <a:uLnTx/>
                <a:uFillTx/>
                <a:latin typeface="+mn-lt"/>
                <a:cs typeface="Calibri" panose="020F0502020204030204" pitchFamily="34" charset="0"/>
              </a:rPr>
              <a:t>Bài</a:t>
            </a:r>
            <a:r>
              <a:rPr kumimoji="0" lang="en-US" sz="4400" b="0" i="0" u="none" strike="noStrike" kern="1200" cap="none" spc="0" normalizeH="0" baseline="0" noProof="0" dirty="0">
                <a:ln>
                  <a:noFill/>
                </a:ln>
                <a:solidFill>
                  <a:srgbClr val="FA4353"/>
                </a:solidFill>
                <a:effectLst/>
                <a:uLnTx/>
                <a:uFillTx/>
                <a:latin typeface="+mn-lt"/>
                <a:cs typeface="Calibri" panose="020F0502020204030204" pitchFamily="34" charset="0"/>
              </a:rPr>
              <a:t> </a:t>
            </a:r>
            <a:r>
              <a:rPr kumimoji="0" lang="en-US" sz="4400" b="0" i="0" u="none" strike="noStrike" kern="1200" cap="none" spc="0" normalizeH="0" baseline="0" noProof="0" dirty="0" err="1">
                <a:ln>
                  <a:noFill/>
                </a:ln>
                <a:solidFill>
                  <a:srgbClr val="FA4353"/>
                </a:solidFill>
                <a:effectLst/>
                <a:uLnTx/>
                <a:uFillTx/>
                <a:latin typeface="+mn-lt"/>
                <a:cs typeface="Calibri" panose="020F0502020204030204" pitchFamily="34" charset="0"/>
              </a:rPr>
              <a:t>làm</a:t>
            </a:r>
            <a:r>
              <a:rPr kumimoji="0" lang="en-US" sz="4400" b="0" i="0" u="none" strike="noStrike" kern="1200" cap="none" spc="0" normalizeH="0" baseline="0" noProof="0" dirty="0">
                <a:ln>
                  <a:noFill/>
                </a:ln>
                <a:solidFill>
                  <a:srgbClr val="FA4353"/>
                </a:solidFill>
                <a:effectLst/>
                <a:uLnTx/>
                <a:uFillTx/>
                <a:latin typeface="+mn-lt"/>
                <a:cs typeface="Calibri" panose="020F0502020204030204" pitchFamily="34" charset="0"/>
              </a:rPr>
              <a:t> </a:t>
            </a:r>
            <a:r>
              <a:rPr kumimoji="0" lang="en-US" sz="4400" b="0" i="0" u="none" strike="noStrike" kern="1200" cap="none" spc="0" normalizeH="0" baseline="0" noProof="0" dirty="0" err="1">
                <a:ln>
                  <a:noFill/>
                </a:ln>
                <a:solidFill>
                  <a:srgbClr val="FA4353"/>
                </a:solidFill>
                <a:effectLst/>
                <a:uLnTx/>
                <a:uFillTx/>
                <a:latin typeface="+mn-lt"/>
                <a:cs typeface="Calibri" panose="020F0502020204030204" pitchFamily="34" charset="0"/>
              </a:rPr>
              <a:t>mẫu</a:t>
            </a:r>
            <a:endParaRPr kumimoji="0" lang="zh-CN" altLang="en-US" sz="4400" b="0" i="0" u="none" strike="noStrike" kern="1200" cap="none" spc="0" normalizeH="0" baseline="0" noProof="0" dirty="0">
              <a:ln>
                <a:noFill/>
              </a:ln>
              <a:solidFill>
                <a:srgbClr val="FA4353"/>
              </a:solidFill>
              <a:effectLst/>
              <a:uLnTx/>
              <a:uFillTx/>
              <a:latin typeface="+mn-lt"/>
              <a:ea typeface="小美好体" panose="02010601030101010101" pitchFamily="2" charset="-122"/>
              <a:cs typeface="Calibri" panose="020F0502020204030204" pitchFamily="34" charset="0"/>
            </a:endParaRPr>
          </a:p>
        </p:txBody>
      </p:sp>
      <p:sp>
        <p:nvSpPr>
          <p:cNvPr id="26" name="TextBox 25">
            <a:extLst>
              <a:ext uri="{FF2B5EF4-FFF2-40B4-BE49-F238E27FC236}">
                <a16:creationId xmlns:a16="http://schemas.microsoft.com/office/drawing/2014/main" id="{47727705-7FA4-4DB2-B0DB-DE6C5466D889}"/>
              </a:ext>
            </a:extLst>
          </p:cNvPr>
          <p:cNvSpPr txBox="1"/>
          <p:nvPr/>
        </p:nvSpPr>
        <p:spPr>
          <a:xfrm>
            <a:off x="333375" y="1131599"/>
            <a:ext cx="11525250" cy="5016758"/>
          </a:xfrm>
          <a:prstGeom prst="rect">
            <a:avLst/>
          </a:prstGeom>
          <a:noFill/>
        </p:spPr>
        <p:txBody>
          <a:bodyPr wrap="square">
            <a:spAutoFit/>
          </a:bodyPr>
          <a:lstStyle/>
          <a:p>
            <a:pPr lvl="0" algn="just">
              <a:defRPr/>
            </a:pPr>
            <a:r>
              <a:rPr lang="vi-VN" sz="3200" dirty="0">
                <a:solidFill>
                  <a:srgbClr val="000000"/>
                </a:solidFill>
                <a:latin typeface="Calibri" panose="020F0502020204030204" pitchFamily="34" charset="0"/>
                <a:cs typeface="Calibri" panose="020F0502020204030204" pitchFamily="34" charset="0"/>
              </a:rPr>
              <a:t>Vào kì nghỉ hè, gia đình em đã được đến thăm quan Hồ Gươm. Khung cảnh ở nơi đây đẹp như một bức tranh. Ấn tượng đầu tiên của em là quang cảnh xanh tươi của hồ. Bắc ngang hồ là cầu Thê Húc, cầu sơn màu đỏ cong cong như con tôm.  Đi qua cầu là đền Ngọc Sơn trang nghiêm và linh thiêng. Ở giữa hồ là Tháp Rùa , tường rêu cổ kính phủ kín. Ai cũng phải trầm trồ trước bề dày lịch sử chứa trong những bức </a:t>
            </a:r>
            <a:r>
              <a:rPr lang="vi-VN" sz="3200">
                <a:solidFill>
                  <a:srgbClr val="000000"/>
                </a:solidFill>
                <a:latin typeface="Calibri" panose="020F0502020204030204" pitchFamily="34" charset="0"/>
                <a:cs typeface="Calibri" panose="020F0502020204030204" pitchFamily="34" charset="0"/>
              </a:rPr>
              <a:t>tường quấn đầy </a:t>
            </a:r>
            <a:r>
              <a:rPr lang="vi-VN" sz="3200" dirty="0">
                <a:solidFill>
                  <a:srgbClr val="000000"/>
                </a:solidFill>
                <a:latin typeface="Calibri" panose="020F0502020204030204" pitchFamily="34" charset="0"/>
                <a:cs typeface="Calibri" panose="020F0502020204030204" pitchFamily="34" charset="0"/>
              </a:rPr>
              <a:t>rêu </a:t>
            </a:r>
            <a:r>
              <a:rPr lang="vi-VN" sz="3200">
                <a:solidFill>
                  <a:srgbClr val="000000"/>
                </a:solidFill>
                <a:latin typeface="Calibri" panose="020F0502020204030204" pitchFamily="34" charset="0"/>
                <a:cs typeface="Calibri" panose="020F0502020204030204" pitchFamily="34" charset="0"/>
              </a:rPr>
              <a:t>phong và cổ kính. </a:t>
            </a:r>
            <a:r>
              <a:rPr lang="vi-VN" sz="3200" dirty="0">
                <a:solidFill>
                  <a:srgbClr val="000000"/>
                </a:solidFill>
                <a:latin typeface="Calibri" panose="020F0502020204030204" pitchFamily="34" charset="0"/>
                <a:cs typeface="Calibri" panose="020F0502020204030204" pitchFamily="34" charset="0"/>
              </a:rPr>
              <a:t>Hàng ngày có rất nhiều khách du lịch đến Hồ Gươm chiêm ngưỡng nét đẹp văn hóa nơi đây. Còn người dân ở đây rất ôn hòa, hiếu khách. Chuyến du lịch đã đem đến cho em thật nhiều cảm xúc tuyệt vời.</a:t>
            </a:r>
          </a:p>
        </p:txBody>
      </p:sp>
    </p:spTree>
    <p:extLst>
      <p:ext uri="{BB962C8B-B14F-4D97-AF65-F5344CB8AC3E}">
        <p14:creationId xmlns:p14="http://schemas.microsoft.com/office/powerpoint/2010/main" val="33307894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childTnLst>
                          </p:cTn>
                        </p:par>
                        <p:par>
                          <p:cTn id="8" fill="hold">
                            <p:stCondLst>
                              <p:cond delay="500"/>
                            </p:stCondLst>
                            <p:childTnLst>
                              <p:par>
                                <p:cTn id="9" presetID="16" presetClass="entr" presetSubtype="37" fill="hold" grpId="0" nodeType="afterEffect">
                                  <p:stCondLst>
                                    <p:cond delay="0"/>
                                  </p:stCondLst>
                                  <p:childTnLst>
                                    <p:set>
                                      <p:cBhvr>
                                        <p:cTn id="10" dur="1" fill="hold">
                                          <p:stCondLst>
                                            <p:cond delay="0"/>
                                          </p:stCondLst>
                                        </p:cTn>
                                        <p:tgtEl>
                                          <p:spTgt spid="26"/>
                                        </p:tgtEl>
                                        <p:attrNameLst>
                                          <p:attrName>style.visibility</p:attrName>
                                        </p:attrNameLst>
                                      </p:cBhvr>
                                      <p:to>
                                        <p:strVal val="visible"/>
                                      </p:to>
                                    </p:set>
                                    <p:animEffect transition="in" filter="barn(outVertical)">
                                      <p:cBhvr>
                                        <p:cTn id="11"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26"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a:extLst>
              <a:ext uri="{FF2B5EF4-FFF2-40B4-BE49-F238E27FC236}">
                <a16:creationId xmlns:a16="http://schemas.microsoft.com/office/drawing/2014/main" id="{BB365CEA-1205-4ADF-AF8C-16B76A729AA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6" name="文本框 5">
            <a:extLst>
              <a:ext uri="{FF2B5EF4-FFF2-40B4-BE49-F238E27FC236}">
                <a16:creationId xmlns:a16="http://schemas.microsoft.com/office/drawing/2014/main" id="{D2500517-08B9-4457-9BFB-28C473CC0A30}"/>
              </a:ext>
            </a:extLst>
          </p:cNvPr>
          <p:cNvSpPr txBox="1"/>
          <p:nvPr/>
        </p:nvSpPr>
        <p:spPr>
          <a:xfrm>
            <a:off x="5036237" y="495300"/>
            <a:ext cx="6497054" cy="769441"/>
          </a:xfrm>
          <a:prstGeom prst="rect">
            <a:avLst/>
          </a:prstGeom>
          <a:noFill/>
        </p:spPr>
        <p:txBody>
          <a:bodyPr wrap="square" rtlCol="0">
            <a:spAutoFit/>
          </a:bodyPr>
          <a:lstStyle>
            <a:defPPr>
              <a:defRPr lang="zh-CN"/>
            </a:defPPr>
            <a:lvl1pPr>
              <a:defRPr sz="7200" b="1">
                <a:solidFill>
                  <a:srgbClr val="DB8F99"/>
                </a:solidFill>
                <a:effectLst>
                  <a:innerShdw blurRad="63500" dist="50800" dir="18900000">
                    <a:srgbClr val="C00000">
                      <a:alpha val="50000"/>
                    </a:srgbClr>
                  </a:innerShdw>
                </a:effectLst>
                <a:latin typeface="义启春暖花开" panose="02010601030101010101" pitchFamily="2" charset="-122"/>
                <a:ea typeface="义启春暖花开" panose="02010601030101010101" pitchFamily="2" charset="-122"/>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400" b="0" i="0" u="none" strike="noStrike" kern="1200" cap="none" spc="0" normalizeH="0" baseline="0" noProof="0" dirty="0" err="1">
                <a:ln>
                  <a:noFill/>
                </a:ln>
                <a:solidFill>
                  <a:srgbClr val="FA4353"/>
                </a:solidFill>
                <a:effectLst/>
                <a:uLnTx/>
                <a:uFillTx/>
                <a:latin typeface="Calibri" panose="020F0502020204030204"/>
                <a:ea typeface="义启春暖花开" panose="02010601030101010101" pitchFamily="2" charset="-122"/>
                <a:cs typeface="Calibri" panose="020F0502020204030204" pitchFamily="34" charset="0"/>
              </a:rPr>
              <a:t>Bài</a:t>
            </a:r>
            <a:r>
              <a:rPr kumimoji="0" lang="en-US" sz="4400" b="0" i="0" u="none" strike="noStrike" kern="1200" cap="none" spc="0" normalizeH="0" baseline="0" noProof="0" dirty="0">
                <a:ln>
                  <a:noFill/>
                </a:ln>
                <a:solidFill>
                  <a:srgbClr val="FA4353"/>
                </a:solidFill>
                <a:effectLst/>
                <a:uLnTx/>
                <a:uFillTx/>
                <a:latin typeface="Calibri" panose="020F0502020204030204"/>
                <a:ea typeface="义启春暖花开" panose="02010601030101010101" pitchFamily="2" charset="-122"/>
                <a:cs typeface="Calibri" panose="020F0502020204030204" pitchFamily="34" charset="0"/>
              </a:rPr>
              <a:t> </a:t>
            </a:r>
            <a:r>
              <a:rPr kumimoji="0" lang="en-US" sz="4400" b="0" i="0" u="none" strike="noStrike" kern="1200" cap="none" spc="0" normalizeH="0" baseline="0" noProof="0" dirty="0" err="1">
                <a:ln>
                  <a:noFill/>
                </a:ln>
                <a:solidFill>
                  <a:srgbClr val="FA4353"/>
                </a:solidFill>
                <a:effectLst/>
                <a:uLnTx/>
                <a:uFillTx/>
                <a:latin typeface="Calibri" panose="020F0502020204030204"/>
                <a:ea typeface="义启春暖花开" panose="02010601030101010101" pitchFamily="2" charset="-122"/>
                <a:cs typeface="Calibri" panose="020F0502020204030204" pitchFamily="34" charset="0"/>
              </a:rPr>
              <a:t>làm</a:t>
            </a:r>
            <a:r>
              <a:rPr kumimoji="0" lang="en-US" sz="4400" b="0" i="0" u="none" strike="noStrike" kern="1200" cap="none" spc="0" normalizeH="0" baseline="0" noProof="0" dirty="0">
                <a:ln>
                  <a:noFill/>
                </a:ln>
                <a:solidFill>
                  <a:srgbClr val="FA4353"/>
                </a:solidFill>
                <a:effectLst/>
                <a:uLnTx/>
                <a:uFillTx/>
                <a:latin typeface="Calibri" panose="020F0502020204030204"/>
                <a:ea typeface="义启春暖花开" panose="02010601030101010101" pitchFamily="2" charset="-122"/>
                <a:cs typeface="Calibri" panose="020F0502020204030204" pitchFamily="34" charset="0"/>
              </a:rPr>
              <a:t> </a:t>
            </a:r>
            <a:r>
              <a:rPr kumimoji="0" lang="en-US" sz="4400" b="0" i="0" u="none" strike="noStrike" kern="1200" cap="none" spc="0" normalizeH="0" baseline="0" noProof="0" dirty="0" err="1">
                <a:ln>
                  <a:noFill/>
                </a:ln>
                <a:solidFill>
                  <a:srgbClr val="FA4353"/>
                </a:solidFill>
                <a:effectLst/>
                <a:uLnTx/>
                <a:uFillTx/>
                <a:latin typeface="Calibri" panose="020F0502020204030204"/>
                <a:ea typeface="义启春暖花开" panose="02010601030101010101" pitchFamily="2" charset="-122"/>
                <a:cs typeface="Calibri" panose="020F0502020204030204" pitchFamily="34" charset="0"/>
              </a:rPr>
              <a:t>mẫu</a:t>
            </a:r>
            <a:endParaRPr kumimoji="0" lang="zh-CN" altLang="en-US" sz="4400" b="0" i="0" u="none" strike="noStrike" kern="1200" cap="none" spc="0" normalizeH="0" baseline="0" noProof="0" dirty="0">
              <a:ln>
                <a:noFill/>
              </a:ln>
              <a:solidFill>
                <a:srgbClr val="FA4353"/>
              </a:solidFill>
              <a:effectLst/>
              <a:uLnTx/>
              <a:uFillTx/>
              <a:latin typeface="Calibri" panose="020F0502020204030204"/>
              <a:ea typeface="小美好体" panose="02010601030101010101" pitchFamily="2" charset="-122"/>
              <a:cs typeface="Calibri" panose="020F0502020204030204" pitchFamily="34" charset="0"/>
            </a:endParaRPr>
          </a:p>
        </p:txBody>
      </p:sp>
      <p:sp>
        <p:nvSpPr>
          <p:cNvPr id="26" name="TextBox 25">
            <a:extLst>
              <a:ext uri="{FF2B5EF4-FFF2-40B4-BE49-F238E27FC236}">
                <a16:creationId xmlns:a16="http://schemas.microsoft.com/office/drawing/2014/main" id="{47727705-7FA4-4DB2-B0DB-DE6C5466D889}"/>
              </a:ext>
            </a:extLst>
          </p:cNvPr>
          <p:cNvSpPr txBox="1"/>
          <p:nvPr/>
        </p:nvSpPr>
        <p:spPr>
          <a:xfrm>
            <a:off x="390525" y="1352548"/>
            <a:ext cx="11525250" cy="4031873"/>
          </a:xfrm>
          <a:prstGeom prst="rect">
            <a:avLst/>
          </a:prstGeom>
          <a:noFill/>
        </p:spPr>
        <p:txBody>
          <a:bodyPr wrap="square">
            <a:spAutoFit/>
          </a:bodyPr>
          <a:lstStyle/>
          <a:p>
            <a:pPr lvl="0" algn="just">
              <a:defRPr/>
            </a:pPr>
            <a:r>
              <a:rPr lang="vi-VN" sz="3200" dirty="0">
                <a:solidFill>
                  <a:srgbClr val="000000"/>
                </a:solidFill>
                <a:latin typeface="Calibri" panose="020F0502020204030204" pitchFamily="34" charset="0"/>
                <a:cs typeface="Calibri" panose="020F0502020204030204" pitchFamily="34" charset="0"/>
              </a:rPr>
              <a:t>Cảnh vật của Đà Lạt thật đẹp, không khí mát mẻ, trong lành và có những cơn mưa phùn bay lất phất. Buổi chiều tối tiết trời se lạnh. Đà Lạt có rất nhiều hoa đẹp và những hồ nước trong xanh. Những thảm cỏ bát ngát với hàng thông xanh rì rào. Những con đường uốn lượn quanh co. Mọi người nói Đà Lạt là xứ sở của ngàn hoa, hai bên đường hoa đua nhau khoe sắc. Em rất thích cảnh quang Đà Lạt, nó hiền hòa, êm đềm như một bức tranh. Mỗi lần đến với nơi đây, em cảm thấy mình thật thoải mái, dễ chịu hẳn lên.</a:t>
            </a:r>
            <a:endParaRPr kumimoji="0" lang="vi-VN" sz="32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endParaRPr>
          </a:p>
        </p:txBody>
      </p:sp>
    </p:spTree>
    <p:extLst>
      <p:ext uri="{BB962C8B-B14F-4D97-AF65-F5344CB8AC3E}">
        <p14:creationId xmlns:p14="http://schemas.microsoft.com/office/powerpoint/2010/main" val="62716294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childTnLst>
                          </p:cTn>
                        </p:par>
                        <p:par>
                          <p:cTn id="8" fill="hold">
                            <p:stCondLst>
                              <p:cond delay="500"/>
                            </p:stCondLst>
                            <p:childTnLst>
                              <p:par>
                                <p:cTn id="9" presetID="16" presetClass="entr" presetSubtype="37" fill="hold" grpId="0" nodeType="afterEffect">
                                  <p:stCondLst>
                                    <p:cond delay="0"/>
                                  </p:stCondLst>
                                  <p:childTnLst>
                                    <p:set>
                                      <p:cBhvr>
                                        <p:cTn id="10" dur="1" fill="hold">
                                          <p:stCondLst>
                                            <p:cond delay="0"/>
                                          </p:stCondLst>
                                        </p:cTn>
                                        <p:tgtEl>
                                          <p:spTgt spid="26"/>
                                        </p:tgtEl>
                                        <p:attrNameLst>
                                          <p:attrName>style.visibility</p:attrName>
                                        </p:attrNameLst>
                                      </p:cBhvr>
                                      <p:to>
                                        <p:strVal val="visible"/>
                                      </p:to>
                                    </p:set>
                                    <p:animEffect transition="in" filter="barn(outVertical)">
                                      <p:cBhvr>
                                        <p:cTn id="11"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26"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4">
            <a:extLst>
              <a:ext uri="{FF2B5EF4-FFF2-40B4-BE49-F238E27FC236}">
                <a16:creationId xmlns:a16="http://schemas.microsoft.com/office/drawing/2014/main" id="{801822B1-6A3F-47DA-8113-716A6D8B2E6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41" name="Picture 40" descr="A picture containing text, doll, toy, vector graphics&#10;&#10;Description automatically generated">
            <a:extLst>
              <a:ext uri="{FF2B5EF4-FFF2-40B4-BE49-F238E27FC236}">
                <a16:creationId xmlns:a16="http://schemas.microsoft.com/office/drawing/2014/main" id="{CF67970D-B0A8-48D2-8619-1AA36342405B}"/>
              </a:ext>
            </a:extLst>
          </p:cNvPr>
          <p:cNvPicPr>
            <a:picLocks noChangeAspect="1"/>
          </p:cNvPicPr>
          <p:nvPr/>
        </p:nvPicPr>
        <p:blipFill>
          <a:blip r:embed="rId3" cstate="hqprint">
            <a:extLst>
              <a:ext uri="{BEBA8EAE-BF5A-486C-A8C5-ECC9F3942E4B}">
                <a14:imgProps xmlns:a14="http://schemas.microsoft.com/office/drawing/2010/main">
                  <a14:imgLayer r:embed="rId4">
                    <a14:imgEffect>
                      <a14:colorTemperature colorTemp="7200"/>
                    </a14:imgEffect>
                  </a14:imgLayer>
                </a14:imgProps>
              </a:ext>
              <a:ext uri="{28A0092B-C50C-407E-A947-70E740481C1C}">
                <a14:useLocalDpi xmlns:a14="http://schemas.microsoft.com/office/drawing/2010/main" val="0"/>
              </a:ext>
            </a:extLst>
          </a:blip>
          <a:stretch>
            <a:fillRect/>
          </a:stretch>
        </p:blipFill>
        <p:spPr>
          <a:xfrm>
            <a:off x="671285" y="1715094"/>
            <a:ext cx="4480560" cy="4480560"/>
          </a:xfrm>
          <a:prstGeom prst="rect">
            <a:avLst/>
          </a:prstGeom>
        </p:spPr>
      </p:pic>
      <p:pic>
        <p:nvPicPr>
          <p:cNvPr id="2" name="Picture 1">
            <a:extLst>
              <a:ext uri="{FF2B5EF4-FFF2-40B4-BE49-F238E27FC236}">
                <a16:creationId xmlns:a16="http://schemas.microsoft.com/office/drawing/2014/main" id="{74C7C16B-22B2-68C8-FA5A-C62FE69E7146}"/>
              </a:ext>
            </a:extLst>
          </p:cNvPr>
          <p:cNvPicPr>
            <a:picLocks noChangeAspect="1"/>
          </p:cNvPicPr>
          <p:nvPr/>
        </p:nvPicPr>
        <p:blipFill>
          <a:blip r:embed="rId5"/>
          <a:stretch>
            <a:fillRect/>
          </a:stretch>
        </p:blipFill>
        <p:spPr>
          <a:xfrm>
            <a:off x="3186270" y="2286281"/>
            <a:ext cx="9553260" cy="2304488"/>
          </a:xfrm>
          <a:prstGeom prst="rect">
            <a:avLst/>
          </a:prstGeom>
        </p:spPr>
      </p:pic>
    </p:spTree>
    <p:extLst>
      <p:ext uri="{BB962C8B-B14F-4D97-AF65-F5344CB8AC3E}">
        <p14:creationId xmlns:p14="http://schemas.microsoft.com/office/powerpoint/2010/main" val="225723131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500"/>
                                  </p:stCondLst>
                                  <p:childTnLst>
                                    <p:set>
                                      <p:cBhvr>
                                        <p:cTn id="6" dur="1" fill="hold">
                                          <p:stCondLst>
                                            <p:cond delay="0"/>
                                          </p:stCondLst>
                                        </p:cTn>
                                        <p:tgtEl>
                                          <p:spTgt spid="41"/>
                                        </p:tgtEl>
                                        <p:attrNameLst>
                                          <p:attrName>style.visibility</p:attrName>
                                        </p:attrNameLst>
                                      </p:cBhvr>
                                      <p:to>
                                        <p:strVal val="visible"/>
                                      </p:to>
                                    </p:set>
                                    <p:anim calcmode="lin" valueType="num">
                                      <p:cBhvr>
                                        <p:cTn id="7" dur="500" fill="hold"/>
                                        <p:tgtEl>
                                          <p:spTgt spid="41"/>
                                        </p:tgtEl>
                                        <p:attrNameLst>
                                          <p:attrName>ppt_w</p:attrName>
                                        </p:attrNameLst>
                                      </p:cBhvr>
                                      <p:tavLst>
                                        <p:tav tm="0">
                                          <p:val>
                                            <p:fltVal val="0"/>
                                          </p:val>
                                        </p:tav>
                                        <p:tav tm="100000">
                                          <p:val>
                                            <p:strVal val="#ppt_w"/>
                                          </p:val>
                                        </p:tav>
                                      </p:tavLst>
                                    </p:anim>
                                    <p:anim calcmode="lin" valueType="num">
                                      <p:cBhvr>
                                        <p:cTn id="8" dur="500" fill="hold"/>
                                        <p:tgtEl>
                                          <p:spTgt spid="41"/>
                                        </p:tgtEl>
                                        <p:attrNameLst>
                                          <p:attrName>ppt_h</p:attrName>
                                        </p:attrNameLst>
                                      </p:cBhvr>
                                      <p:tavLst>
                                        <p:tav tm="0">
                                          <p:val>
                                            <p:fltVal val="0"/>
                                          </p:val>
                                        </p:tav>
                                        <p:tav tm="100000">
                                          <p:val>
                                            <p:strVal val="#ppt_h"/>
                                          </p:val>
                                        </p:tav>
                                      </p:tavLst>
                                    </p:anim>
                                    <p:animEffect transition="in" filter="fade">
                                      <p:cBhvr>
                                        <p:cTn id="9" dur="500"/>
                                        <p:tgtEl>
                                          <p:spTgt spid="41"/>
                                        </p:tgtEl>
                                      </p:cBhvr>
                                    </p:animEffect>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nodeType="click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barn(inVertical)">
                                      <p:cBhvr>
                                        <p:cTn id="14"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a:extLst>
              <a:ext uri="{FF2B5EF4-FFF2-40B4-BE49-F238E27FC236}">
                <a16:creationId xmlns:a16="http://schemas.microsoft.com/office/drawing/2014/main" id="{4748FC2C-7E43-421B-B43F-912982193D3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1" name="TextBox 10">
            <a:extLst>
              <a:ext uri="{FF2B5EF4-FFF2-40B4-BE49-F238E27FC236}">
                <a16:creationId xmlns:a16="http://schemas.microsoft.com/office/drawing/2014/main" id="{7583B2CA-B7E3-414C-B220-0D744652F538}"/>
              </a:ext>
            </a:extLst>
          </p:cNvPr>
          <p:cNvSpPr txBox="1"/>
          <p:nvPr/>
        </p:nvSpPr>
        <p:spPr>
          <a:xfrm>
            <a:off x="2790825" y="4675050"/>
            <a:ext cx="6028228" cy="110799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6600" dirty="0" err="1">
                <a:solidFill>
                  <a:prstClr val="black"/>
                </a:solidFill>
                <a:effectLst>
                  <a:glow rad="88900">
                    <a:srgbClr val="FF6600">
                      <a:alpha val="50000"/>
                    </a:srgbClr>
                  </a:glow>
                </a:effectLst>
                <a:latin typeface="Arial" panose="020B0604020202020204" pitchFamily="34" charset="0"/>
                <a:cs typeface="Arial" panose="020B0604020202020204" pitchFamily="34" charset="0"/>
              </a:rPr>
              <a:t>Đáp</a:t>
            </a:r>
            <a:r>
              <a:rPr lang="en-US" sz="6600" dirty="0">
                <a:solidFill>
                  <a:prstClr val="black"/>
                </a:solidFill>
                <a:effectLst>
                  <a:glow rad="88900">
                    <a:srgbClr val="FF6600">
                      <a:alpha val="50000"/>
                    </a:srgbClr>
                  </a:glow>
                </a:effectLst>
                <a:latin typeface="Arial" panose="020B0604020202020204" pitchFamily="34" charset="0"/>
                <a:cs typeface="Arial" panose="020B0604020202020204" pitchFamily="34" charset="0"/>
              </a:rPr>
              <a:t> </a:t>
            </a:r>
            <a:r>
              <a:rPr lang="en-US" sz="6600" dirty="0" err="1">
                <a:solidFill>
                  <a:prstClr val="black"/>
                </a:solidFill>
                <a:effectLst>
                  <a:glow rad="88900">
                    <a:srgbClr val="FF6600">
                      <a:alpha val="50000"/>
                    </a:srgbClr>
                  </a:glow>
                </a:effectLst>
                <a:latin typeface="Arial" panose="020B0604020202020204" pitchFamily="34" charset="0"/>
                <a:cs typeface="Arial" panose="020B0604020202020204" pitchFamily="34" charset="0"/>
              </a:rPr>
              <a:t>án</a:t>
            </a:r>
            <a:r>
              <a:rPr lang="en-US" sz="6600" dirty="0">
                <a:solidFill>
                  <a:prstClr val="black"/>
                </a:solidFill>
                <a:effectLst>
                  <a:glow rad="88900">
                    <a:srgbClr val="FF6600">
                      <a:alpha val="50000"/>
                    </a:srgbClr>
                  </a:glow>
                </a:effectLst>
                <a:latin typeface="Arial" panose="020B0604020202020204" pitchFamily="34" charset="0"/>
                <a:cs typeface="Arial" panose="020B0604020202020204" pitchFamily="34" charset="0"/>
              </a:rPr>
              <a:t>: </a:t>
            </a:r>
            <a:r>
              <a:rPr lang="en-US" sz="6600" dirty="0" err="1">
                <a:solidFill>
                  <a:prstClr val="black"/>
                </a:solidFill>
                <a:effectLst>
                  <a:glow rad="88900">
                    <a:srgbClr val="FF6600">
                      <a:alpha val="50000"/>
                    </a:srgbClr>
                  </a:glow>
                </a:effectLst>
                <a:latin typeface="Arial" panose="020B0604020202020204" pitchFamily="34" charset="0"/>
                <a:cs typeface="Arial" panose="020B0604020202020204" pitchFamily="34" charset="0"/>
              </a:rPr>
              <a:t>Đà</a:t>
            </a:r>
            <a:r>
              <a:rPr lang="en-US" sz="6600" dirty="0">
                <a:solidFill>
                  <a:prstClr val="black"/>
                </a:solidFill>
                <a:effectLst>
                  <a:glow rad="88900">
                    <a:srgbClr val="FF6600">
                      <a:alpha val="50000"/>
                    </a:srgbClr>
                  </a:glow>
                </a:effectLst>
                <a:latin typeface="Arial" panose="020B0604020202020204" pitchFamily="34" charset="0"/>
                <a:cs typeface="Arial" panose="020B0604020202020204" pitchFamily="34" charset="0"/>
              </a:rPr>
              <a:t> </a:t>
            </a:r>
            <a:r>
              <a:rPr lang="en-US" sz="6600" dirty="0" err="1">
                <a:solidFill>
                  <a:prstClr val="black"/>
                </a:solidFill>
                <a:effectLst>
                  <a:glow rad="88900">
                    <a:srgbClr val="FF6600">
                      <a:alpha val="50000"/>
                    </a:srgbClr>
                  </a:glow>
                </a:effectLst>
                <a:latin typeface="Arial" panose="020B0604020202020204" pitchFamily="34" charset="0"/>
                <a:cs typeface="Arial" panose="020B0604020202020204" pitchFamily="34" charset="0"/>
              </a:rPr>
              <a:t>Lạt</a:t>
            </a:r>
            <a:endParaRPr kumimoji="0" lang="en-US" sz="6600" b="0" i="0" u="none" strike="noStrike" kern="1200" cap="none" spc="0" normalizeH="0" baseline="0" noProof="0" dirty="0">
              <a:ln>
                <a:noFill/>
              </a:ln>
              <a:solidFill>
                <a:prstClr val="black"/>
              </a:solidFill>
              <a:effectLst>
                <a:glow rad="88900">
                  <a:srgbClr val="FF6600">
                    <a:alpha val="50000"/>
                  </a:srgbClr>
                </a:glow>
              </a:effectLst>
              <a:uLnTx/>
              <a:uFillTx/>
              <a:latin typeface="Arial" panose="020B0604020202020204" pitchFamily="34" charset="0"/>
              <a:ea typeface="+mn-ea"/>
              <a:cs typeface="Arial" panose="020B0604020202020204" pitchFamily="34" charset="0"/>
            </a:endParaRPr>
          </a:p>
        </p:txBody>
      </p:sp>
      <p:pic>
        <p:nvPicPr>
          <p:cNvPr id="2" name="Picture 1">
            <a:extLst>
              <a:ext uri="{FF2B5EF4-FFF2-40B4-BE49-F238E27FC236}">
                <a16:creationId xmlns:a16="http://schemas.microsoft.com/office/drawing/2014/main" id="{782E9156-5236-AA8A-F903-6611041DF53F}"/>
              </a:ext>
            </a:extLst>
          </p:cNvPr>
          <p:cNvPicPr>
            <a:picLocks noChangeAspect="1"/>
          </p:cNvPicPr>
          <p:nvPr/>
        </p:nvPicPr>
        <p:blipFill>
          <a:blip r:embed="rId4"/>
          <a:stretch>
            <a:fillRect/>
          </a:stretch>
        </p:blipFill>
        <p:spPr>
          <a:xfrm>
            <a:off x="1628774" y="129777"/>
            <a:ext cx="8124825" cy="4570214"/>
          </a:xfrm>
          <a:prstGeom prst="rect">
            <a:avLst/>
          </a:prstGeom>
        </p:spPr>
      </p:pic>
    </p:spTree>
    <p:extLst>
      <p:ext uri="{BB962C8B-B14F-4D97-AF65-F5344CB8AC3E}">
        <p14:creationId xmlns:p14="http://schemas.microsoft.com/office/powerpoint/2010/main" val="252910068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barn(inVertical)">
                                      <p:cBhvr>
                                        <p:cTn id="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a:extLst>
              <a:ext uri="{FF2B5EF4-FFF2-40B4-BE49-F238E27FC236}">
                <a16:creationId xmlns:a16="http://schemas.microsoft.com/office/drawing/2014/main" id="{4748FC2C-7E43-421B-B43F-912982193D3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28" name="图片 27">
            <a:extLst>
              <a:ext uri="{FF2B5EF4-FFF2-40B4-BE49-F238E27FC236}">
                <a16:creationId xmlns:a16="http://schemas.microsoft.com/office/drawing/2014/main" id="{5F1144C3-A032-4578-B28E-BDCAE4D62207}"/>
              </a:ext>
            </a:extLst>
          </p:cNvPr>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8981912" y="1003066"/>
            <a:ext cx="1230313" cy="1025550"/>
          </a:xfrm>
          <a:prstGeom prst="rect">
            <a:avLst/>
          </a:prstGeom>
        </p:spPr>
      </p:pic>
      <p:sp>
        <p:nvSpPr>
          <p:cNvPr id="11" name="TextBox 10">
            <a:extLst>
              <a:ext uri="{FF2B5EF4-FFF2-40B4-BE49-F238E27FC236}">
                <a16:creationId xmlns:a16="http://schemas.microsoft.com/office/drawing/2014/main" id="{7583B2CA-B7E3-414C-B220-0D744652F538}"/>
              </a:ext>
            </a:extLst>
          </p:cNvPr>
          <p:cNvSpPr txBox="1"/>
          <p:nvPr/>
        </p:nvSpPr>
        <p:spPr>
          <a:xfrm>
            <a:off x="1767840" y="4675050"/>
            <a:ext cx="8575039" cy="110799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6600" b="0" i="0" u="none" strike="noStrike" kern="1200" cap="none" spc="0" normalizeH="0" baseline="0" noProof="0" dirty="0" err="1">
                <a:ln>
                  <a:noFill/>
                </a:ln>
                <a:solidFill>
                  <a:prstClr val="black"/>
                </a:solidFill>
                <a:effectLst>
                  <a:glow rad="88900">
                    <a:srgbClr val="FF6600">
                      <a:alpha val="50000"/>
                    </a:srgbClr>
                  </a:glow>
                </a:effectLst>
                <a:uLnTx/>
                <a:uFillTx/>
                <a:latin typeface="Arial" panose="020B0604020202020204" pitchFamily="34" charset="0"/>
                <a:ea typeface="+mn-ea"/>
                <a:cs typeface="Arial" panose="020B0604020202020204" pitchFamily="34" charset="0"/>
              </a:rPr>
              <a:t>Đáp</a:t>
            </a:r>
            <a:r>
              <a:rPr kumimoji="0" lang="en-US" sz="6600" b="0" i="0" u="none" strike="noStrike" kern="1200" cap="none" spc="0" normalizeH="0" baseline="0" noProof="0" dirty="0">
                <a:ln>
                  <a:noFill/>
                </a:ln>
                <a:solidFill>
                  <a:prstClr val="black"/>
                </a:solidFill>
                <a:effectLst>
                  <a:glow rad="88900">
                    <a:srgbClr val="FF6600">
                      <a:alpha val="50000"/>
                    </a:srgbClr>
                  </a:glow>
                </a:effectLst>
                <a:uLnTx/>
                <a:uFillTx/>
                <a:latin typeface="Arial" panose="020B0604020202020204" pitchFamily="34" charset="0"/>
                <a:ea typeface="+mn-ea"/>
                <a:cs typeface="Arial" panose="020B0604020202020204" pitchFamily="34" charset="0"/>
              </a:rPr>
              <a:t> </a:t>
            </a:r>
            <a:r>
              <a:rPr kumimoji="0" lang="en-US" sz="6600" b="0" i="0" u="none" strike="noStrike" kern="1200" cap="none" spc="0" normalizeH="0" baseline="0" noProof="0" dirty="0" err="1">
                <a:ln>
                  <a:noFill/>
                </a:ln>
                <a:solidFill>
                  <a:prstClr val="black"/>
                </a:solidFill>
                <a:effectLst>
                  <a:glow rad="88900">
                    <a:srgbClr val="FF6600">
                      <a:alpha val="50000"/>
                    </a:srgbClr>
                  </a:glow>
                </a:effectLst>
                <a:uLnTx/>
                <a:uFillTx/>
                <a:latin typeface="Arial" panose="020B0604020202020204" pitchFamily="34" charset="0"/>
                <a:ea typeface="+mn-ea"/>
                <a:cs typeface="Arial" panose="020B0604020202020204" pitchFamily="34" charset="0"/>
              </a:rPr>
              <a:t>án</a:t>
            </a:r>
            <a:r>
              <a:rPr kumimoji="0" lang="en-US" sz="6600" b="0" i="0" u="none" strike="noStrike" kern="1200" cap="none" spc="0" normalizeH="0" baseline="0" noProof="0" dirty="0">
                <a:ln>
                  <a:noFill/>
                </a:ln>
                <a:solidFill>
                  <a:prstClr val="black"/>
                </a:solidFill>
                <a:effectLst>
                  <a:glow rad="88900">
                    <a:srgbClr val="FF6600">
                      <a:alpha val="50000"/>
                    </a:srgbClr>
                  </a:glow>
                </a:effectLst>
                <a:uLnTx/>
                <a:uFillTx/>
                <a:latin typeface="Arial" panose="020B0604020202020204" pitchFamily="34" charset="0"/>
                <a:ea typeface="+mn-ea"/>
                <a:cs typeface="Arial" panose="020B0604020202020204" pitchFamily="34" charset="0"/>
              </a:rPr>
              <a:t>: </a:t>
            </a:r>
            <a:r>
              <a:rPr kumimoji="0" lang="en-US" sz="6600" b="0" i="0" u="none" strike="noStrike" kern="1200" cap="none" spc="0" normalizeH="0" baseline="0" noProof="0" dirty="0" err="1">
                <a:ln>
                  <a:noFill/>
                </a:ln>
                <a:solidFill>
                  <a:prstClr val="black"/>
                </a:solidFill>
                <a:effectLst>
                  <a:glow rad="88900">
                    <a:srgbClr val="FF6600">
                      <a:alpha val="50000"/>
                    </a:srgbClr>
                  </a:glow>
                </a:effectLst>
                <a:uLnTx/>
                <a:uFillTx/>
                <a:latin typeface="Arial" panose="020B0604020202020204" pitchFamily="34" charset="0"/>
                <a:ea typeface="+mn-ea"/>
                <a:cs typeface="Arial" panose="020B0604020202020204" pitchFamily="34" charset="0"/>
              </a:rPr>
              <a:t>Vịnh</a:t>
            </a:r>
            <a:r>
              <a:rPr kumimoji="0" lang="en-US" sz="6600" b="0" i="0" u="none" strike="noStrike" kern="1200" cap="none" spc="0" normalizeH="0" noProof="0" dirty="0">
                <a:ln>
                  <a:noFill/>
                </a:ln>
                <a:solidFill>
                  <a:prstClr val="black"/>
                </a:solidFill>
                <a:effectLst>
                  <a:glow rad="88900">
                    <a:srgbClr val="FF6600">
                      <a:alpha val="50000"/>
                    </a:srgbClr>
                  </a:glow>
                </a:effectLst>
                <a:uLnTx/>
                <a:uFillTx/>
                <a:latin typeface="Arial" panose="020B0604020202020204" pitchFamily="34" charset="0"/>
                <a:ea typeface="+mn-ea"/>
                <a:cs typeface="Arial" panose="020B0604020202020204" pitchFamily="34" charset="0"/>
              </a:rPr>
              <a:t> </a:t>
            </a:r>
            <a:r>
              <a:rPr kumimoji="0" lang="en-US" sz="6600" b="0" i="0" u="none" strike="noStrike" kern="1200" cap="none" spc="0" normalizeH="0" noProof="0" dirty="0" err="1">
                <a:ln>
                  <a:noFill/>
                </a:ln>
                <a:solidFill>
                  <a:prstClr val="black"/>
                </a:solidFill>
                <a:effectLst>
                  <a:glow rad="88900">
                    <a:srgbClr val="FF6600">
                      <a:alpha val="50000"/>
                    </a:srgbClr>
                  </a:glow>
                </a:effectLst>
                <a:uLnTx/>
                <a:uFillTx/>
                <a:latin typeface="Arial" panose="020B0604020202020204" pitchFamily="34" charset="0"/>
                <a:ea typeface="+mn-ea"/>
                <a:cs typeface="Arial" panose="020B0604020202020204" pitchFamily="34" charset="0"/>
              </a:rPr>
              <a:t>Hạ</a:t>
            </a:r>
            <a:r>
              <a:rPr kumimoji="0" lang="en-US" sz="6600" b="0" i="0" u="none" strike="noStrike" kern="1200" cap="none" spc="0" normalizeH="0" noProof="0" dirty="0">
                <a:ln>
                  <a:noFill/>
                </a:ln>
                <a:solidFill>
                  <a:prstClr val="black"/>
                </a:solidFill>
                <a:effectLst>
                  <a:glow rad="88900">
                    <a:srgbClr val="FF6600">
                      <a:alpha val="50000"/>
                    </a:srgbClr>
                  </a:glow>
                </a:effectLst>
                <a:uLnTx/>
                <a:uFillTx/>
                <a:latin typeface="Arial" panose="020B0604020202020204" pitchFamily="34" charset="0"/>
                <a:ea typeface="+mn-ea"/>
                <a:cs typeface="Arial" panose="020B0604020202020204" pitchFamily="34" charset="0"/>
              </a:rPr>
              <a:t> Long</a:t>
            </a:r>
            <a:endParaRPr kumimoji="0" lang="en-US" sz="6600" b="0" i="0" u="none" strike="noStrike" kern="1200" cap="none" spc="0" normalizeH="0" baseline="0" noProof="0" dirty="0">
              <a:ln>
                <a:noFill/>
              </a:ln>
              <a:solidFill>
                <a:prstClr val="black"/>
              </a:solidFill>
              <a:effectLst>
                <a:glow rad="88900">
                  <a:srgbClr val="FF6600">
                    <a:alpha val="50000"/>
                  </a:srgbClr>
                </a:glow>
              </a:effectLst>
              <a:uLnTx/>
              <a:uFillTx/>
              <a:latin typeface="Arial" panose="020B0604020202020204" pitchFamily="34" charset="0"/>
              <a:ea typeface="+mn-ea"/>
              <a:cs typeface="Arial" panose="020B0604020202020204" pitchFamily="34" charset="0"/>
            </a:endParaRPr>
          </a:p>
        </p:txBody>
      </p:sp>
      <p:pic>
        <p:nvPicPr>
          <p:cNvPr id="5" name="Picture 4">
            <a:extLst>
              <a:ext uri="{FF2B5EF4-FFF2-40B4-BE49-F238E27FC236}">
                <a16:creationId xmlns:a16="http://schemas.microsoft.com/office/drawing/2014/main" id="{DE0F8E0B-38FC-E2ED-C238-2346BD0F3D57}"/>
              </a:ext>
            </a:extLst>
          </p:cNvPr>
          <p:cNvPicPr>
            <a:picLocks noChangeAspect="1"/>
          </p:cNvPicPr>
          <p:nvPr/>
        </p:nvPicPr>
        <p:blipFill>
          <a:blip r:embed="rId5"/>
          <a:stretch>
            <a:fillRect/>
          </a:stretch>
        </p:blipFill>
        <p:spPr>
          <a:xfrm>
            <a:off x="1514475" y="133350"/>
            <a:ext cx="9296400" cy="4400550"/>
          </a:xfrm>
          <a:prstGeom prst="rect">
            <a:avLst/>
          </a:prstGeom>
        </p:spPr>
      </p:pic>
    </p:spTree>
    <p:extLst>
      <p:ext uri="{BB962C8B-B14F-4D97-AF65-F5344CB8AC3E}">
        <p14:creationId xmlns:p14="http://schemas.microsoft.com/office/powerpoint/2010/main" val="117721245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barn(inVertical)">
                                      <p:cBhvr>
                                        <p:cTn id="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a:extLst>
              <a:ext uri="{FF2B5EF4-FFF2-40B4-BE49-F238E27FC236}">
                <a16:creationId xmlns:a16="http://schemas.microsoft.com/office/drawing/2014/main" id="{4748FC2C-7E43-421B-B43F-912982193D3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28" name="图片 27">
            <a:extLst>
              <a:ext uri="{FF2B5EF4-FFF2-40B4-BE49-F238E27FC236}">
                <a16:creationId xmlns:a16="http://schemas.microsoft.com/office/drawing/2014/main" id="{5F1144C3-A032-4578-B28E-BDCAE4D62207}"/>
              </a:ext>
            </a:extLst>
          </p:cNvPr>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8981912" y="1003066"/>
            <a:ext cx="1230313" cy="1025550"/>
          </a:xfrm>
          <a:prstGeom prst="rect">
            <a:avLst/>
          </a:prstGeom>
        </p:spPr>
      </p:pic>
      <p:sp>
        <p:nvSpPr>
          <p:cNvPr id="11" name="TextBox 10">
            <a:extLst>
              <a:ext uri="{FF2B5EF4-FFF2-40B4-BE49-F238E27FC236}">
                <a16:creationId xmlns:a16="http://schemas.microsoft.com/office/drawing/2014/main" id="{7583B2CA-B7E3-414C-B220-0D744652F538}"/>
              </a:ext>
            </a:extLst>
          </p:cNvPr>
          <p:cNvSpPr txBox="1"/>
          <p:nvPr/>
        </p:nvSpPr>
        <p:spPr>
          <a:xfrm>
            <a:off x="1767840" y="4675050"/>
            <a:ext cx="8575039" cy="110799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6600" b="0" i="0" u="none" strike="noStrike" kern="1200" cap="none" spc="0" normalizeH="0" baseline="0" noProof="0" dirty="0" err="1">
                <a:ln>
                  <a:noFill/>
                </a:ln>
                <a:solidFill>
                  <a:prstClr val="black"/>
                </a:solidFill>
                <a:effectLst>
                  <a:glow rad="88900">
                    <a:srgbClr val="FF6600">
                      <a:alpha val="50000"/>
                    </a:srgbClr>
                  </a:glow>
                </a:effectLst>
                <a:uLnTx/>
                <a:uFillTx/>
                <a:latin typeface="Arial" panose="020B0604020202020204" pitchFamily="34" charset="0"/>
                <a:ea typeface="+mn-ea"/>
                <a:cs typeface="Arial" panose="020B0604020202020204" pitchFamily="34" charset="0"/>
              </a:rPr>
              <a:t>Đáp</a:t>
            </a:r>
            <a:r>
              <a:rPr kumimoji="0" lang="en-US" sz="6600" b="0" i="0" u="none" strike="noStrike" kern="1200" cap="none" spc="0" normalizeH="0" baseline="0" noProof="0" dirty="0">
                <a:ln>
                  <a:noFill/>
                </a:ln>
                <a:solidFill>
                  <a:prstClr val="black"/>
                </a:solidFill>
                <a:effectLst>
                  <a:glow rad="88900">
                    <a:srgbClr val="FF6600">
                      <a:alpha val="50000"/>
                    </a:srgbClr>
                  </a:glow>
                </a:effectLst>
                <a:uLnTx/>
                <a:uFillTx/>
                <a:latin typeface="Arial" panose="020B0604020202020204" pitchFamily="34" charset="0"/>
                <a:ea typeface="+mn-ea"/>
                <a:cs typeface="Arial" panose="020B0604020202020204" pitchFamily="34" charset="0"/>
              </a:rPr>
              <a:t> </a:t>
            </a:r>
            <a:r>
              <a:rPr kumimoji="0" lang="en-US" sz="6600" b="0" i="0" u="none" strike="noStrike" kern="1200" cap="none" spc="0" normalizeH="0" baseline="0" noProof="0" dirty="0" err="1">
                <a:ln>
                  <a:noFill/>
                </a:ln>
                <a:solidFill>
                  <a:prstClr val="black"/>
                </a:solidFill>
                <a:effectLst>
                  <a:glow rad="88900">
                    <a:srgbClr val="FF6600">
                      <a:alpha val="50000"/>
                    </a:srgbClr>
                  </a:glow>
                </a:effectLst>
                <a:uLnTx/>
                <a:uFillTx/>
                <a:latin typeface="Arial" panose="020B0604020202020204" pitchFamily="34" charset="0"/>
                <a:ea typeface="+mn-ea"/>
                <a:cs typeface="Arial" panose="020B0604020202020204" pitchFamily="34" charset="0"/>
              </a:rPr>
              <a:t>án</a:t>
            </a:r>
            <a:r>
              <a:rPr kumimoji="0" lang="en-US" sz="6600" b="0" i="0" u="none" strike="noStrike" kern="1200" cap="none" spc="0" normalizeH="0" baseline="0" noProof="0" dirty="0">
                <a:ln>
                  <a:noFill/>
                </a:ln>
                <a:solidFill>
                  <a:prstClr val="black"/>
                </a:solidFill>
                <a:effectLst>
                  <a:glow rad="88900">
                    <a:srgbClr val="FF6600">
                      <a:alpha val="50000"/>
                    </a:srgbClr>
                  </a:glow>
                </a:effectLst>
                <a:uLnTx/>
                <a:uFillTx/>
                <a:latin typeface="Arial" panose="020B0604020202020204" pitchFamily="34" charset="0"/>
                <a:ea typeface="+mn-ea"/>
                <a:cs typeface="Arial" panose="020B0604020202020204" pitchFamily="34" charset="0"/>
              </a:rPr>
              <a:t>:</a:t>
            </a:r>
            <a:r>
              <a:rPr kumimoji="0" lang="en-US" sz="6600" b="0" i="0" u="none" strike="noStrike" kern="1200" cap="none" spc="0" normalizeH="0" noProof="0" dirty="0">
                <a:ln>
                  <a:noFill/>
                </a:ln>
                <a:solidFill>
                  <a:prstClr val="black"/>
                </a:solidFill>
                <a:effectLst>
                  <a:glow rad="88900">
                    <a:srgbClr val="FF6600">
                      <a:alpha val="50000"/>
                    </a:srgbClr>
                  </a:glow>
                </a:effectLst>
                <a:uLnTx/>
                <a:uFillTx/>
                <a:latin typeface="Arial" panose="020B0604020202020204" pitchFamily="34" charset="0"/>
                <a:ea typeface="+mn-ea"/>
                <a:cs typeface="Arial" panose="020B0604020202020204" pitchFamily="34" charset="0"/>
              </a:rPr>
              <a:t> </a:t>
            </a:r>
            <a:r>
              <a:rPr kumimoji="0" lang="en-US" sz="6600" b="0" i="0" u="none" strike="noStrike" kern="1200" cap="none" spc="0" normalizeH="0" noProof="0" dirty="0" err="1">
                <a:ln>
                  <a:noFill/>
                </a:ln>
                <a:solidFill>
                  <a:prstClr val="black"/>
                </a:solidFill>
                <a:effectLst>
                  <a:glow rad="88900">
                    <a:srgbClr val="FF6600">
                      <a:alpha val="50000"/>
                    </a:srgbClr>
                  </a:glow>
                </a:effectLst>
                <a:uLnTx/>
                <a:uFillTx/>
                <a:latin typeface="Arial" panose="020B0604020202020204" pitchFamily="34" charset="0"/>
                <a:ea typeface="+mn-ea"/>
                <a:cs typeface="Arial" panose="020B0604020202020204" pitchFamily="34" charset="0"/>
              </a:rPr>
              <a:t>Vũng</a:t>
            </a:r>
            <a:r>
              <a:rPr kumimoji="0" lang="en-US" sz="6600" b="0" i="0" u="none" strike="noStrike" kern="1200" cap="none" spc="0" normalizeH="0" noProof="0" dirty="0">
                <a:ln>
                  <a:noFill/>
                </a:ln>
                <a:solidFill>
                  <a:prstClr val="black"/>
                </a:solidFill>
                <a:effectLst>
                  <a:glow rad="88900">
                    <a:srgbClr val="FF6600">
                      <a:alpha val="50000"/>
                    </a:srgbClr>
                  </a:glow>
                </a:effectLst>
                <a:uLnTx/>
                <a:uFillTx/>
                <a:latin typeface="Arial" panose="020B0604020202020204" pitchFamily="34" charset="0"/>
                <a:ea typeface="+mn-ea"/>
                <a:cs typeface="Arial" panose="020B0604020202020204" pitchFamily="34" charset="0"/>
              </a:rPr>
              <a:t> </a:t>
            </a:r>
            <a:r>
              <a:rPr kumimoji="0" lang="en-US" sz="6600" b="0" i="0" u="none" strike="noStrike" kern="1200" cap="none" spc="0" normalizeH="0" noProof="0" dirty="0" err="1">
                <a:ln>
                  <a:noFill/>
                </a:ln>
                <a:solidFill>
                  <a:prstClr val="black"/>
                </a:solidFill>
                <a:effectLst>
                  <a:glow rad="88900">
                    <a:srgbClr val="FF6600">
                      <a:alpha val="50000"/>
                    </a:srgbClr>
                  </a:glow>
                </a:effectLst>
                <a:uLnTx/>
                <a:uFillTx/>
                <a:latin typeface="Arial" panose="020B0604020202020204" pitchFamily="34" charset="0"/>
                <a:ea typeface="+mn-ea"/>
                <a:cs typeface="Arial" panose="020B0604020202020204" pitchFamily="34" charset="0"/>
              </a:rPr>
              <a:t>Tàu</a:t>
            </a:r>
            <a:endParaRPr kumimoji="0" lang="en-US" sz="6600" b="0" i="0" u="none" strike="noStrike" kern="1200" cap="none" spc="0" normalizeH="0" baseline="0" noProof="0" dirty="0">
              <a:ln>
                <a:noFill/>
              </a:ln>
              <a:solidFill>
                <a:prstClr val="black"/>
              </a:solidFill>
              <a:effectLst>
                <a:glow rad="88900">
                  <a:srgbClr val="FF6600">
                    <a:alpha val="50000"/>
                  </a:srgbClr>
                </a:glow>
              </a:effectLst>
              <a:uLnTx/>
              <a:uFillTx/>
              <a:latin typeface="Arial" panose="020B0604020202020204" pitchFamily="34" charset="0"/>
              <a:ea typeface="+mn-ea"/>
              <a:cs typeface="Arial" panose="020B0604020202020204" pitchFamily="34" charset="0"/>
            </a:endParaRPr>
          </a:p>
        </p:txBody>
      </p:sp>
      <p:pic>
        <p:nvPicPr>
          <p:cNvPr id="3" name="Picture 2">
            <a:extLst>
              <a:ext uri="{FF2B5EF4-FFF2-40B4-BE49-F238E27FC236}">
                <a16:creationId xmlns:a16="http://schemas.microsoft.com/office/drawing/2014/main" id="{874C0A67-34EA-DCDF-9977-0DE734622893}"/>
              </a:ext>
            </a:extLst>
          </p:cNvPr>
          <p:cNvPicPr>
            <a:picLocks noChangeAspect="1"/>
          </p:cNvPicPr>
          <p:nvPr/>
        </p:nvPicPr>
        <p:blipFill>
          <a:blip r:embed="rId5"/>
          <a:stretch>
            <a:fillRect/>
          </a:stretch>
        </p:blipFill>
        <p:spPr>
          <a:xfrm>
            <a:off x="1719262" y="147637"/>
            <a:ext cx="9153525" cy="4143375"/>
          </a:xfrm>
          <a:prstGeom prst="rect">
            <a:avLst/>
          </a:prstGeom>
        </p:spPr>
      </p:pic>
    </p:spTree>
    <p:extLst>
      <p:ext uri="{BB962C8B-B14F-4D97-AF65-F5344CB8AC3E}">
        <p14:creationId xmlns:p14="http://schemas.microsoft.com/office/powerpoint/2010/main" val="56276453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barn(inVertical)">
                                      <p:cBhvr>
                                        <p:cTn id="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4">
            <a:extLst>
              <a:ext uri="{FF2B5EF4-FFF2-40B4-BE49-F238E27FC236}">
                <a16:creationId xmlns:a16="http://schemas.microsoft.com/office/drawing/2014/main" id="{801822B1-6A3F-47DA-8113-716A6D8B2E6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9" name="Picture 8">
            <a:extLst>
              <a:ext uri="{FF2B5EF4-FFF2-40B4-BE49-F238E27FC236}">
                <a16:creationId xmlns:a16="http://schemas.microsoft.com/office/drawing/2014/main" id="{47CFD023-9635-7141-0E97-9931323FA7AB}"/>
              </a:ext>
            </a:extLst>
          </p:cNvPr>
          <p:cNvPicPr>
            <a:picLocks noChangeAspect="1"/>
          </p:cNvPicPr>
          <p:nvPr/>
        </p:nvPicPr>
        <p:blipFill>
          <a:blip r:embed="rId3"/>
          <a:stretch>
            <a:fillRect/>
          </a:stretch>
        </p:blipFill>
        <p:spPr>
          <a:xfrm>
            <a:off x="958445" y="3192615"/>
            <a:ext cx="10577477" cy="2127688"/>
          </a:xfrm>
          <a:prstGeom prst="rect">
            <a:avLst/>
          </a:prstGeom>
        </p:spPr>
      </p:pic>
      <p:pic>
        <p:nvPicPr>
          <p:cNvPr id="14" name="Picture 13">
            <a:extLst>
              <a:ext uri="{FF2B5EF4-FFF2-40B4-BE49-F238E27FC236}">
                <a16:creationId xmlns:a16="http://schemas.microsoft.com/office/drawing/2014/main" id="{D165F854-0CFD-2515-77FF-AEDE550979F9}"/>
              </a:ext>
            </a:extLst>
          </p:cNvPr>
          <p:cNvPicPr>
            <a:picLocks noChangeAspect="1"/>
          </p:cNvPicPr>
          <p:nvPr/>
        </p:nvPicPr>
        <p:blipFill>
          <a:blip r:embed="rId4"/>
          <a:stretch>
            <a:fillRect/>
          </a:stretch>
        </p:blipFill>
        <p:spPr>
          <a:xfrm>
            <a:off x="4479217" y="1899149"/>
            <a:ext cx="2926334" cy="1457070"/>
          </a:xfrm>
          <a:prstGeom prst="rect">
            <a:avLst/>
          </a:prstGeom>
        </p:spPr>
      </p:pic>
      <p:pic>
        <p:nvPicPr>
          <p:cNvPr id="2" name="Picture 2" descr="Ảnh có chứa văn bản, biểu tượng, Phông chữ, Nhãn hiệu&#10;&#10;Mô tả được tạo tự động">
            <a:extLst>
              <a:ext uri="{FF2B5EF4-FFF2-40B4-BE49-F238E27FC236}">
                <a16:creationId xmlns:a16="http://schemas.microsoft.com/office/drawing/2014/main" id="{758C2BFF-C6B2-617E-6454-700AD864D470}"/>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5011" y="242799"/>
            <a:ext cx="1360528" cy="1283650"/>
          </a:xfrm>
          <a:prstGeom prst="ellipse">
            <a:avLst/>
          </a:prstGeom>
        </p:spPr>
      </p:pic>
      <p:sp>
        <p:nvSpPr>
          <p:cNvPr id="5" name="Hộp Văn bản 5">
            <a:extLst>
              <a:ext uri="{FF2B5EF4-FFF2-40B4-BE49-F238E27FC236}">
                <a16:creationId xmlns:a16="http://schemas.microsoft.com/office/drawing/2014/main" id="{68A35B34-8874-7471-16BC-311EBEB1C564}"/>
              </a:ext>
            </a:extLst>
          </p:cNvPr>
          <p:cNvSpPr txBox="1"/>
          <p:nvPr/>
        </p:nvSpPr>
        <p:spPr>
          <a:xfrm>
            <a:off x="2189230" y="1149098"/>
            <a:ext cx="7506307" cy="646331"/>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b="1" i="0" u="none" strike="noStrike" kern="120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UBND</a:t>
            </a:r>
            <a:r>
              <a:rPr kumimoji="0" lang="en-US"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a:t>
            </a:r>
            <a:r>
              <a:rPr kumimoji="0" lang="vi-VN"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QUẬN LONG BIÊN</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TRƯỜNG TIỂU HỌC ÁI MỘ B  </a:t>
            </a:r>
          </a:p>
        </p:txBody>
      </p:sp>
    </p:spTree>
    <p:extLst>
      <p:ext uri="{BB962C8B-B14F-4D97-AF65-F5344CB8AC3E}">
        <p14:creationId xmlns:p14="http://schemas.microsoft.com/office/powerpoint/2010/main" val="360789472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down)">
                                      <p:cBhvr>
                                        <p:cTn id="7" dur="500"/>
                                        <p:tgtEl>
                                          <p:spTgt spid="14"/>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1000"/>
                                        <p:tgtEl>
                                          <p:spTgt spid="9"/>
                                        </p:tgtEl>
                                      </p:cBhvr>
                                    </p:animEffect>
                                    <p:anim calcmode="lin" valueType="num">
                                      <p:cBhvr>
                                        <p:cTn id="13" dur="1000" fill="hold"/>
                                        <p:tgtEl>
                                          <p:spTgt spid="9"/>
                                        </p:tgtEl>
                                        <p:attrNameLst>
                                          <p:attrName>ppt_x</p:attrName>
                                        </p:attrNameLst>
                                      </p:cBhvr>
                                      <p:tavLst>
                                        <p:tav tm="0">
                                          <p:val>
                                            <p:strVal val="#ppt_x"/>
                                          </p:val>
                                        </p:tav>
                                        <p:tav tm="100000">
                                          <p:val>
                                            <p:strVal val="#ppt_x"/>
                                          </p:val>
                                        </p:tav>
                                      </p:tavLst>
                                    </p:anim>
                                    <p:anim calcmode="lin" valueType="num">
                                      <p:cBhvr>
                                        <p:cTn id="14"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a:extLst>
              <a:ext uri="{FF2B5EF4-FFF2-40B4-BE49-F238E27FC236}">
                <a16:creationId xmlns:a16="http://schemas.microsoft.com/office/drawing/2014/main" id="{4748FC2C-7E43-421B-B43F-912982193D3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8" name="图片 7">
            <a:extLst>
              <a:ext uri="{FF2B5EF4-FFF2-40B4-BE49-F238E27FC236}">
                <a16:creationId xmlns:a16="http://schemas.microsoft.com/office/drawing/2014/main" id="{E219567D-10EB-401F-8496-B9D281B3473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0"/>
            <a:ext cx="5005912" cy="1670050"/>
          </a:xfrm>
          <a:prstGeom prst="rect">
            <a:avLst/>
          </a:prstGeom>
        </p:spPr>
      </p:pic>
      <p:sp>
        <p:nvSpPr>
          <p:cNvPr id="11" name="TextBox 10">
            <a:extLst>
              <a:ext uri="{FF2B5EF4-FFF2-40B4-BE49-F238E27FC236}">
                <a16:creationId xmlns:a16="http://schemas.microsoft.com/office/drawing/2014/main" id="{7583B2CA-B7E3-414C-B220-0D744652F538}"/>
              </a:ext>
            </a:extLst>
          </p:cNvPr>
          <p:cNvSpPr txBox="1"/>
          <p:nvPr/>
        </p:nvSpPr>
        <p:spPr>
          <a:xfrm>
            <a:off x="5540671" y="2028616"/>
            <a:ext cx="4671554" cy="280076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800" b="0" i="0" u="none" strike="noStrike" kern="1200" cap="none" spc="0" normalizeH="0" baseline="0" noProof="0" dirty="0" err="1">
                <a:ln>
                  <a:noFill/>
                </a:ln>
                <a:solidFill>
                  <a:srgbClr val="002060"/>
                </a:solidFill>
                <a:effectLst>
                  <a:glow rad="88900">
                    <a:srgbClr val="FF6600">
                      <a:alpha val="50000"/>
                    </a:srgbClr>
                  </a:glow>
                </a:effectLst>
                <a:uLnTx/>
                <a:uFillTx/>
              </a:rPr>
              <a:t>Nhà</a:t>
            </a:r>
            <a:r>
              <a:rPr kumimoji="0" lang="en-US" sz="8800" b="0" i="0" u="none" strike="noStrike" kern="1200" cap="none" spc="0" normalizeH="0" baseline="0" noProof="0" dirty="0">
                <a:ln>
                  <a:noFill/>
                </a:ln>
                <a:solidFill>
                  <a:srgbClr val="002060"/>
                </a:solidFill>
                <a:effectLst>
                  <a:glow rad="88900">
                    <a:srgbClr val="FF6600">
                      <a:alpha val="50000"/>
                    </a:srgbClr>
                  </a:glow>
                </a:effectLst>
                <a:uLnTx/>
                <a:uFillTx/>
              </a:rPr>
              <a:t> </a:t>
            </a:r>
            <a:r>
              <a:rPr kumimoji="0" lang="en-US" sz="8800" b="0" i="0" u="none" strike="noStrike" kern="1200" cap="none" spc="0" normalizeH="0" baseline="0" noProof="0" dirty="0" err="1">
                <a:ln>
                  <a:noFill/>
                </a:ln>
                <a:solidFill>
                  <a:srgbClr val="002060"/>
                </a:solidFill>
                <a:effectLst>
                  <a:glow rad="88900">
                    <a:srgbClr val="FF6600">
                      <a:alpha val="50000"/>
                    </a:srgbClr>
                  </a:glow>
                </a:effectLst>
                <a:uLnTx/>
                <a:uFillTx/>
              </a:rPr>
              <a:t>diễn</a:t>
            </a:r>
            <a:r>
              <a:rPr kumimoji="0" lang="en-US" sz="8800" b="0" i="0" u="none" strike="noStrike" kern="1200" cap="none" spc="0" normalizeH="0" baseline="0" noProof="0" dirty="0">
                <a:ln>
                  <a:noFill/>
                </a:ln>
                <a:solidFill>
                  <a:srgbClr val="002060"/>
                </a:solidFill>
                <a:effectLst>
                  <a:glow rad="88900">
                    <a:srgbClr val="FF6600">
                      <a:alpha val="50000"/>
                    </a:srgbClr>
                  </a:glow>
                </a:effectLst>
                <a:uLnTx/>
                <a:uFillTx/>
              </a:rPr>
              <a:t> </a:t>
            </a:r>
            <a:r>
              <a:rPr kumimoji="0" lang="en-US" sz="8800" b="0" i="0" u="none" strike="noStrike" kern="1200" cap="none" spc="0" normalizeH="0" baseline="0" noProof="0" dirty="0" err="1">
                <a:ln>
                  <a:noFill/>
                </a:ln>
                <a:solidFill>
                  <a:srgbClr val="002060"/>
                </a:solidFill>
                <a:effectLst>
                  <a:glow rad="88900">
                    <a:srgbClr val="FF6600">
                      <a:alpha val="50000"/>
                    </a:srgbClr>
                  </a:glow>
                </a:effectLst>
                <a:uLnTx/>
                <a:uFillTx/>
              </a:rPr>
              <a:t>giả</a:t>
            </a:r>
            <a:r>
              <a:rPr kumimoji="0" lang="en-US" sz="8800" b="0" i="0" u="none" strike="noStrike" kern="1200" cap="none" spc="0" normalizeH="0" baseline="0" noProof="0" dirty="0">
                <a:ln>
                  <a:noFill/>
                </a:ln>
                <a:solidFill>
                  <a:srgbClr val="002060"/>
                </a:solidFill>
                <a:effectLst>
                  <a:glow rad="88900">
                    <a:srgbClr val="FF6600">
                      <a:alpha val="50000"/>
                    </a:srgbClr>
                  </a:glow>
                </a:effectLst>
                <a:uLnTx/>
                <a:uFillTx/>
              </a:rPr>
              <a:t> </a:t>
            </a:r>
            <a:r>
              <a:rPr kumimoji="0" lang="en-US" sz="8800" b="0" i="0" u="none" strike="noStrike" kern="1200" cap="none" spc="0" normalizeH="0" baseline="0" noProof="0" dirty="0" err="1">
                <a:ln>
                  <a:noFill/>
                </a:ln>
                <a:solidFill>
                  <a:srgbClr val="002060"/>
                </a:solidFill>
                <a:effectLst>
                  <a:glow rad="88900">
                    <a:srgbClr val="FF6600">
                      <a:alpha val="50000"/>
                    </a:srgbClr>
                  </a:glow>
                </a:effectLst>
                <a:uLnTx/>
                <a:uFillTx/>
              </a:rPr>
              <a:t>nhí</a:t>
            </a:r>
            <a:endParaRPr kumimoji="0" lang="en-US" sz="8800" b="0" i="0" u="none" strike="noStrike" kern="1200" cap="none" spc="0" normalizeH="0" baseline="0" noProof="0" dirty="0">
              <a:ln>
                <a:noFill/>
              </a:ln>
              <a:solidFill>
                <a:srgbClr val="002060"/>
              </a:solidFill>
              <a:effectLst>
                <a:glow rad="88900">
                  <a:srgbClr val="FF6600">
                    <a:alpha val="50000"/>
                  </a:srgbClr>
                </a:glow>
              </a:effectLst>
              <a:uLnTx/>
              <a:uFillTx/>
            </a:endParaRPr>
          </a:p>
        </p:txBody>
      </p:sp>
      <p:pic>
        <p:nvPicPr>
          <p:cNvPr id="3" name="Picture 2" descr="A picture containing light&#10;&#10;Description automatically generated">
            <a:extLst>
              <a:ext uri="{FF2B5EF4-FFF2-40B4-BE49-F238E27FC236}">
                <a16:creationId xmlns:a16="http://schemas.microsoft.com/office/drawing/2014/main" id="{FF81BBDE-DAF3-4D68-AA59-363851466A51}"/>
              </a:ext>
            </a:extLst>
          </p:cNvPr>
          <p:cNvPicPr>
            <a:picLocks noChangeAspect="1"/>
          </p:cNvPicPr>
          <p:nvPr/>
        </p:nvPicPr>
        <p:blipFill>
          <a:blip r:embed="rId5" cstate="hqprint">
            <a:extLst>
              <a:ext uri="{28A0092B-C50C-407E-A947-70E740481C1C}">
                <a14:useLocalDpi xmlns:a14="http://schemas.microsoft.com/office/drawing/2010/main" val="0"/>
              </a:ext>
            </a:extLst>
          </a:blip>
          <a:stretch>
            <a:fillRect/>
          </a:stretch>
        </p:blipFill>
        <p:spPr>
          <a:xfrm>
            <a:off x="883920" y="1657985"/>
            <a:ext cx="5212080" cy="5212080"/>
          </a:xfrm>
          <a:prstGeom prst="rect">
            <a:avLst/>
          </a:prstGeom>
        </p:spPr>
      </p:pic>
    </p:spTree>
    <p:extLst>
      <p:ext uri="{BB962C8B-B14F-4D97-AF65-F5344CB8AC3E}">
        <p14:creationId xmlns:p14="http://schemas.microsoft.com/office/powerpoint/2010/main" val="405712413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up)">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Effect transition="in" filter="fade">
                                      <p:cBhvr>
                                        <p:cTn id="13" dur="500"/>
                                        <p:tgtEl>
                                          <p:spTgt spid="3"/>
                                        </p:tgtEl>
                                      </p:cBhvr>
                                    </p:animEffect>
                                  </p:childTnLst>
                                </p:cTn>
                              </p:par>
                            </p:childTnLst>
                          </p:cTn>
                        </p:par>
                        <p:par>
                          <p:cTn id="14" fill="hold">
                            <p:stCondLst>
                              <p:cond delay="1000"/>
                            </p:stCondLst>
                            <p:childTnLst>
                              <p:par>
                                <p:cTn id="15" presetID="41" presetClass="entr" presetSubtype="0" fill="hold" grpId="0" nodeType="afterEffect">
                                  <p:stCondLst>
                                    <p:cond delay="0"/>
                                  </p:stCondLst>
                                  <p:iterate type="lt">
                                    <p:tmPct val="10000"/>
                                  </p:iterate>
                                  <p:childTnLst>
                                    <p:set>
                                      <p:cBhvr>
                                        <p:cTn id="16" dur="1" fill="hold">
                                          <p:stCondLst>
                                            <p:cond delay="0"/>
                                          </p:stCondLst>
                                        </p:cTn>
                                        <p:tgtEl>
                                          <p:spTgt spid="11"/>
                                        </p:tgtEl>
                                        <p:attrNameLst>
                                          <p:attrName>style.visibility</p:attrName>
                                        </p:attrNameLst>
                                      </p:cBhvr>
                                      <p:to>
                                        <p:strVal val="visible"/>
                                      </p:to>
                                    </p:set>
                                    <p:anim calcmode="lin" valueType="num">
                                      <p:cBhvr>
                                        <p:cTn id="17" dur="500" fill="hold"/>
                                        <p:tgtEl>
                                          <p:spTgt spid="11"/>
                                        </p:tgtEl>
                                        <p:attrNameLst>
                                          <p:attrName>ppt_x</p:attrName>
                                        </p:attrNameLst>
                                      </p:cBhvr>
                                      <p:tavLst>
                                        <p:tav tm="0">
                                          <p:val>
                                            <p:strVal val="#ppt_x"/>
                                          </p:val>
                                        </p:tav>
                                        <p:tav tm="50000">
                                          <p:val>
                                            <p:strVal val="#ppt_x+.1"/>
                                          </p:val>
                                        </p:tav>
                                        <p:tav tm="100000">
                                          <p:val>
                                            <p:strVal val="#ppt_x"/>
                                          </p:val>
                                        </p:tav>
                                      </p:tavLst>
                                    </p:anim>
                                    <p:anim calcmode="lin" valueType="num">
                                      <p:cBhvr>
                                        <p:cTn id="18" dur="500" fill="hold"/>
                                        <p:tgtEl>
                                          <p:spTgt spid="11"/>
                                        </p:tgtEl>
                                        <p:attrNameLst>
                                          <p:attrName>ppt_y</p:attrName>
                                        </p:attrNameLst>
                                      </p:cBhvr>
                                      <p:tavLst>
                                        <p:tav tm="0">
                                          <p:val>
                                            <p:strVal val="#ppt_y"/>
                                          </p:val>
                                        </p:tav>
                                        <p:tav tm="100000">
                                          <p:val>
                                            <p:strVal val="#ppt_y"/>
                                          </p:val>
                                        </p:tav>
                                      </p:tavLst>
                                    </p:anim>
                                    <p:anim calcmode="lin" valueType="num">
                                      <p:cBhvr>
                                        <p:cTn id="19" dur="500" fill="hold"/>
                                        <p:tgtEl>
                                          <p:spTgt spid="11"/>
                                        </p:tgtEl>
                                        <p:attrNameLst>
                                          <p:attrName>ppt_h</p:attrName>
                                        </p:attrNameLst>
                                      </p:cBhvr>
                                      <p:tavLst>
                                        <p:tav tm="0">
                                          <p:val>
                                            <p:strVal val="#ppt_h/10"/>
                                          </p:val>
                                        </p:tav>
                                        <p:tav tm="50000">
                                          <p:val>
                                            <p:strVal val="#ppt_h+.01"/>
                                          </p:val>
                                        </p:tav>
                                        <p:tav tm="100000">
                                          <p:val>
                                            <p:strVal val="#ppt_h"/>
                                          </p:val>
                                        </p:tav>
                                      </p:tavLst>
                                    </p:anim>
                                    <p:anim calcmode="lin" valueType="num">
                                      <p:cBhvr>
                                        <p:cTn id="20" dur="500" fill="hold"/>
                                        <p:tgtEl>
                                          <p:spTgt spid="11"/>
                                        </p:tgtEl>
                                        <p:attrNameLst>
                                          <p:attrName>ppt_w</p:attrName>
                                        </p:attrNameLst>
                                      </p:cBhvr>
                                      <p:tavLst>
                                        <p:tav tm="0">
                                          <p:val>
                                            <p:strVal val="#ppt_w/10"/>
                                          </p:val>
                                        </p:tav>
                                        <p:tav tm="50000">
                                          <p:val>
                                            <p:strVal val="#ppt_w+.01"/>
                                          </p:val>
                                        </p:tav>
                                        <p:tav tm="100000">
                                          <p:val>
                                            <p:strVal val="#ppt_w"/>
                                          </p:val>
                                        </p:tav>
                                      </p:tavLst>
                                    </p:anim>
                                    <p:animEffect transition="in" filter="fade">
                                      <p:cBhvr>
                                        <p:cTn id="21" dur="500" tmFilter="0,0; .5, 1; 1, 1"/>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a:extLst>
              <a:ext uri="{FF2B5EF4-FFF2-40B4-BE49-F238E27FC236}">
                <a16:creationId xmlns:a16="http://schemas.microsoft.com/office/drawing/2014/main" id="{BB365CEA-1205-4ADF-AF8C-16B76A729AA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6" name="文本框 5">
            <a:extLst>
              <a:ext uri="{FF2B5EF4-FFF2-40B4-BE49-F238E27FC236}">
                <a16:creationId xmlns:a16="http://schemas.microsoft.com/office/drawing/2014/main" id="{D2500517-08B9-4457-9BFB-28C473CC0A30}"/>
              </a:ext>
            </a:extLst>
          </p:cNvPr>
          <p:cNvSpPr txBox="1"/>
          <p:nvPr/>
        </p:nvSpPr>
        <p:spPr>
          <a:xfrm>
            <a:off x="323851" y="398080"/>
            <a:ext cx="11772900" cy="769441"/>
          </a:xfrm>
          <a:prstGeom prst="rect">
            <a:avLst/>
          </a:prstGeom>
          <a:noFill/>
        </p:spPr>
        <p:txBody>
          <a:bodyPr wrap="square" rtlCol="0">
            <a:spAutoFit/>
          </a:bodyPr>
          <a:lstStyle>
            <a:defPPr>
              <a:defRPr lang="zh-CN"/>
            </a:defPPr>
            <a:lvl1pPr>
              <a:defRPr sz="7200" b="1">
                <a:solidFill>
                  <a:srgbClr val="DB8F99"/>
                </a:solidFill>
                <a:effectLst>
                  <a:innerShdw blurRad="63500" dist="50800" dir="18900000">
                    <a:srgbClr val="C00000">
                      <a:alpha val="50000"/>
                    </a:srgbClr>
                  </a:innerShdw>
                </a:effectLst>
                <a:latin typeface="义启春暖花开" panose="02010601030101010101" pitchFamily="2" charset="-122"/>
                <a:ea typeface="义启春暖花开" panose="02010601030101010101" pitchFamily="2" charset="-122"/>
              </a:defRPr>
            </a:lvl1pPr>
          </a:lstStyle>
          <a:p>
            <a:pPr lvl="0">
              <a:defRPr/>
            </a:pPr>
            <a:r>
              <a:rPr lang="en-US" sz="4400" dirty="0">
                <a:solidFill>
                  <a:prstClr val="black"/>
                </a:solidFill>
                <a:effectLst/>
                <a:latin typeface="Calibri" panose="020F0502020204030204" pitchFamily="34" charset="0"/>
                <a:cs typeface="Calibri" panose="020F0502020204030204" pitchFamily="34" charset="0"/>
              </a:rPr>
              <a:t>1. </a:t>
            </a:r>
            <a:r>
              <a:rPr lang="vi-VN" sz="4400" dirty="0">
                <a:solidFill>
                  <a:prstClr val="black"/>
                </a:solidFill>
                <a:effectLst/>
                <a:latin typeface="Calibri" panose="020F0502020204030204" pitchFamily="34" charset="0"/>
                <a:cs typeface="Calibri" panose="020F0502020204030204" pitchFamily="34" charset="0"/>
              </a:rPr>
              <a:t>Nêu cảm xúc của em về  cảnh đẹp vịnh Hạ Long</a:t>
            </a:r>
            <a:endParaRPr kumimoji="0" lang="vi-VN" sz="4400" b="1" i="0" u="none" strike="noStrike" kern="1200" cap="none" spc="0" normalizeH="0" baseline="0" noProof="0" dirty="0">
              <a:ln>
                <a:noFill/>
              </a:ln>
              <a:solidFill>
                <a:prstClr val="black"/>
              </a:solidFill>
              <a:effectLst/>
              <a:uLnTx/>
              <a:uFillTx/>
              <a:latin typeface="Calibri" panose="020F0502020204030204" pitchFamily="34" charset="0"/>
              <a:ea typeface="义启春暖花开" panose="02010601030101010101" pitchFamily="2" charset="-122"/>
              <a:cs typeface="Calibri" panose="020F0502020204030204" pitchFamily="34" charset="0"/>
            </a:endParaRPr>
          </a:p>
        </p:txBody>
      </p:sp>
      <p:pic>
        <p:nvPicPr>
          <p:cNvPr id="10" name="Picture 9">
            <a:extLst>
              <a:ext uri="{FF2B5EF4-FFF2-40B4-BE49-F238E27FC236}">
                <a16:creationId xmlns:a16="http://schemas.microsoft.com/office/drawing/2014/main" id="{44CFBCA8-B0FC-BE86-D74C-86239C862945}"/>
              </a:ext>
            </a:extLst>
          </p:cNvPr>
          <p:cNvPicPr>
            <a:picLocks noChangeAspect="1"/>
          </p:cNvPicPr>
          <p:nvPr/>
        </p:nvPicPr>
        <p:blipFill>
          <a:blip r:embed="rId4"/>
          <a:stretch>
            <a:fillRect/>
          </a:stretch>
        </p:blipFill>
        <p:spPr>
          <a:xfrm>
            <a:off x="2064385" y="1205626"/>
            <a:ext cx="8782050" cy="4939903"/>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extLst>
      <p:ext uri="{BB962C8B-B14F-4D97-AF65-F5344CB8AC3E}">
        <p14:creationId xmlns:p14="http://schemas.microsoft.com/office/powerpoint/2010/main" val="295942616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barn(inVertical)">
                                      <p:cBhvr>
                                        <p:cTn id="1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ounded Rectangle 4">
            <a:extLst>
              <a:ext uri="{FF2B5EF4-FFF2-40B4-BE49-F238E27FC236}">
                <a16:creationId xmlns:a16="http://schemas.microsoft.com/office/drawing/2014/main" id="{9E079364-BDBC-460C-BB2B-7F09FBDCEADB}"/>
              </a:ext>
            </a:extLst>
          </p:cNvPr>
          <p:cNvSpPr/>
          <p:nvPr/>
        </p:nvSpPr>
        <p:spPr>
          <a:xfrm>
            <a:off x="424655" y="250723"/>
            <a:ext cx="11329810" cy="6489290"/>
          </a:xfrm>
          <a:prstGeom prst="roundRect">
            <a:avLst/>
          </a:prstGeom>
          <a:solidFill>
            <a:schemeClr val="bg1"/>
          </a:solidFill>
          <a:ln w="38100">
            <a:solidFill>
              <a:srgbClr val="EF701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 name="Rounded Rectangle 12">
            <a:extLst>
              <a:ext uri="{FF2B5EF4-FFF2-40B4-BE49-F238E27FC236}">
                <a16:creationId xmlns:a16="http://schemas.microsoft.com/office/drawing/2014/main" id="{B9A797F6-445B-4F6E-8C7D-94467B4CA750}"/>
              </a:ext>
            </a:extLst>
          </p:cNvPr>
          <p:cNvSpPr/>
          <p:nvPr/>
        </p:nvSpPr>
        <p:spPr>
          <a:xfrm>
            <a:off x="4426053" y="414706"/>
            <a:ext cx="2462980" cy="870255"/>
          </a:xfrm>
          <a:prstGeom prst="roundRect">
            <a:avLst>
              <a:gd name="adj" fmla="val 50000"/>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FF0000"/>
                </a:solidFill>
                <a:effectLst/>
                <a:uLnTx/>
                <a:uFillTx/>
                <a:latin typeface="iCiel Panton Black" pitchFamily="50" charset="0"/>
                <a:ea typeface="+mn-ea"/>
                <a:cs typeface="+mn-cs"/>
              </a:rPr>
              <a:t>Gợi ý </a:t>
            </a:r>
          </a:p>
        </p:txBody>
      </p:sp>
      <p:grpSp>
        <p:nvGrpSpPr>
          <p:cNvPr id="6" name="Group 5">
            <a:extLst>
              <a:ext uri="{FF2B5EF4-FFF2-40B4-BE49-F238E27FC236}">
                <a16:creationId xmlns:a16="http://schemas.microsoft.com/office/drawing/2014/main" id="{F40B5C03-9427-4A4E-B004-879B88550C87}"/>
              </a:ext>
            </a:extLst>
          </p:cNvPr>
          <p:cNvGrpSpPr/>
          <p:nvPr/>
        </p:nvGrpSpPr>
        <p:grpSpPr>
          <a:xfrm>
            <a:off x="1668163" y="1579927"/>
            <a:ext cx="4144237" cy="1253603"/>
            <a:chOff x="1563388" y="1932049"/>
            <a:chExt cx="4144237" cy="1253603"/>
          </a:xfrm>
        </p:grpSpPr>
        <p:sp>
          <p:nvSpPr>
            <p:cNvPr id="7" name="Rounded Rectangle 13">
              <a:extLst>
                <a:ext uri="{FF2B5EF4-FFF2-40B4-BE49-F238E27FC236}">
                  <a16:creationId xmlns:a16="http://schemas.microsoft.com/office/drawing/2014/main" id="{7F6FB5CE-3EDB-49AA-ABC1-500834F887D0}"/>
                </a:ext>
              </a:extLst>
            </p:cNvPr>
            <p:cNvSpPr/>
            <p:nvPr/>
          </p:nvSpPr>
          <p:spPr>
            <a:xfrm>
              <a:off x="1563388" y="1976287"/>
              <a:ext cx="4144237" cy="1209365"/>
            </a:xfrm>
            <a:prstGeom prst="roundRect">
              <a:avLst>
                <a:gd name="adj" fmla="val 16516"/>
              </a:avLst>
            </a:prstGeom>
            <a:solidFill>
              <a:srgbClr val="CCFF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 name="TextBox 7">
              <a:extLst>
                <a:ext uri="{FF2B5EF4-FFF2-40B4-BE49-F238E27FC236}">
                  <a16:creationId xmlns:a16="http://schemas.microsoft.com/office/drawing/2014/main" id="{AEA4F988-245E-4C80-A909-520043D00F4F}"/>
                </a:ext>
              </a:extLst>
            </p:cNvPr>
            <p:cNvSpPr txBox="1"/>
            <p:nvPr/>
          </p:nvSpPr>
          <p:spPr>
            <a:xfrm>
              <a:off x="1563389" y="1932049"/>
              <a:ext cx="4144236" cy="1077218"/>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err="1">
                  <a:ln>
                    <a:noFill/>
                  </a:ln>
                  <a:solidFill>
                    <a:prstClr val="black"/>
                  </a:solidFill>
                  <a:effectLst/>
                  <a:uLnTx/>
                  <a:uFillTx/>
                  <a:latin typeface="Calibri" panose="020F0502020204030204"/>
                  <a:ea typeface="+mn-ea"/>
                  <a:cs typeface="+mn-cs"/>
                </a:rPr>
                <a:t>Giới</a:t>
              </a:r>
              <a:r>
                <a:rPr kumimoji="0" lang="en-US" sz="32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3200" b="0" i="0" u="none" strike="noStrike" kern="1200" cap="none" spc="0" normalizeH="0" baseline="0" noProof="0" dirty="0" err="1">
                  <a:ln>
                    <a:noFill/>
                  </a:ln>
                  <a:solidFill>
                    <a:prstClr val="black"/>
                  </a:solidFill>
                  <a:effectLst/>
                  <a:uLnTx/>
                  <a:uFillTx/>
                  <a:latin typeface="Calibri" panose="020F0502020204030204"/>
                  <a:ea typeface="+mn-ea"/>
                  <a:cs typeface="+mn-cs"/>
                </a:rPr>
                <a:t>thiệu</a:t>
              </a:r>
              <a:r>
                <a:rPr kumimoji="0" lang="en-US" sz="3200" b="0" i="0" u="none" strike="noStrike" kern="1200" cap="none" spc="0" normalizeH="0" baseline="0" noProof="0" dirty="0">
                  <a:ln>
                    <a:noFill/>
                  </a:ln>
                  <a:solidFill>
                    <a:prstClr val="black"/>
                  </a:solidFill>
                  <a:effectLst/>
                  <a:uLnTx/>
                  <a:uFillTx/>
                  <a:latin typeface="Calibri" panose="020F0502020204030204"/>
                  <a:ea typeface="+mn-ea"/>
                  <a:cs typeface="+mn-cs"/>
                </a:rPr>
                <a:t> bao </a:t>
              </a:r>
              <a:r>
                <a:rPr kumimoji="0" lang="en-US" sz="3200" b="0" i="0" u="none" strike="noStrike" kern="1200" cap="none" spc="0" normalizeH="0" baseline="0" noProof="0" dirty="0" err="1">
                  <a:ln>
                    <a:noFill/>
                  </a:ln>
                  <a:solidFill>
                    <a:prstClr val="black"/>
                  </a:solidFill>
                  <a:effectLst/>
                  <a:uLnTx/>
                  <a:uFillTx/>
                  <a:latin typeface="Calibri" panose="020F0502020204030204"/>
                  <a:ea typeface="+mn-ea"/>
                  <a:cs typeface="+mn-cs"/>
                </a:rPr>
                <a:t>quát</a:t>
              </a:r>
              <a:r>
                <a:rPr kumimoji="0" lang="en-US" sz="32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3200" b="0" i="0" u="none" strike="noStrike" kern="1200" cap="none" spc="0" normalizeH="0" baseline="0" noProof="0" dirty="0" err="1">
                  <a:ln>
                    <a:noFill/>
                  </a:ln>
                  <a:solidFill>
                    <a:prstClr val="black"/>
                  </a:solidFill>
                  <a:effectLst/>
                  <a:uLnTx/>
                  <a:uFillTx/>
                  <a:latin typeface="Calibri" panose="020F0502020204030204"/>
                  <a:ea typeface="+mn-ea"/>
                  <a:cs typeface="+mn-cs"/>
                </a:rPr>
                <a:t>về</a:t>
              </a:r>
              <a:r>
                <a:rPr kumimoji="0" lang="en-US" sz="32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3200" b="0" i="0" u="none" strike="noStrike" kern="1200" cap="none" spc="0" normalizeH="0" baseline="0" noProof="0" dirty="0" err="1">
                  <a:ln>
                    <a:noFill/>
                  </a:ln>
                  <a:solidFill>
                    <a:prstClr val="black"/>
                  </a:solidFill>
                  <a:effectLst/>
                  <a:uLnTx/>
                  <a:uFillTx/>
                  <a:latin typeface="Calibri" panose="020F0502020204030204"/>
                  <a:ea typeface="+mn-ea"/>
                  <a:cs typeface="+mn-cs"/>
                </a:rPr>
                <a:t>vịnh</a:t>
              </a:r>
              <a:r>
                <a:rPr kumimoji="0" lang="en-US" sz="32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3200" b="0" i="0" u="none" strike="noStrike" kern="1200" cap="none" spc="0" normalizeH="0" baseline="0" noProof="0" dirty="0" err="1">
                  <a:ln>
                    <a:noFill/>
                  </a:ln>
                  <a:solidFill>
                    <a:prstClr val="black"/>
                  </a:solidFill>
                  <a:effectLst/>
                  <a:uLnTx/>
                  <a:uFillTx/>
                  <a:latin typeface="Calibri" panose="020F0502020204030204"/>
                  <a:ea typeface="+mn-ea"/>
                  <a:cs typeface="+mn-cs"/>
                </a:rPr>
                <a:t>Hạ</a:t>
              </a:r>
              <a:r>
                <a:rPr kumimoji="0" lang="en-US" sz="3200" b="0" i="0" u="none" strike="noStrike" kern="1200" cap="none" spc="0" normalizeH="0" baseline="0" noProof="0" dirty="0">
                  <a:ln>
                    <a:noFill/>
                  </a:ln>
                  <a:solidFill>
                    <a:prstClr val="black"/>
                  </a:solidFill>
                  <a:effectLst/>
                  <a:uLnTx/>
                  <a:uFillTx/>
                  <a:latin typeface="Calibri" panose="020F0502020204030204"/>
                  <a:ea typeface="+mn-ea"/>
                  <a:cs typeface="+mn-cs"/>
                </a:rPr>
                <a:t> Long.</a:t>
              </a:r>
            </a:p>
          </p:txBody>
        </p:sp>
      </p:grpSp>
      <p:sp>
        <p:nvSpPr>
          <p:cNvPr id="9" name="Rounded Rectangle 22">
            <a:extLst>
              <a:ext uri="{FF2B5EF4-FFF2-40B4-BE49-F238E27FC236}">
                <a16:creationId xmlns:a16="http://schemas.microsoft.com/office/drawing/2014/main" id="{BF1323A4-59CD-427F-93DA-22685984F0E3}"/>
              </a:ext>
            </a:extLst>
          </p:cNvPr>
          <p:cNvSpPr/>
          <p:nvPr/>
        </p:nvSpPr>
        <p:spPr>
          <a:xfrm>
            <a:off x="2656279" y="3443413"/>
            <a:ext cx="7816586" cy="3062162"/>
          </a:xfrm>
          <a:prstGeom prst="roundRect">
            <a:avLst>
              <a:gd name="adj" fmla="val 17021"/>
            </a:avLst>
          </a:prstGeom>
          <a:solidFill>
            <a:srgbClr val="FFFF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Rectangle 9">
            <a:extLst>
              <a:ext uri="{FF2B5EF4-FFF2-40B4-BE49-F238E27FC236}">
                <a16:creationId xmlns:a16="http://schemas.microsoft.com/office/drawing/2014/main" id="{63086E00-4717-4AB4-AA54-3FAA3F966551}"/>
              </a:ext>
            </a:extLst>
          </p:cNvPr>
          <p:cNvSpPr/>
          <p:nvPr/>
        </p:nvSpPr>
        <p:spPr>
          <a:xfrm>
            <a:off x="3000375" y="3641900"/>
            <a:ext cx="7424864" cy="2554545"/>
          </a:xfrm>
          <a:prstGeom prst="rect">
            <a:avLst/>
          </a:prstGeom>
        </p:spPr>
        <p:txBody>
          <a:bodyPr wrap="square">
            <a:spAutoFit/>
          </a:bodyPr>
          <a:lstStyle/>
          <a:p>
            <a:pPr lvl="0" algn="just">
              <a:defRPr/>
            </a:pPr>
            <a:r>
              <a:rPr lang="vi-VN" sz="3200" dirty="0">
                <a:solidFill>
                  <a:prstClr val="black"/>
                </a:solidFill>
                <a:latin typeface="Calibri" panose="020F0502020204030204" pitchFamily="34" charset="0"/>
                <a:cs typeface="Calibri" panose="020F0502020204030204" pitchFamily="34" charset="0"/>
              </a:rPr>
              <a:t>Nêu cảm nghĩ của em về vịnh Hạ Long.</a:t>
            </a:r>
          </a:p>
          <a:p>
            <a:pPr lvl="0" algn="just">
              <a:defRPr/>
            </a:pPr>
            <a:r>
              <a:rPr lang="vi-VN" sz="3200" dirty="0">
                <a:solidFill>
                  <a:prstClr val="black"/>
                </a:solidFill>
                <a:latin typeface="Calibri" panose="020F0502020204030204" pitchFamily="34" charset="0"/>
                <a:cs typeface="Calibri" panose="020F0502020204030204" pitchFamily="34" charset="0"/>
              </a:rPr>
              <a:t>- Cảm nghĩ về vẻ đẹp của vịnh (yêu thích mây trời, núi non, sóng nước,...)</a:t>
            </a:r>
          </a:p>
          <a:p>
            <a:pPr lvl="0" algn="just">
              <a:defRPr/>
            </a:pPr>
            <a:r>
              <a:rPr lang="vi-VN" sz="3200" dirty="0">
                <a:solidFill>
                  <a:prstClr val="black"/>
                </a:solidFill>
                <a:latin typeface="Calibri" panose="020F0502020204030204" pitchFamily="34" charset="0"/>
                <a:cs typeface="Calibri" panose="020F0502020204030204" pitchFamily="34" charset="0"/>
              </a:rPr>
              <a:t>- Tự hào vì vịnh Hạ Long được UNESCO công nhận là di sản thiên nhiên thế giới.</a:t>
            </a:r>
          </a:p>
        </p:txBody>
      </p:sp>
      <p:sp>
        <p:nvSpPr>
          <p:cNvPr id="11" name="Rounded Rectangle 38">
            <a:extLst>
              <a:ext uri="{FF2B5EF4-FFF2-40B4-BE49-F238E27FC236}">
                <a16:creationId xmlns:a16="http://schemas.microsoft.com/office/drawing/2014/main" id="{E2F8F84E-2A2E-4959-8993-91D6C5CD5C15}"/>
              </a:ext>
            </a:extLst>
          </p:cNvPr>
          <p:cNvSpPr/>
          <p:nvPr/>
        </p:nvSpPr>
        <p:spPr>
          <a:xfrm>
            <a:off x="7161937" y="1565989"/>
            <a:ext cx="4144237" cy="1209365"/>
          </a:xfrm>
          <a:prstGeom prst="roundRect">
            <a:avLst>
              <a:gd name="adj" fmla="val 16516"/>
            </a:avLst>
          </a:prstGeom>
          <a:solidFill>
            <a:srgbClr val="FFFF6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Rectangle 11">
            <a:extLst>
              <a:ext uri="{FF2B5EF4-FFF2-40B4-BE49-F238E27FC236}">
                <a16:creationId xmlns:a16="http://schemas.microsoft.com/office/drawing/2014/main" id="{709A5986-3C5A-4F98-8E43-740E6132D8FD}"/>
              </a:ext>
            </a:extLst>
          </p:cNvPr>
          <p:cNvSpPr/>
          <p:nvPr/>
        </p:nvSpPr>
        <p:spPr>
          <a:xfrm>
            <a:off x="7190512" y="1616142"/>
            <a:ext cx="3963263" cy="1077218"/>
          </a:xfrm>
          <a:prstGeom prst="rect">
            <a:avLst/>
          </a:prstGeom>
        </p:spPr>
        <p:txBody>
          <a:bodyPr wrap="square">
            <a:spAutoFit/>
          </a:bodyPr>
          <a:lstStyle/>
          <a:p>
            <a:pPr lvl="0" algn="just">
              <a:defRPr/>
            </a:pPr>
            <a:r>
              <a:rPr lang="en-US" sz="3200" dirty="0" err="1">
                <a:solidFill>
                  <a:srgbClr val="0000CC"/>
                </a:solidFill>
              </a:rPr>
              <a:t>Nêu</a:t>
            </a:r>
            <a:r>
              <a:rPr lang="en-US" sz="3200" dirty="0">
                <a:solidFill>
                  <a:srgbClr val="0000CC"/>
                </a:solidFill>
              </a:rPr>
              <a:t> </a:t>
            </a:r>
            <a:r>
              <a:rPr lang="en-US" sz="3200" dirty="0" err="1">
                <a:solidFill>
                  <a:srgbClr val="0000CC"/>
                </a:solidFill>
              </a:rPr>
              <a:t>đặc</a:t>
            </a:r>
            <a:r>
              <a:rPr lang="en-US" sz="3200" dirty="0">
                <a:solidFill>
                  <a:srgbClr val="0000CC"/>
                </a:solidFill>
              </a:rPr>
              <a:t> </a:t>
            </a:r>
            <a:r>
              <a:rPr lang="en-US" sz="3200" dirty="0" err="1">
                <a:solidFill>
                  <a:srgbClr val="0000CC"/>
                </a:solidFill>
              </a:rPr>
              <a:t>điểm</a:t>
            </a:r>
            <a:r>
              <a:rPr lang="en-US" sz="3200" dirty="0">
                <a:solidFill>
                  <a:srgbClr val="0000CC"/>
                </a:solidFill>
              </a:rPr>
              <a:t> </a:t>
            </a:r>
            <a:r>
              <a:rPr lang="en-US" sz="3200" dirty="0" err="1">
                <a:solidFill>
                  <a:srgbClr val="0000CC"/>
                </a:solidFill>
              </a:rPr>
              <a:t>nổi</a:t>
            </a:r>
            <a:r>
              <a:rPr lang="en-US" sz="3200" dirty="0">
                <a:solidFill>
                  <a:srgbClr val="0000CC"/>
                </a:solidFill>
              </a:rPr>
              <a:t> </a:t>
            </a:r>
            <a:r>
              <a:rPr lang="en-US" sz="3200" dirty="0" err="1">
                <a:solidFill>
                  <a:srgbClr val="0000CC"/>
                </a:solidFill>
              </a:rPr>
              <a:t>bật</a:t>
            </a:r>
            <a:r>
              <a:rPr lang="en-US" sz="3200" dirty="0">
                <a:solidFill>
                  <a:srgbClr val="0000CC"/>
                </a:solidFill>
              </a:rPr>
              <a:t> </a:t>
            </a:r>
            <a:r>
              <a:rPr lang="en-US" sz="3200" dirty="0" err="1">
                <a:solidFill>
                  <a:srgbClr val="0000CC"/>
                </a:solidFill>
              </a:rPr>
              <a:t>của</a:t>
            </a:r>
            <a:r>
              <a:rPr lang="en-US" sz="3200" dirty="0">
                <a:solidFill>
                  <a:srgbClr val="0000CC"/>
                </a:solidFill>
              </a:rPr>
              <a:t> </a:t>
            </a:r>
            <a:r>
              <a:rPr lang="en-US" sz="3200" dirty="0" err="1">
                <a:solidFill>
                  <a:srgbClr val="0000CC"/>
                </a:solidFill>
              </a:rPr>
              <a:t>cảnh</a:t>
            </a:r>
            <a:r>
              <a:rPr lang="en-US" sz="3200" dirty="0">
                <a:solidFill>
                  <a:srgbClr val="0000CC"/>
                </a:solidFill>
              </a:rPr>
              <a:t> </a:t>
            </a:r>
            <a:r>
              <a:rPr lang="en-US" sz="3200" dirty="0" err="1">
                <a:solidFill>
                  <a:srgbClr val="0000CC"/>
                </a:solidFill>
              </a:rPr>
              <a:t>vật</a:t>
            </a:r>
            <a:r>
              <a:rPr lang="en-US" sz="3200" dirty="0">
                <a:solidFill>
                  <a:srgbClr val="0000CC"/>
                </a:solidFill>
              </a:rPr>
              <a:t>.</a:t>
            </a:r>
          </a:p>
        </p:txBody>
      </p:sp>
      <p:sp>
        <p:nvSpPr>
          <p:cNvPr id="13" name="Right Arrow 24">
            <a:extLst>
              <a:ext uri="{FF2B5EF4-FFF2-40B4-BE49-F238E27FC236}">
                <a16:creationId xmlns:a16="http://schemas.microsoft.com/office/drawing/2014/main" id="{D1B70B15-F311-4E95-9FD3-DA88067CA4C3}"/>
              </a:ext>
            </a:extLst>
          </p:cNvPr>
          <p:cNvSpPr/>
          <p:nvPr/>
        </p:nvSpPr>
        <p:spPr>
          <a:xfrm>
            <a:off x="5839367" y="2079454"/>
            <a:ext cx="1352007" cy="53613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 name="Right Arrow 40">
            <a:extLst>
              <a:ext uri="{FF2B5EF4-FFF2-40B4-BE49-F238E27FC236}">
                <a16:creationId xmlns:a16="http://schemas.microsoft.com/office/drawing/2014/main" id="{F4A400FA-0CCA-4D46-A10F-0847064FCA35}"/>
              </a:ext>
            </a:extLst>
          </p:cNvPr>
          <p:cNvSpPr/>
          <p:nvPr/>
        </p:nvSpPr>
        <p:spPr>
          <a:xfrm rot="5400000">
            <a:off x="8611344" y="2842136"/>
            <a:ext cx="666278" cy="53613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5" name="Oval 14">
            <a:extLst>
              <a:ext uri="{FF2B5EF4-FFF2-40B4-BE49-F238E27FC236}">
                <a16:creationId xmlns:a16="http://schemas.microsoft.com/office/drawing/2014/main" id="{42826C2A-1021-4CD3-9560-E014E645535B}"/>
              </a:ext>
            </a:extLst>
          </p:cNvPr>
          <p:cNvSpPr/>
          <p:nvPr/>
        </p:nvSpPr>
        <p:spPr>
          <a:xfrm>
            <a:off x="1253887" y="1418503"/>
            <a:ext cx="507543" cy="474056"/>
          </a:xfrm>
          <a:prstGeom prst="ellipse">
            <a:avLst/>
          </a:prstGeom>
          <a:solidFill>
            <a:srgbClr val="FF99FF"/>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a:ln>
                  <a:noFill/>
                </a:ln>
                <a:solidFill>
                  <a:srgbClr val="FF0000"/>
                </a:solidFill>
                <a:effectLst/>
                <a:uLnTx/>
                <a:uFillTx/>
                <a:latin typeface="Calibri" panose="020F0502020204030204"/>
                <a:ea typeface="+mn-ea"/>
                <a:cs typeface="+mn-cs"/>
              </a:rPr>
              <a:t>a</a:t>
            </a:r>
          </a:p>
        </p:txBody>
      </p:sp>
      <p:sp>
        <p:nvSpPr>
          <p:cNvPr id="16" name="Oval 15">
            <a:extLst>
              <a:ext uri="{FF2B5EF4-FFF2-40B4-BE49-F238E27FC236}">
                <a16:creationId xmlns:a16="http://schemas.microsoft.com/office/drawing/2014/main" id="{D30966DD-F74E-4F67-917E-F9F9CC3A2AC4}"/>
              </a:ext>
            </a:extLst>
          </p:cNvPr>
          <p:cNvSpPr/>
          <p:nvPr/>
        </p:nvSpPr>
        <p:spPr>
          <a:xfrm>
            <a:off x="2540079" y="3262781"/>
            <a:ext cx="507543" cy="474056"/>
          </a:xfrm>
          <a:prstGeom prst="ellipse">
            <a:avLst/>
          </a:prstGeom>
          <a:solidFill>
            <a:srgbClr val="FF99FF"/>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srgbClr val="FF0000"/>
                </a:solidFill>
                <a:effectLst/>
                <a:uLnTx/>
                <a:uFillTx/>
                <a:latin typeface="Calibri" panose="020F0502020204030204"/>
                <a:ea typeface="+mn-ea"/>
                <a:cs typeface="+mn-cs"/>
              </a:rPr>
              <a:t>c</a:t>
            </a:r>
          </a:p>
        </p:txBody>
      </p:sp>
      <p:sp>
        <p:nvSpPr>
          <p:cNvPr id="17" name="Oval 16">
            <a:extLst>
              <a:ext uri="{FF2B5EF4-FFF2-40B4-BE49-F238E27FC236}">
                <a16:creationId xmlns:a16="http://schemas.microsoft.com/office/drawing/2014/main" id="{60340581-9A91-4BF0-9982-91790FF96FDD}"/>
              </a:ext>
            </a:extLst>
          </p:cNvPr>
          <p:cNvSpPr/>
          <p:nvPr/>
        </p:nvSpPr>
        <p:spPr>
          <a:xfrm>
            <a:off x="6820160" y="1435849"/>
            <a:ext cx="507543" cy="474056"/>
          </a:xfrm>
          <a:prstGeom prst="ellipse">
            <a:avLst/>
          </a:prstGeom>
          <a:solidFill>
            <a:srgbClr val="FF99FF"/>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srgbClr val="FF0000"/>
                </a:solidFill>
                <a:effectLst/>
                <a:uLnTx/>
                <a:uFillTx/>
                <a:latin typeface="Calibri" panose="020F0502020204030204"/>
                <a:ea typeface="+mn-ea"/>
                <a:cs typeface="+mn-cs"/>
              </a:rPr>
              <a:t>b </a:t>
            </a:r>
          </a:p>
        </p:txBody>
      </p:sp>
    </p:spTree>
    <p:extLst>
      <p:ext uri="{BB962C8B-B14F-4D97-AF65-F5344CB8AC3E}">
        <p14:creationId xmlns:p14="http://schemas.microsoft.com/office/powerpoint/2010/main" val="2731026976"/>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wipe(down)">
                                      <p:cBhvr>
                                        <p:cTn id="12" dur="500"/>
                                        <p:tgtEl>
                                          <p:spTgt spid="15"/>
                                        </p:tgtEl>
                                      </p:cBhvr>
                                    </p:animEffect>
                                  </p:childTnLst>
                                </p:cTn>
                              </p:par>
                              <p:par>
                                <p:cTn id="13" presetID="22" presetClass="entr" presetSubtype="4" fill="hold" nodeType="with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wipe(down)">
                                      <p:cBhvr>
                                        <p:cTn id="15" dur="500"/>
                                        <p:tgtEl>
                                          <p:spTgt spid="6"/>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4" fill="hold" grpId="0" nodeType="clickEffect">
                                  <p:stCondLst>
                                    <p:cond delay="0"/>
                                  </p:stCondLst>
                                  <p:childTnLst>
                                    <p:set>
                                      <p:cBhvr>
                                        <p:cTn id="19" dur="1" fill="hold">
                                          <p:stCondLst>
                                            <p:cond delay="0"/>
                                          </p:stCondLst>
                                        </p:cTn>
                                        <p:tgtEl>
                                          <p:spTgt spid="13"/>
                                        </p:tgtEl>
                                        <p:attrNameLst>
                                          <p:attrName>style.visibility</p:attrName>
                                        </p:attrNameLst>
                                      </p:cBhvr>
                                      <p:to>
                                        <p:strVal val="visible"/>
                                      </p:to>
                                    </p:set>
                                    <p:animEffect transition="in" filter="wipe(down)">
                                      <p:cBhvr>
                                        <p:cTn id="20" dur="500"/>
                                        <p:tgtEl>
                                          <p:spTgt spid="13"/>
                                        </p:tgtEl>
                                      </p:cBhvr>
                                    </p:animEffect>
                                  </p:childTnLst>
                                </p:cTn>
                              </p:par>
                              <p:par>
                                <p:cTn id="21" presetID="22" presetClass="entr" presetSubtype="4" fill="hold" grpId="0" nodeType="withEffect">
                                  <p:stCondLst>
                                    <p:cond delay="0"/>
                                  </p:stCondLst>
                                  <p:childTnLst>
                                    <p:set>
                                      <p:cBhvr>
                                        <p:cTn id="22" dur="1" fill="hold">
                                          <p:stCondLst>
                                            <p:cond delay="0"/>
                                          </p:stCondLst>
                                        </p:cTn>
                                        <p:tgtEl>
                                          <p:spTgt spid="17"/>
                                        </p:tgtEl>
                                        <p:attrNameLst>
                                          <p:attrName>style.visibility</p:attrName>
                                        </p:attrNameLst>
                                      </p:cBhvr>
                                      <p:to>
                                        <p:strVal val="visible"/>
                                      </p:to>
                                    </p:set>
                                    <p:animEffect transition="in" filter="wipe(down)">
                                      <p:cBhvr>
                                        <p:cTn id="23" dur="500"/>
                                        <p:tgtEl>
                                          <p:spTgt spid="17"/>
                                        </p:tgtEl>
                                      </p:cBhvr>
                                    </p:animEffect>
                                  </p:childTnLst>
                                </p:cTn>
                              </p:par>
                              <p:par>
                                <p:cTn id="24" presetID="22" presetClass="entr" presetSubtype="4" fill="hold" grpId="0" nodeType="withEffect">
                                  <p:stCondLst>
                                    <p:cond delay="0"/>
                                  </p:stCondLst>
                                  <p:childTnLst>
                                    <p:set>
                                      <p:cBhvr>
                                        <p:cTn id="25" dur="1" fill="hold">
                                          <p:stCondLst>
                                            <p:cond delay="0"/>
                                          </p:stCondLst>
                                        </p:cTn>
                                        <p:tgtEl>
                                          <p:spTgt spid="12"/>
                                        </p:tgtEl>
                                        <p:attrNameLst>
                                          <p:attrName>style.visibility</p:attrName>
                                        </p:attrNameLst>
                                      </p:cBhvr>
                                      <p:to>
                                        <p:strVal val="visible"/>
                                      </p:to>
                                    </p:set>
                                    <p:animEffect transition="in" filter="wipe(down)">
                                      <p:cBhvr>
                                        <p:cTn id="26" dur="500"/>
                                        <p:tgtEl>
                                          <p:spTgt spid="12"/>
                                        </p:tgtEl>
                                      </p:cBhvr>
                                    </p:animEffect>
                                  </p:childTnLst>
                                </p:cTn>
                              </p:par>
                              <p:par>
                                <p:cTn id="27" presetID="22" presetClass="entr" presetSubtype="4" fill="hold" grpId="0" nodeType="with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wipe(down)">
                                      <p:cBhvr>
                                        <p:cTn id="29" dur="500"/>
                                        <p:tgtEl>
                                          <p:spTgt spid="11"/>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4" fill="hold" grpId="0" nodeType="clickEffect">
                                  <p:stCondLst>
                                    <p:cond delay="0"/>
                                  </p:stCondLst>
                                  <p:childTnLst>
                                    <p:set>
                                      <p:cBhvr>
                                        <p:cTn id="33" dur="1" fill="hold">
                                          <p:stCondLst>
                                            <p:cond delay="0"/>
                                          </p:stCondLst>
                                        </p:cTn>
                                        <p:tgtEl>
                                          <p:spTgt spid="14"/>
                                        </p:tgtEl>
                                        <p:attrNameLst>
                                          <p:attrName>style.visibility</p:attrName>
                                        </p:attrNameLst>
                                      </p:cBhvr>
                                      <p:to>
                                        <p:strVal val="visible"/>
                                      </p:to>
                                    </p:set>
                                    <p:animEffect transition="in" filter="wipe(down)">
                                      <p:cBhvr>
                                        <p:cTn id="34" dur="500"/>
                                        <p:tgtEl>
                                          <p:spTgt spid="14"/>
                                        </p:tgtEl>
                                      </p:cBhvr>
                                    </p:animEffect>
                                  </p:childTnLst>
                                </p:cTn>
                              </p:par>
                              <p:par>
                                <p:cTn id="35" presetID="22" presetClass="entr" presetSubtype="4" fill="hold" grpId="0" nodeType="withEffect">
                                  <p:stCondLst>
                                    <p:cond delay="0"/>
                                  </p:stCondLst>
                                  <p:childTnLst>
                                    <p:set>
                                      <p:cBhvr>
                                        <p:cTn id="36" dur="1" fill="hold">
                                          <p:stCondLst>
                                            <p:cond delay="0"/>
                                          </p:stCondLst>
                                        </p:cTn>
                                        <p:tgtEl>
                                          <p:spTgt spid="16"/>
                                        </p:tgtEl>
                                        <p:attrNameLst>
                                          <p:attrName>style.visibility</p:attrName>
                                        </p:attrNameLst>
                                      </p:cBhvr>
                                      <p:to>
                                        <p:strVal val="visible"/>
                                      </p:to>
                                    </p:set>
                                    <p:animEffect transition="in" filter="wipe(down)">
                                      <p:cBhvr>
                                        <p:cTn id="37" dur="500"/>
                                        <p:tgtEl>
                                          <p:spTgt spid="16"/>
                                        </p:tgtEl>
                                      </p:cBhvr>
                                    </p:animEffect>
                                  </p:childTnLst>
                                </p:cTn>
                              </p:par>
                              <p:par>
                                <p:cTn id="38" presetID="22" presetClass="entr" presetSubtype="4" fill="hold" grpId="0" nodeType="withEffect">
                                  <p:stCondLst>
                                    <p:cond delay="0"/>
                                  </p:stCondLst>
                                  <p:childTnLst>
                                    <p:set>
                                      <p:cBhvr>
                                        <p:cTn id="39" dur="1" fill="hold">
                                          <p:stCondLst>
                                            <p:cond delay="0"/>
                                          </p:stCondLst>
                                        </p:cTn>
                                        <p:tgtEl>
                                          <p:spTgt spid="9"/>
                                        </p:tgtEl>
                                        <p:attrNameLst>
                                          <p:attrName>style.visibility</p:attrName>
                                        </p:attrNameLst>
                                      </p:cBhvr>
                                      <p:to>
                                        <p:strVal val="visible"/>
                                      </p:to>
                                    </p:set>
                                    <p:animEffect transition="in" filter="wipe(down)">
                                      <p:cBhvr>
                                        <p:cTn id="40" dur="500"/>
                                        <p:tgtEl>
                                          <p:spTgt spid="9"/>
                                        </p:tgtEl>
                                      </p:cBhvr>
                                    </p:animEffect>
                                  </p:childTnLst>
                                </p:cTn>
                              </p:par>
                              <p:par>
                                <p:cTn id="41" presetID="22" presetClass="entr" presetSubtype="4" fill="hold" grpId="0" nodeType="withEffect">
                                  <p:stCondLst>
                                    <p:cond delay="0"/>
                                  </p:stCondLst>
                                  <p:childTnLst>
                                    <p:set>
                                      <p:cBhvr>
                                        <p:cTn id="42" dur="1" fill="hold">
                                          <p:stCondLst>
                                            <p:cond delay="0"/>
                                          </p:stCondLst>
                                        </p:cTn>
                                        <p:tgtEl>
                                          <p:spTgt spid="10"/>
                                        </p:tgtEl>
                                        <p:attrNameLst>
                                          <p:attrName>style.visibility</p:attrName>
                                        </p:attrNameLst>
                                      </p:cBhvr>
                                      <p:to>
                                        <p:strVal val="visible"/>
                                      </p:to>
                                    </p:set>
                                    <p:animEffect transition="in" filter="wipe(down)">
                                      <p:cBhvr>
                                        <p:cTn id="43"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9" grpId="0" animBg="1"/>
      <p:bldP spid="10" grpId="0"/>
      <p:bldP spid="11" grpId="0" animBg="1"/>
      <p:bldP spid="12" grpId="0"/>
      <p:bldP spid="13" grpId="0" animBg="1"/>
      <p:bldP spid="14" grpId="0" animBg="1"/>
      <p:bldP spid="15" grpId="0" animBg="1"/>
      <p:bldP spid="16" grpId="0" animBg="1"/>
      <p:bldP spid="17" grpId="0" animBg="1"/>
    </p:bldLst>
  </p:timing>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299</TotalTime>
  <Words>903</Words>
  <Application>Microsoft Office PowerPoint</Application>
  <PresentationFormat>Widescreen</PresentationFormat>
  <Paragraphs>68</Paragraphs>
  <Slides>22</Slides>
  <Notes>16</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22</vt:i4>
      </vt:variant>
    </vt:vector>
  </HeadingPairs>
  <TitlesOfParts>
    <vt:vector size="29" baseType="lpstr">
      <vt:lpstr>等线</vt:lpstr>
      <vt:lpstr>Arial</vt:lpstr>
      <vt:lpstr>Calibri</vt:lpstr>
      <vt:lpstr>Cambria</vt:lpstr>
      <vt:lpstr>iCiel Panton Black</vt:lpstr>
      <vt:lpstr>Times New Roman</vt:lpstr>
      <vt:lpstr>1_Office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Thao Tran</dc:creator>
  <cp:lastModifiedBy>11332</cp:lastModifiedBy>
  <cp:revision>37</cp:revision>
  <dcterms:created xsi:type="dcterms:W3CDTF">2023-01-29T12:25:11Z</dcterms:created>
  <dcterms:modified xsi:type="dcterms:W3CDTF">2025-04-17T03:07:09Z</dcterms:modified>
</cp:coreProperties>
</file>