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9437" r:id="rId2"/>
    <p:sldId id="9531" r:id="rId3"/>
    <p:sldId id="277" r:id="rId4"/>
    <p:sldId id="296" r:id="rId5"/>
    <p:sldId id="9474" r:id="rId6"/>
    <p:sldId id="9512" r:id="rId7"/>
    <p:sldId id="9513" r:id="rId8"/>
    <p:sldId id="9514" r:id="rId9"/>
    <p:sldId id="9515" r:id="rId10"/>
    <p:sldId id="9516" r:id="rId11"/>
    <p:sldId id="9518" r:id="rId12"/>
    <p:sldId id="9521" r:id="rId13"/>
    <p:sldId id="9519" r:id="rId14"/>
    <p:sldId id="9529" r:id="rId15"/>
    <p:sldId id="9524" r:id="rId16"/>
    <p:sldId id="9525" r:id="rId17"/>
    <p:sldId id="9526" r:id="rId18"/>
    <p:sldId id="9530" r:id="rId19"/>
    <p:sldId id="952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25EA88-B650-C938-02FB-0B3D8771B3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9CB103D7-FFC1-AFB7-0A5F-5439AEFB42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F9A7D3-8272-462E-8DDE-A3E10DEB7EEB}" type="datetimeFigureOut">
              <a:rPr lang="en-ID" smtClean="0"/>
              <a:t>31/03/2025</a:t>
            </a:fld>
            <a:endParaRPr lang="en-ID"/>
          </a:p>
        </p:txBody>
      </p:sp>
      <p:sp>
        <p:nvSpPr>
          <p:cNvPr id="4" name="Footer Placeholder 3">
            <a:extLst>
              <a:ext uri="{FF2B5EF4-FFF2-40B4-BE49-F238E27FC236}">
                <a16:creationId xmlns:a16="http://schemas.microsoft.com/office/drawing/2014/main" id="{20E38D40-6B7F-43A7-6784-1F058392D7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883FE152-2FC2-7DFA-8154-7500357C29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146A2F-0444-4A86-80F9-23E936B45F57}" type="slidenum">
              <a:rPr lang="en-ID" smtClean="0"/>
              <a:t>‹#›</a:t>
            </a:fld>
            <a:endParaRPr lang="en-ID"/>
          </a:p>
        </p:txBody>
      </p:sp>
    </p:spTree>
    <p:extLst>
      <p:ext uri="{BB962C8B-B14F-4D97-AF65-F5344CB8AC3E}">
        <p14:creationId xmlns:p14="http://schemas.microsoft.com/office/powerpoint/2010/main" val="1880298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4D9AD-DCC9-4DC1-A865-7FEE5F2AB291}"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5684C-98AC-4BDA-B4EC-3E5097431514}" type="slidenum">
              <a:rPr lang="en-US" smtClean="0"/>
              <a:t>‹#›</a:t>
            </a:fld>
            <a:endParaRPr lang="en-US"/>
          </a:p>
        </p:txBody>
      </p:sp>
    </p:spTree>
    <p:extLst>
      <p:ext uri="{BB962C8B-B14F-4D97-AF65-F5344CB8AC3E}">
        <p14:creationId xmlns:p14="http://schemas.microsoft.com/office/powerpoint/2010/main" val="418647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22467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50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1369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3029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43118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142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7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4704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138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555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0131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552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3/31/2025</a:t>
            </a:fld>
            <a:endParaRPr lang="en-US"/>
          </a:p>
        </p:txBody>
      </p:sp>
      <p:sp>
        <p:nvSpPr>
          <p:cNvPr id="5" name="Footer Placeholder 4">
            <a:extLst>
              <a:ext uri="{FF2B5EF4-FFF2-40B4-BE49-F238E27FC236}">
                <a16:creationId xmlns:a16="http://schemas.microsoft.com/office/drawing/2014/main"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56620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3/31/2025</a:t>
            </a:fld>
            <a:endParaRPr lang="en-US"/>
          </a:p>
        </p:txBody>
      </p:sp>
      <p:sp>
        <p:nvSpPr>
          <p:cNvPr id="5" name="Footer Placeholder 4">
            <a:extLst>
              <a:ext uri="{FF2B5EF4-FFF2-40B4-BE49-F238E27FC236}">
                <a16:creationId xmlns:a16="http://schemas.microsoft.com/office/drawing/2014/main"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7157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3/31/2025</a:t>
            </a:fld>
            <a:endParaRPr lang="en-US"/>
          </a:p>
        </p:txBody>
      </p:sp>
      <p:sp>
        <p:nvSpPr>
          <p:cNvPr id="5" name="Footer Placeholder 4">
            <a:extLst>
              <a:ext uri="{FF2B5EF4-FFF2-40B4-BE49-F238E27FC236}">
                <a16:creationId xmlns:a16="http://schemas.microsoft.com/office/drawing/2014/main"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62343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3/31/2025</a:t>
            </a:fld>
            <a:endParaRPr lang="en-US"/>
          </a:p>
        </p:txBody>
      </p:sp>
      <p:sp>
        <p:nvSpPr>
          <p:cNvPr id="5" name="Footer Placeholder 4">
            <a:extLst>
              <a:ext uri="{FF2B5EF4-FFF2-40B4-BE49-F238E27FC236}">
                <a16:creationId xmlns:a16="http://schemas.microsoft.com/office/drawing/2014/main"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95880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3/31/2025</a:t>
            </a:fld>
            <a:endParaRPr lang="en-US"/>
          </a:p>
        </p:txBody>
      </p:sp>
      <p:sp>
        <p:nvSpPr>
          <p:cNvPr id="5" name="Footer Placeholder 4">
            <a:extLst>
              <a:ext uri="{FF2B5EF4-FFF2-40B4-BE49-F238E27FC236}">
                <a16:creationId xmlns:a16="http://schemas.microsoft.com/office/drawing/2014/main"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0729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3/31/2025</a:t>
            </a:fld>
            <a:endParaRPr lang="en-US"/>
          </a:p>
        </p:txBody>
      </p:sp>
      <p:sp>
        <p:nvSpPr>
          <p:cNvPr id="6" name="Footer Placeholder 5">
            <a:extLst>
              <a:ext uri="{FF2B5EF4-FFF2-40B4-BE49-F238E27FC236}">
                <a16:creationId xmlns:a16="http://schemas.microsoft.com/office/drawing/2014/main"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0226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3/31/2025</a:t>
            </a:fld>
            <a:endParaRPr lang="en-US"/>
          </a:p>
        </p:txBody>
      </p:sp>
      <p:sp>
        <p:nvSpPr>
          <p:cNvPr id="8" name="Footer Placeholder 7">
            <a:extLst>
              <a:ext uri="{FF2B5EF4-FFF2-40B4-BE49-F238E27FC236}">
                <a16:creationId xmlns:a16="http://schemas.microsoft.com/office/drawing/2014/main"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1776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3/31/2025</a:t>
            </a:fld>
            <a:endParaRPr lang="en-US"/>
          </a:p>
        </p:txBody>
      </p:sp>
      <p:sp>
        <p:nvSpPr>
          <p:cNvPr id="4" name="Footer Placeholder 3">
            <a:extLst>
              <a:ext uri="{FF2B5EF4-FFF2-40B4-BE49-F238E27FC236}">
                <a16:creationId xmlns:a16="http://schemas.microsoft.com/office/drawing/2014/main"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52235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3/31/2025</a:t>
            </a:fld>
            <a:endParaRPr lang="en-US"/>
          </a:p>
        </p:txBody>
      </p:sp>
      <p:sp>
        <p:nvSpPr>
          <p:cNvPr id="3" name="Footer Placeholder 2">
            <a:extLst>
              <a:ext uri="{FF2B5EF4-FFF2-40B4-BE49-F238E27FC236}">
                <a16:creationId xmlns:a16="http://schemas.microsoft.com/office/drawing/2014/main"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70853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3/31/2025</a:t>
            </a:fld>
            <a:endParaRPr lang="en-US"/>
          </a:p>
        </p:txBody>
      </p:sp>
      <p:sp>
        <p:nvSpPr>
          <p:cNvPr id="6" name="Footer Placeholder 5">
            <a:extLst>
              <a:ext uri="{FF2B5EF4-FFF2-40B4-BE49-F238E27FC236}">
                <a16:creationId xmlns:a16="http://schemas.microsoft.com/office/drawing/2014/main"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26951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3/31/2025</a:t>
            </a:fld>
            <a:endParaRPr lang="en-US"/>
          </a:p>
        </p:txBody>
      </p:sp>
      <p:sp>
        <p:nvSpPr>
          <p:cNvPr id="6" name="Footer Placeholder 5">
            <a:extLst>
              <a:ext uri="{FF2B5EF4-FFF2-40B4-BE49-F238E27FC236}">
                <a16:creationId xmlns:a16="http://schemas.microsoft.com/office/drawing/2014/main"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71981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020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8.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4.wdp"/><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4.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media" Target="../media/media2.mp3"/><Relationship Id="rId7" Type="http://schemas.openxmlformats.org/officeDocument/2006/relationships/image" Target="../media/image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media" Target="../media/media2.mp3"/><Relationship Id="rId7" Type="http://schemas.openxmlformats.org/officeDocument/2006/relationships/image" Target="../media/image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0.png"/><Relationship Id="rId5" Type="http://schemas.microsoft.com/office/2007/relationships/hdphoto" Target="../media/hdphoto4.wdp"/><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16930"/>
            <a:ext cx="12192000" cy="6858000"/>
          </a:xfrm>
          <a:prstGeom prst="rect">
            <a:avLst/>
          </a:prstGeom>
        </p:spPr>
      </p:pic>
      <p:sp>
        <p:nvSpPr>
          <p:cNvPr id="7" name="Lưu đồ: Điểm Kết Thúc 15">
            <a:extLst>
              <a:ext uri="{FF2B5EF4-FFF2-40B4-BE49-F238E27FC236}">
                <a16:creationId xmlns:a16="http://schemas.microsoft.com/office/drawing/2014/main" id="{1ED11596-CA54-4DFD-B81D-352732387847}"/>
              </a:ext>
            </a:extLst>
          </p:cNvPr>
          <p:cNvSpPr/>
          <p:nvPr/>
        </p:nvSpPr>
        <p:spPr>
          <a:xfrm>
            <a:off x="668553" y="1715390"/>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4DC1A030-A1F5-43D5-A688-E479110C57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945" y="2239351"/>
            <a:ext cx="2572989" cy="1005124"/>
          </a:xfrm>
          <a:prstGeom prst="rect">
            <a:avLst/>
          </a:prstGeom>
        </p:spPr>
      </p:pic>
      <p:pic>
        <p:nvPicPr>
          <p:cNvPr id="3" name="Picture 2">
            <a:extLst>
              <a:ext uri="{FF2B5EF4-FFF2-40B4-BE49-F238E27FC236}">
                <a16:creationId xmlns:a16="http://schemas.microsoft.com/office/drawing/2014/main" id="{4D3A32CC-9EE1-4515-86E6-C3272EDD62E4}"/>
              </a:ext>
            </a:extLst>
          </p:cNvPr>
          <p:cNvPicPr>
            <a:picLocks noChangeAspect="1"/>
          </p:cNvPicPr>
          <p:nvPr/>
        </p:nvPicPr>
        <p:blipFill>
          <a:blip r:embed="rId5"/>
          <a:stretch>
            <a:fillRect/>
          </a:stretch>
        </p:blipFill>
        <p:spPr>
          <a:xfrm>
            <a:off x="592265" y="2689692"/>
            <a:ext cx="8602202" cy="2353260"/>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973D49EC-13FC-F5FD-3547-00C78FA34F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34" y="109875"/>
            <a:ext cx="1360528" cy="1283650"/>
          </a:xfrm>
          <a:prstGeom prst="ellipse">
            <a:avLst/>
          </a:prstGeom>
        </p:spPr>
      </p:pic>
      <p:sp>
        <p:nvSpPr>
          <p:cNvPr id="5" name="Hộp Văn bản 5">
            <a:extLst>
              <a:ext uri="{FF2B5EF4-FFF2-40B4-BE49-F238E27FC236}">
                <a16:creationId xmlns:a16="http://schemas.microsoft.com/office/drawing/2014/main" id="{3E482861-7384-2226-30D1-DC17FF23E0D0}"/>
              </a:ext>
            </a:extLst>
          </p:cNvPr>
          <p:cNvSpPr txBox="1"/>
          <p:nvPr/>
        </p:nvSpPr>
        <p:spPr>
          <a:xfrm>
            <a:off x="1428062" y="1783052"/>
            <a:ext cx="750630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3">
            <a:extLst>
              <a:ext uri="{FF2B5EF4-FFF2-40B4-BE49-F238E27FC236}">
                <a16:creationId xmlns:a16="http://schemas.microsoft.com/office/drawing/2014/main" id="{4617725B-C38A-4691-B625-72C013AF7F0C}"/>
              </a:ext>
            </a:extLst>
          </p:cNvPr>
          <p:cNvSpPr/>
          <p:nvPr/>
        </p:nvSpPr>
        <p:spPr>
          <a:xfrm>
            <a:off x="2113514" y="1078570"/>
            <a:ext cx="8499158" cy="4572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8" name="组合 8">
            <a:extLst>
              <a:ext uri="{FF2B5EF4-FFF2-40B4-BE49-F238E27FC236}">
                <a16:creationId xmlns:a16="http://schemas.microsoft.com/office/drawing/2014/main" id="{B3D28943-44CF-42A9-86A6-68974091A06B}"/>
              </a:ext>
            </a:extLst>
          </p:cNvPr>
          <p:cNvGrpSpPr/>
          <p:nvPr/>
        </p:nvGrpSpPr>
        <p:grpSpPr>
          <a:xfrm>
            <a:off x="1409615" y="724717"/>
            <a:ext cx="4096226" cy="1705451"/>
            <a:chOff x="-753" y="0"/>
            <a:chExt cx="7169" cy="3581"/>
          </a:xfrm>
        </p:grpSpPr>
        <p:sp>
          <p:nvSpPr>
            <p:cNvPr id="29" name="圆角矩形 7">
              <a:extLst>
                <a:ext uri="{FF2B5EF4-FFF2-40B4-BE49-F238E27FC236}">
                  <a16:creationId xmlns:a16="http://schemas.microsoft.com/office/drawing/2014/main" id="{3D3172A6-91A7-4391-9AB2-2344EC49292E}"/>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0" name="圆角矩形 5">
              <a:extLst>
                <a:ext uri="{FF2B5EF4-FFF2-40B4-BE49-F238E27FC236}">
                  <a16:creationId xmlns:a16="http://schemas.microsoft.com/office/drawing/2014/main" id="{8425A647-66A6-401E-92E9-0BCF8B00309B}"/>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31" name="图片 25" descr="卡通人物&#10;&#10;中度可信度描述已自动生成">
              <a:extLst>
                <a:ext uri="{FF2B5EF4-FFF2-40B4-BE49-F238E27FC236}">
                  <a16:creationId xmlns:a16="http://schemas.microsoft.com/office/drawing/2014/main" id="{59418777-3272-482B-9F8A-11CC76C65A56}"/>
                </a:ext>
              </a:extLst>
            </p:cNvPr>
            <p:cNvPicPr>
              <a:picLocks noChangeAspect="1"/>
            </p:cNvPicPr>
            <p:nvPr>
              <p:custDataLst>
                <p:tags r:id="rId1"/>
              </p:custDataLst>
            </p:nvPr>
          </p:nvPicPr>
          <p:blipFill>
            <a:blip r:embed="rId6" cstate="email"/>
            <a:stretch>
              <a:fillRect/>
            </a:stretch>
          </p:blipFill>
          <p:spPr>
            <a:xfrm rot="840000">
              <a:off x="-753" y="0"/>
              <a:ext cx="3581" cy="3581"/>
            </a:xfrm>
            <a:prstGeom prst="rect">
              <a:avLst/>
            </a:prstGeom>
          </p:spPr>
        </p:pic>
      </p:grpSp>
      <p:grpSp>
        <p:nvGrpSpPr>
          <p:cNvPr id="32" name="组合 15">
            <a:extLst>
              <a:ext uri="{FF2B5EF4-FFF2-40B4-BE49-F238E27FC236}">
                <a16:creationId xmlns:a16="http://schemas.microsoft.com/office/drawing/2014/main" id="{30236412-DD2B-4063-B1FC-FDF701960C50}"/>
              </a:ext>
            </a:extLst>
          </p:cNvPr>
          <p:cNvGrpSpPr/>
          <p:nvPr/>
        </p:nvGrpSpPr>
        <p:grpSpPr>
          <a:xfrm>
            <a:off x="2276868" y="2263482"/>
            <a:ext cx="5629275" cy="2710815"/>
            <a:chOff x="1020" y="3088"/>
            <a:chExt cx="11012" cy="5692"/>
          </a:xfrm>
        </p:grpSpPr>
        <p:sp>
          <p:nvSpPr>
            <p:cNvPr id="33" name="云形 14">
              <a:extLst>
                <a:ext uri="{FF2B5EF4-FFF2-40B4-BE49-F238E27FC236}">
                  <a16:creationId xmlns:a16="http://schemas.microsoft.com/office/drawing/2014/main" id="{67D3155A-7FFD-4438-8ED1-6C5985FD0FCC}"/>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34" name="组合 2">
              <a:extLst>
                <a:ext uri="{FF2B5EF4-FFF2-40B4-BE49-F238E27FC236}">
                  <a16:creationId xmlns:a16="http://schemas.microsoft.com/office/drawing/2014/main" id="{7DC96B48-B3B6-458F-92A5-AC323B7F9EAA}"/>
                </a:ext>
              </a:extLst>
            </p:cNvPr>
            <p:cNvGrpSpPr/>
            <p:nvPr/>
          </p:nvGrpSpPr>
          <p:grpSpPr>
            <a:xfrm>
              <a:off x="1020" y="3108"/>
              <a:ext cx="10812" cy="5432"/>
              <a:chOff x="1020" y="3108"/>
              <a:chExt cx="10812" cy="5432"/>
            </a:xfrm>
          </p:grpSpPr>
          <p:sp>
            <p:nvSpPr>
              <p:cNvPr id="35" name="云形 6">
                <a:extLst>
                  <a:ext uri="{FF2B5EF4-FFF2-40B4-BE49-F238E27FC236}">
                    <a16:creationId xmlns:a16="http://schemas.microsoft.com/office/drawing/2014/main" id="{78FE43F6-E486-489C-B1D3-A55479C6FF76}"/>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36" name="文本框 12">
                <a:extLst>
                  <a:ext uri="{FF2B5EF4-FFF2-40B4-BE49-F238E27FC236}">
                    <a16:creationId xmlns:a16="http://schemas.microsoft.com/office/drawing/2014/main" id="{D3004585-C94C-47CF-BD24-FD61E6E9639D}"/>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37" name="TextBox 36">
            <a:extLst>
              <a:ext uri="{FF2B5EF4-FFF2-40B4-BE49-F238E27FC236}">
                <a16:creationId xmlns:a16="http://schemas.microsoft.com/office/drawing/2014/main" id="{54283BEB-9B0F-4811-8E4F-37F481B14AA8}"/>
              </a:ext>
            </a:extLst>
          </p:cNvPr>
          <p:cNvSpPr txBox="1"/>
          <p:nvPr/>
        </p:nvSpPr>
        <p:spPr>
          <a:xfrm>
            <a:off x="2632752" y="3104621"/>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itchFamily="34" charset="0"/>
                <a:ea typeface="微软雅黑"/>
                <a:cs typeface="Arial" pitchFamily="34" charset="0"/>
              </a:rPr>
              <a:t>Giáo viên nhận xét, đánh giá bài viết </a:t>
            </a:r>
          </a:p>
        </p:txBody>
      </p:sp>
      <p:pic>
        <p:nvPicPr>
          <p:cNvPr id="38" name="Picture 2">
            <a:extLst>
              <a:ext uri="{FF2B5EF4-FFF2-40B4-BE49-F238E27FC236}">
                <a16:creationId xmlns:a16="http://schemas.microsoft.com/office/drawing/2014/main" id="{E5C248BA-8C1C-4F84-92F7-2B7022BD9B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2444" l="9778" r="89778">
                        <a14:foregroundMark x1="50667" y1="33778" x2="50667" y2="33778"/>
                        <a14:foregroundMark x1="50667" y1="33333" x2="50667" y2="33333"/>
                        <a14:foregroundMark x1="37333" y1="34222" x2="37333" y2="34222"/>
                        <a14:foregroundMark x1="38667" y1="36000" x2="38667" y2="36000"/>
                        <a14:foregroundMark x1="36444" y1="36000" x2="36444"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7906143" y="3292864"/>
            <a:ext cx="3245489" cy="310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3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171450" y="760285"/>
            <a:ext cx="11820525"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a16="http://schemas.microsoft.com/office/drawing/2014/main" id="{1BD37D84-2AB0-4542-B0D3-0DD0EF8A2CBE}"/>
              </a:ext>
            </a:extLst>
          </p:cNvPr>
          <p:cNvSpPr/>
          <p:nvPr/>
        </p:nvSpPr>
        <p:spPr>
          <a:xfrm>
            <a:off x="1441652" y="369571"/>
            <a:ext cx="8083348"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marL="0" marR="0" lvl="0" indent="0" defTabSz="914332" rtl="0" eaLnBrk="1" fontAlgn="auto" latinLnBrk="0" hangingPunct="1">
              <a:lnSpc>
                <a:spcPct val="100000"/>
              </a:lnSpc>
              <a:spcBef>
                <a:spcPts val="0"/>
              </a:spcBef>
              <a:spcAft>
                <a:spcPts val="0"/>
              </a:spcAft>
              <a:buClrTx/>
              <a:buSzTx/>
              <a:buFontTx/>
              <a:buNone/>
              <a:tabLst/>
              <a:defRPr/>
            </a:pP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2.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Chọn</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tiếng</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thích</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hợp</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thay</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cho</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bông</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hoa</a:t>
            </a:r>
            <a:endParaRPr kumimoji="0" lang="en-US" altLang="zh-CN"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52" name="图片 25" descr="卡通人物&#10;&#10;中度可信度描述已自动生成">
            <a:extLst>
              <a:ext uri="{FF2B5EF4-FFF2-40B4-BE49-F238E27FC236}">
                <a16:creationId xmlns:a16="http://schemas.microsoft.com/office/drawing/2014/main" id="{D6BCE53D-D38C-4734-A2D0-FC0702E8C15B}"/>
              </a:ext>
            </a:extLst>
          </p:cNvPr>
          <p:cNvPicPr>
            <a:picLocks noChangeAspect="1"/>
          </p:cNvPicPr>
          <p:nvPr>
            <p:custDataLst>
              <p:tags r:id="rId1"/>
            </p:custDataLst>
          </p:nvPr>
        </p:nvPicPr>
        <p:blipFill>
          <a:blip r:embed="rId6" cstate="email"/>
          <a:stretch>
            <a:fillRect/>
          </a:stretch>
        </p:blipFill>
        <p:spPr>
          <a:xfrm rot="840000">
            <a:off x="-155070" y="-178432"/>
            <a:ext cx="2212876" cy="2273935"/>
          </a:xfrm>
          <a:prstGeom prst="rect">
            <a:avLst/>
          </a:prstGeom>
        </p:spPr>
      </p:pic>
      <p:pic>
        <p:nvPicPr>
          <p:cNvPr id="30" name="Picture 29">
            <a:extLst>
              <a:ext uri="{FF2B5EF4-FFF2-40B4-BE49-F238E27FC236}">
                <a16:creationId xmlns:a16="http://schemas.microsoft.com/office/drawing/2014/main" id="{C8D285DF-D8DA-4EEB-B8BD-64ACCFCBFB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76094" y="540067"/>
            <a:ext cx="529809" cy="381964"/>
          </a:xfrm>
          <a:prstGeom prst="rect">
            <a:avLst/>
          </a:prstGeom>
        </p:spPr>
      </p:pic>
      <p:sp>
        <p:nvSpPr>
          <p:cNvPr id="2" name="TextBox 1">
            <a:extLst>
              <a:ext uri="{FF2B5EF4-FFF2-40B4-BE49-F238E27FC236}">
                <a16:creationId xmlns:a16="http://schemas.microsoft.com/office/drawing/2014/main" id="{AEE382C3-D6D9-4243-AB05-05F02638E514}"/>
              </a:ext>
            </a:extLst>
          </p:cNvPr>
          <p:cNvSpPr txBox="1"/>
          <p:nvPr/>
        </p:nvSpPr>
        <p:spPr>
          <a:xfrm>
            <a:off x="76199" y="2286000"/>
            <a:ext cx="2486025" cy="584775"/>
          </a:xfrm>
          <a:prstGeom prst="rect">
            <a:avLst/>
          </a:prstGeom>
          <a:noFill/>
        </p:spPr>
        <p:txBody>
          <a:bodyPr wrap="square" rtlCol="0">
            <a:spAutoFit/>
          </a:bodyPr>
          <a:lstStyle/>
          <a:p>
            <a:r>
              <a:rPr lang="en-US" sz="3200" dirty="0"/>
              <a:t>- </a:t>
            </a:r>
            <a:r>
              <a:rPr lang="en-US" sz="3200" dirty="0" err="1"/>
              <a:t>chiều</a:t>
            </a:r>
            <a:r>
              <a:rPr lang="en-US" sz="3200" dirty="0"/>
              <a:t>/</a:t>
            </a:r>
            <a:r>
              <a:rPr lang="en-US" sz="3200" dirty="0" err="1"/>
              <a:t>triều</a:t>
            </a:r>
            <a:endParaRPr lang="en-US" sz="3200" dirty="0"/>
          </a:p>
        </p:txBody>
      </p:sp>
      <p:sp>
        <p:nvSpPr>
          <p:cNvPr id="32" name="TextBox 31">
            <a:extLst>
              <a:ext uri="{FF2B5EF4-FFF2-40B4-BE49-F238E27FC236}">
                <a16:creationId xmlns:a16="http://schemas.microsoft.com/office/drawing/2014/main" id="{72338F88-4A30-411E-A3B7-2A4E9E1514F6}"/>
              </a:ext>
            </a:extLst>
          </p:cNvPr>
          <p:cNvSpPr txBox="1"/>
          <p:nvPr/>
        </p:nvSpPr>
        <p:spPr>
          <a:xfrm>
            <a:off x="161925" y="3419475"/>
            <a:ext cx="1790700" cy="584775"/>
          </a:xfrm>
          <a:prstGeom prst="rect">
            <a:avLst/>
          </a:prstGeom>
          <a:noFill/>
        </p:spPr>
        <p:txBody>
          <a:bodyPr wrap="square" rtlCol="0">
            <a:spAutoFit/>
          </a:bodyPr>
          <a:lstStyle/>
          <a:p>
            <a:r>
              <a:rPr lang="en-US" sz="3200" dirty="0"/>
              <a:t>- </a:t>
            </a:r>
            <a:r>
              <a:rPr lang="en-US" sz="3200" dirty="0" err="1"/>
              <a:t>chở</a:t>
            </a:r>
            <a:r>
              <a:rPr lang="en-US" sz="3200" dirty="0"/>
              <a:t>/</a:t>
            </a:r>
            <a:r>
              <a:rPr lang="en-US" sz="3200" dirty="0" err="1"/>
              <a:t>trở</a:t>
            </a:r>
            <a:endParaRPr lang="en-US" sz="3200" dirty="0"/>
          </a:p>
        </p:txBody>
      </p:sp>
      <p:sp>
        <p:nvSpPr>
          <p:cNvPr id="34" name="Rounded Rectangle 1">
            <a:extLst>
              <a:ext uri="{FF2B5EF4-FFF2-40B4-BE49-F238E27FC236}">
                <a16:creationId xmlns:a16="http://schemas.microsoft.com/office/drawing/2014/main" id="{14C3034E-761A-40EA-A4B2-B7AC08E79DBC}"/>
              </a:ext>
            </a:extLst>
          </p:cNvPr>
          <p:cNvSpPr/>
          <p:nvPr/>
        </p:nvSpPr>
        <p:spPr>
          <a:xfrm>
            <a:off x="2438400" y="2114550"/>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nắng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35" name="Rounded Rectangle 21">
            <a:extLst>
              <a:ext uri="{FF2B5EF4-FFF2-40B4-BE49-F238E27FC236}">
                <a16:creationId xmlns:a16="http://schemas.microsoft.com/office/drawing/2014/main" id="{2FB5D391-9EAE-461E-A572-CE93A0135ABF}"/>
              </a:ext>
            </a:extLst>
          </p:cNvPr>
          <p:cNvSpPr/>
          <p:nvPr/>
        </p:nvSpPr>
        <p:spPr>
          <a:xfrm>
            <a:off x="2474521" y="3412555"/>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che</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36" name="Picture 35">
            <a:extLst>
              <a:ext uri="{FF2B5EF4-FFF2-40B4-BE49-F238E27FC236}">
                <a16:creationId xmlns:a16="http://schemas.microsoft.com/office/drawing/2014/main" id="{3E07001E-EEA3-48F3-967C-A1B1702BC1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5473" y="3647654"/>
            <a:ext cx="505337" cy="364321"/>
          </a:xfrm>
          <a:prstGeom prst="rect">
            <a:avLst/>
          </a:prstGeom>
        </p:spPr>
      </p:pic>
      <p:pic>
        <p:nvPicPr>
          <p:cNvPr id="37" name="Picture 36">
            <a:extLst>
              <a:ext uri="{FF2B5EF4-FFF2-40B4-BE49-F238E27FC236}">
                <a16:creationId xmlns:a16="http://schemas.microsoft.com/office/drawing/2014/main" id="{8D0CF3BA-55E6-426C-AED3-C793B1FFE8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269" y="2355344"/>
            <a:ext cx="505337" cy="364321"/>
          </a:xfrm>
          <a:prstGeom prst="rect">
            <a:avLst/>
          </a:prstGeom>
        </p:spPr>
      </p:pic>
      <p:sp>
        <p:nvSpPr>
          <p:cNvPr id="38" name="Rounded Rectangle 24">
            <a:extLst>
              <a:ext uri="{FF2B5EF4-FFF2-40B4-BE49-F238E27FC236}">
                <a16:creationId xmlns:a16="http://schemas.microsoft.com/office/drawing/2014/main" id="{ED3C06D3-0095-434C-BC55-F8F1401F3E0E}"/>
              </a:ext>
            </a:extLst>
          </p:cNvPr>
          <p:cNvSpPr/>
          <p:nvPr/>
        </p:nvSpPr>
        <p:spPr>
          <a:xfrm>
            <a:off x="4886437" y="2114550"/>
            <a:ext cx="1904888"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thủy</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39" name="Picture 38">
            <a:extLst>
              <a:ext uri="{FF2B5EF4-FFF2-40B4-BE49-F238E27FC236}">
                <a16:creationId xmlns:a16="http://schemas.microsoft.com/office/drawing/2014/main" id="{6333D3DB-40E6-40FF-800F-C99855F7AC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4623" y="2267490"/>
            <a:ext cx="505337" cy="364321"/>
          </a:xfrm>
          <a:prstGeom prst="rect">
            <a:avLst/>
          </a:prstGeom>
        </p:spPr>
      </p:pic>
      <p:sp>
        <p:nvSpPr>
          <p:cNvPr id="40" name="Rounded Rectangle 40">
            <a:extLst>
              <a:ext uri="{FF2B5EF4-FFF2-40B4-BE49-F238E27FC236}">
                <a16:creationId xmlns:a16="http://schemas.microsoft.com/office/drawing/2014/main" id="{8784B002-0B8E-457E-9F8F-4512AE82D7B2}"/>
              </a:ext>
            </a:extLst>
          </p:cNvPr>
          <p:cNvSpPr/>
          <p:nvPr/>
        </p:nvSpPr>
        <p:spPr>
          <a:xfrm>
            <a:off x="4797509" y="3405155"/>
            <a:ext cx="1993816"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lang="en-US" sz="2800" dirty="0" err="1">
                <a:solidFill>
                  <a:prstClr val="black"/>
                </a:solidFill>
                <a:cs typeface="Arial" pitchFamily="34" charset="0"/>
              </a:rPr>
              <a:t>thành</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1" name="Picture 40">
            <a:extLst>
              <a:ext uri="{FF2B5EF4-FFF2-40B4-BE49-F238E27FC236}">
                <a16:creationId xmlns:a16="http://schemas.microsoft.com/office/drawing/2014/main" id="{50D2C0F4-AFEF-466D-8523-6179EF9D16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0105" y="3569239"/>
            <a:ext cx="505337" cy="364321"/>
          </a:xfrm>
          <a:prstGeom prst="rect">
            <a:avLst/>
          </a:prstGeom>
        </p:spPr>
      </p:pic>
      <p:sp>
        <p:nvSpPr>
          <p:cNvPr id="42" name="Rounded Rectangle 42">
            <a:extLst>
              <a:ext uri="{FF2B5EF4-FFF2-40B4-BE49-F238E27FC236}">
                <a16:creationId xmlns:a16="http://schemas.microsoft.com/office/drawing/2014/main" id="{63F3D359-3CC4-4381-9AB9-6563D29E45F2}"/>
              </a:ext>
            </a:extLst>
          </p:cNvPr>
          <p:cNvSpPr/>
          <p:nvPr/>
        </p:nvSpPr>
        <p:spPr>
          <a:xfrm>
            <a:off x="7222817" y="2144087"/>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lang="en-US" sz="2800" dirty="0">
                <a:solidFill>
                  <a:prstClr val="black"/>
                </a:solidFill>
                <a:cs typeface="Arial" pitchFamily="34" charset="0"/>
              </a:rPr>
              <a:t>           </a:t>
            </a:r>
            <a:r>
              <a:rPr lang="en-US" sz="2800" dirty="0" err="1">
                <a:solidFill>
                  <a:prstClr val="black"/>
                </a:solidFill>
                <a:cs typeface="Arial" pitchFamily="34" charset="0"/>
              </a:rPr>
              <a:t>đại</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3" name="Picture 42">
            <a:extLst>
              <a:ext uri="{FF2B5EF4-FFF2-40B4-BE49-F238E27FC236}">
                <a16:creationId xmlns:a16="http://schemas.microsoft.com/office/drawing/2014/main" id="{6A9BCAB7-63D3-4C3C-A113-430794D680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5374" y="2328955"/>
            <a:ext cx="505337" cy="364321"/>
          </a:xfrm>
          <a:prstGeom prst="rect">
            <a:avLst/>
          </a:prstGeom>
        </p:spPr>
      </p:pic>
      <p:sp>
        <p:nvSpPr>
          <p:cNvPr id="44" name="Rounded Rectangle 44">
            <a:extLst>
              <a:ext uri="{FF2B5EF4-FFF2-40B4-BE49-F238E27FC236}">
                <a16:creationId xmlns:a16="http://schemas.microsoft.com/office/drawing/2014/main" id="{F521CE9B-2FA7-4BCB-A6D1-1AB16BE9FEE3}"/>
              </a:ext>
            </a:extLst>
          </p:cNvPr>
          <p:cNvSpPr/>
          <p:nvPr/>
        </p:nvSpPr>
        <p:spPr>
          <a:xfrm>
            <a:off x="7239546" y="3384373"/>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hàng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45" name="Rounded Rectangle 45">
            <a:extLst>
              <a:ext uri="{FF2B5EF4-FFF2-40B4-BE49-F238E27FC236}">
                <a16:creationId xmlns:a16="http://schemas.microsoft.com/office/drawing/2014/main" id="{40B28CE1-E7AF-4E9E-98D6-C80D192356D0}"/>
              </a:ext>
            </a:extLst>
          </p:cNvPr>
          <p:cNvSpPr/>
          <p:nvPr/>
        </p:nvSpPr>
        <p:spPr>
          <a:xfrm>
            <a:off x="9420225" y="2134562"/>
            <a:ext cx="2286000"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noProof="0" dirty="0">
                <a:ln>
                  <a:noFill/>
                </a:ln>
                <a:solidFill>
                  <a:prstClr val="black"/>
                </a:solidFill>
                <a:effectLst/>
                <a:uLnTx/>
                <a:uFillTx/>
                <a:cs typeface="Arial" pitchFamily="34" charset="0"/>
              </a:rPr>
              <a:t>          </a:t>
            </a:r>
            <a:r>
              <a:rPr kumimoji="0" lang="en-US" sz="2800" b="0" i="0" u="none" strike="noStrike" kern="1200" cap="none" spc="0" normalizeH="0" noProof="0" dirty="0" err="1">
                <a:ln>
                  <a:noFill/>
                </a:ln>
                <a:solidFill>
                  <a:prstClr val="black"/>
                </a:solidFill>
                <a:effectLst/>
                <a:uLnTx/>
                <a:uFillTx/>
                <a:cs typeface="Arial" pitchFamily="34" charset="0"/>
              </a:rPr>
              <a:t>chuộng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46" name="Rounded Rectangle 46">
            <a:extLst>
              <a:ext uri="{FF2B5EF4-FFF2-40B4-BE49-F238E27FC236}">
                <a16:creationId xmlns:a16="http://schemas.microsoft.com/office/drawing/2014/main" id="{59820371-9114-4D86-8A1E-542C8F62A6DC}"/>
              </a:ext>
            </a:extLst>
          </p:cNvPr>
          <p:cNvSpPr/>
          <p:nvPr/>
        </p:nvSpPr>
        <p:spPr>
          <a:xfrm>
            <a:off x="9753292" y="3386585"/>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ngại</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7" name="Picture 46">
            <a:extLst>
              <a:ext uri="{FF2B5EF4-FFF2-40B4-BE49-F238E27FC236}">
                <a16:creationId xmlns:a16="http://schemas.microsoft.com/office/drawing/2014/main" id="{C2245076-2011-43E5-B18C-AF9406FBB4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0730" y="3606946"/>
            <a:ext cx="505337" cy="364321"/>
          </a:xfrm>
          <a:prstGeom prst="rect">
            <a:avLst/>
          </a:prstGeom>
        </p:spPr>
      </p:pic>
      <p:pic>
        <p:nvPicPr>
          <p:cNvPr id="48" name="Picture 47">
            <a:extLst>
              <a:ext uri="{FF2B5EF4-FFF2-40B4-BE49-F238E27FC236}">
                <a16:creationId xmlns:a16="http://schemas.microsoft.com/office/drawing/2014/main" id="{99DDE8D2-D740-4576-9990-CF487F776D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7828" y="2341389"/>
            <a:ext cx="505337" cy="364321"/>
          </a:xfrm>
          <a:prstGeom prst="rect">
            <a:avLst/>
          </a:prstGeom>
        </p:spPr>
      </p:pic>
      <p:pic>
        <p:nvPicPr>
          <p:cNvPr id="49" name="Picture 48">
            <a:extLst>
              <a:ext uri="{FF2B5EF4-FFF2-40B4-BE49-F238E27FC236}">
                <a16:creationId xmlns:a16="http://schemas.microsoft.com/office/drawing/2014/main" id="{BE44DCBA-2E15-4259-9A05-537C8743AB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45411" y="3578764"/>
            <a:ext cx="505337" cy="364321"/>
          </a:xfrm>
          <a:prstGeom prst="rect">
            <a:avLst/>
          </a:prstGeom>
        </p:spPr>
      </p:pic>
      <p:sp>
        <p:nvSpPr>
          <p:cNvPr id="50" name="TextBox 49">
            <a:extLst>
              <a:ext uri="{FF2B5EF4-FFF2-40B4-BE49-F238E27FC236}">
                <a16:creationId xmlns:a16="http://schemas.microsoft.com/office/drawing/2014/main" id="{E4DCE41C-18A4-4B76-9F32-3A39DBBA0356}"/>
              </a:ext>
            </a:extLst>
          </p:cNvPr>
          <p:cNvSpPr txBox="1"/>
          <p:nvPr/>
        </p:nvSpPr>
        <p:spPr>
          <a:xfrm>
            <a:off x="3295650" y="2202741"/>
            <a:ext cx="153487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6" name="TextBox 75">
            <a:extLst>
              <a:ext uri="{FF2B5EF4-FFF2-40B4-BE49-F238E27FC236}">
                <a16:creationId xmlns:a16="http://schemas.microsoft.com/office/drawing/2014/main" id="{17609BF2-5DF5-456B-AC27-0A31B01685B7}"/>
              </a:ext>
            </a:extLst>
          </p:cNvPr>
          <p:cNvSpPr txBox="1"/>
          <p:nvPr/>
        </p:nvSpPr>
        <p:spPr>
          <a:xfrm>
            <a:off x="3164112" y="3518944"/>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7" name="TextBox 76">
            <a:extLst>
              <a:ext uri="{FF2B5EF4-FFF2-40B4-BE49-F238E27FC236}">
                <a16:creationId xmlns:a16="http://schemas.microsoft.com/office/drawing/2014/main" id="{E0CDACD9-9C3D-4306-81AA-2B360A9D3111}"/>
              </a:ext>
            </a:extLst>
          </p:cNvPr>
          <p:cNvSpPr txBox="1"/>
          <p:nvPr/>
        </p:nvSpPr>
        <p:spPr>
          <a:xfrm>
            <a:off x="5651910" y="2196413"/>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8" name="TextBox 77">
            <a:extLst>
              <a:ext uri="{FF2B5EF4-FFF2-40B4-BE49-F238E27FC236}">
                <a16:creationId xmlns:a16="http://schemas.microsoft.com/office/drawing/2014/main" id="{0C84A099-6E01-4A17-BC15-A06C1198515D}"/>
              </a:ext>
            </a:extLst>
          </p:cNvPr>
          <p:cNvSpPr txBox="1"/>
          <p:nvPr/>
        </p:nvSpPr>
        <p:spPr>
          <a:xfrm>
            <a:off x="5068746" y="3516051"/>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9" name="TextBox 78">
            <a:extLst>
              <a:ext uri="{FF2B5EF4-FFF2-40B4-BE49-F238E27FC236}">
                <a16:creationId xmlns:a16="http://schemas.microsoft.com/office/drawing/2014/main" id="{4B5D45E7-5311-4DE6-9B35-8E0C5038C362}"/>
              </a:ext>
            </a:extLst>
          </p:cNvPr>
          <p:cNvSpPr txBox="1"/>
          <p:nvPr/>
        </p:nvSpPr>
        <p:spPr>
          <a:xfrm>
            <a:off x="7348849" y="2243536"/>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0" name="TextBox 79">
            <a:extLst>
              <a:ext uri="{FF2B5EF4-FFF2-40B4-BE49-F238E27FC236}">
                <a16:creationId xmlns:a16="http://schemas.microsoft.com/office/drawing/2014/main" id="{B16C6064-D0F9-4244-A35D-97DDD72773F7}"/>
              </a:ext>
            </a:extLst>
          </p:cNvPr>
          <p:cNvSpPr txBox="1"/>
          <p:nvPr/>
        </p:nvSpPr>
        <p:spPr>
          <a:xfrm>
            <a:off x="7374476" y="3490369"/>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1" name="TextBox 80">
            <a:extLst>
              <a:ext uri="{FF2B5EF4-FFF2-40B4-BE49-F238E27FC236}">
                <a16:creationId xmlns:a16="http://schemas.microsoft.com/office/drawing/2014/main" id="{CF637B7B-6E37-41B2-85F3-00394FDFBB2A}"/>
              </a:ext>
            </a:extLst>
          </p:cNvPr>
          <p:cNvSpPr txBox="1"/>
          <p:nvPr/>
        </p:nvSpPr>
        <p:spPr>
          <a:xfrm>
            <a:off x="9442190" y="2234052"/>
            <a:ext cx="1454410"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2" name="TextBox 81">
            <a:extLst>
              <a:ext uri="{FF2B5EF4-FFF2-40B4-BE49-F238E27FC236}">
                <a16:creationId xmlns:a16="http://schemas.microsoft.com/office/drawing/2014/main" id="{F289AED5-D80A-4FCA-979B-FAB5F06733AF}"/>
              </a:ext>
            </a:extLst>
          </p:cNvPr>
          <p:cNvSpPr txBox="1"/>
          <p:nvPr/>
        </p:nvSpPr>
        <p:spPr>
          <a:xfrm>
            <a:off x="9991951" y="3493544"/>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39"/>
                                        </p:tgtEl>
                                      </p:cBhvr>
                                    </p:animEffect>
                                    <p:set>
                                      <p:cBhvr>
                                        <p:cTn id="15" dur="1" fill="hold">
                                          <p:stCondLst>
                                            <p:cond delay="499"/>
                                          </p:stCondLst>
                                        </p:cTn>
                                        <p:tgtEl>
                                          <p:spTgt spid="39"/>
                                        </p:tgtEl>
                                        <p:attrNameLst>
                                          <p:attrName>style.visibility</p:attrName>
                                        </p:attrNameLst>
                                      </p:cBhvr>
                                      <p:to>
                                        <p:strVal val="hidden"/>
                                      </p:to>
                                    </p:set>
                                  </p:childTnLst>
                                </p:cTn>
                              </p:par>
                              <p:par>
                                <p:cTn id="16" presetID="16" presetClass="entr" presetSubtype="21"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barn(inVertical)">
                                      <p:cBhvr>
                                        <p:cTn id="18" dur="500"/>
                                        <p:tgtEl>
                                          <p:spTgt spid="7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43"/>
                                        </p:tgtEl>
                                      </p:cBhvr>
                                    </p:animEffect>
                                    <p:set>
                                      <p:cBhvr>
                                        <p:cTn id="23" dur="1" fill="hold">
                                          <p:stCondLst>
                                            <p:cond delay="499"/>
                                          </p:stCondLst>
                                        </p:cTn>
                                        <p:tgtEl>
                                          <p:spTgt spid="43"/>
                                        </p:tgtEl>
                                        <p:attrNameLst>
                                          <p:attrName>style.visibility</p:attrName>
                                        </p:attrNameLst>
                                      </p:cBhvr>
                                      <p:to>
                                        <p:strVal val="hidden"/>
                                      </p:to>
                                    </p:set>
                                  </p:childTnLst>
                                </p:cTn>
                              </p:par>
                              <p:par>
                                <p:cTn id="24" presetID="16" presetClass="entr" presetSubtype="21"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barn(inVertical)">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nodeType="clickEffect">
                                  <p:stCondLst>
                                    <p:cond delay="0"/>
                                  </p:stCondLst>
                                  <p:childTnLst>
                                    <p:animEffect transition="out" filter="randombar(horizontal)">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6" presetClass="entr" presetSubtype="21"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barn(inVertical)">
                                      <p:cBhvr>
                                        <p:cTn id="34" dur="5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arn(inVertical)">
                                      <p:cBhvr>
                                        <p:cTn id="39" dur="500"/>
                                        <p:tgtEl>
                                          <p:spTgt spid="76"/>
                                        </p:tgtEl>
                                      </p:cBhvr>
                                    </p:animEffect>
                                  </p:childTnLst>
                                </p:cTn>
                              </p:par>
                              <p:par>
                                <p:cTn id="40" presetID="14" presetClass="exit" presetSubtype="10" fill="hold" nodeType="withEffect">
                                  <p:stCondLst>
                                    <p:cond delay="0"/>
                                  </p:stCondLst>
                                  <p:childTnLst>
                                    <p:animEffect transition="out" filter="randombar(horizontal)">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nodeType="clickEffect">
                                  <p:stCondLst>
                                    <p:cond delay="0"/>
                                  </p:stCondLst>
                                  <p:childTnLst>
                                    <p:animEffect transition="out" filter="randombar(horizontal)">
                                      <p:cBhvr>
                                        <p:cTn id="46" dur="500"/>
                                        <p:tgtEl>
                                          <p:spTgt spid="41"/>
                                        </p:tgtEl>
                                      </p:cBhvr>
                                    </p:animEffect>
                                    <p:set>
                                      <p:cBhvr>
                                        <p:cTn id="47" dur="1" fill="hold">
                                          <p:stCondLst>
                                            <p:cond delay="499"/>
                                          </p:stCondLst>
                                        </p:cTn>
                                        <p:tgtEl>
                                          <p:spTgt spid="41"/>
                                        </p:tgtEl>
                                        <p:attrNameLst>
                                          <p:attrName>style.visibility</p:attrName>
                                        </p:attrNameLst>
                                      </p:cBhvr>
                                      <p:to>
                                        <p:strVal val="hidden"/>
                                      </p:to>
                                    </p:set>
                                  </p:childTnLst>
                                </p:cTn>
                              </p:par>
                              <p:par>
                                <p:cTn id="48" presetID="16" presetClass="entr" presetSubtype="21"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barn(inVertical)">
                                      <p:cBhvr>
                                        <p:cTn id="50" dur="500"/>
                                        <p:tgtEl>
                                          <p:spTgt spid="7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xit" presetSubtype="10" fill="hold" nodeType="clickEffect">
                                  <p:stCondLst>
                                    <p:cond delay="0"/>
                                  </p:stCondLst>
                                  <p:childTnLst>
                                    <p:animEffect transition="out" filter="randombar(horizontal)">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par>
                                <p:cTn id="56" presetID="16" presetClass="entr" presetSubtype="21"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barn(inVertical)">
                                      <p:cBhvr>
                                        <p:cTn id="58" dur="500"/>
                                        <p:tgtEl>
                                          <p:spTgt spid="80"/>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xit" presetSubtype="10" fill="hold" nodeType="clickEffect">
                                  <p:stCondLst>
                                    <p:cond delay="0"/>
                                  </p:stCondLst>
                                  <p:childTnLst>
                                    <p:animEffect transition="out" filter="randombar(horizontal)">
                                      <p:cBhvr>
                                        <p:cTn id="62" dur="500"/>
                                        <p:tgtEl>
                                          <p:spTgt spid="49"/>
                                        </p:tgtEl>
                                      </p:cBhvr>
                                    </p:animEffect>
                                    <p:set>
                                      <p:cBhvr>
                                        <p:cTn id="63" dur="1" fill="hold">
                                          <p:stCondLst>
                                            <p:cond delay="499"/>
                                          </p:stCondLst>
                                        </p:cTn>
                                        <p:tgtEl>
                                          <p:spTgt spid="49"/>
                                        </p:tgtEl>
                                        <p:attrNameLst>
                                          <p:attrName>style.visibility</p:attrName>
                                        </p:attrNameLst>
                                      </p:cBhvr>
                                      <p:to>
                                        <p:strVal val="hidden"/>
                                      </p:to>
                                    </p:set>
                                  </p:childTnLst>
                                </p:cTn>
                              </p:par>
                              <p:par>
                                <p:cTn id="64" presetID="16" presetClass="entr" presetSubtype="21" fill="hold" grpId="0" nodeType="with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barn(inVertical)">
                                      <p:cBhvr>
                                        <p:cTn id="6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6" grpId="0"/>
      <p:bldP spid="77" grpId="0"/>
      <p:bldP spid="78" grpId="0"/>
      <p:bldP spid="79" grpId="0"/>
      <p:bldP spid="80" grpId="0"/>
      <p:bldP spid="81" grpId="0"/>
      <p:bldP spid="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12D354D-E064-44AE-B426-8C8A83A639B6}"/>
              </a:ext>
            </a:extLst>
          </p:cNvPr>
          <p:cNvPicPr>
            <a:picLocks noChangeAspect="1"/>
          </p:cNvPicPr>
          <p:nvPr/>
        </p:nvPicPr>
        <p:blipFill>
          <a:blip r:embed="rId6"/>
          <a:stretch>
            <a:fillRect/>
          </a:stretch>
        </p:blipFill>
        <p:spPr>
          <a:xfrm>
            <a:off x="2279560" y="991188"/>
            <a:ext cx="7937680" cy="3999323"/>
          </a:xfrm>
          <a:prstGeom prst="rect">
            <a:avLst/>
          </a:prstGeom>
        </p:spPr>
      </p:pic>
    </p:spTree>
    <p:extLst>
      <p:ext uri="{BB962C8B-B14F-4D97-AF65-F5344CB8AC3E}">
        <p14:creationId xmlns:p14="http://schemas.microsoft.com/office/powerpoint/2010/main" val="3401499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圆角矩形 5">
            <a:extLst>
              <a:ext uri="{FF2B5EF4-FFF2-40B4-BE49-F238E27FC236}">
                <a16:creationId xmlns:a16="http://schemas.microsoft.com/office/drawing/2014/main" id="{9C66E01C-93A4-41EC-A325-EE0BD768A21C}"/>
              </a:ext>
            </a:extLst>
          </p:cNvPr>
          <p:cNvSpPr/>
          <p:nvPr/>
        </p:nvSpPr>
        <p:spPr>
          <a:xfrm>
            <a:off x="1204731" y="293371"/>
            <a:ext cx="5272196" cy="769620"/>
          </a:xfrm>
          <a:prstGeom prst="roundRect">
            <a:avLst>
              <a:gd name="adj" fmla="val 50000"/>
            </a:avLst>
          </a:prstGeom>
          <a:solidFill>
            <a:schemeClr val="accent6">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rPr>
              <a:t>Trò chơi  tiếp sức trước lớp </a:t>
            </a:r>
            <a:endParaRPr kumimoji="0" lang="zh-CN" altLang="en-US"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5" descr="卡通人物&#10;&#10;中度可信度描述已自动生成">
            <a:extLst>
              <a:ext uri="{FF2B5EF4-FFF2-40B4-BE49-F238E27FC236}">
                <a16:creationId xmlns:a16="http://schemas.microsoft.com/office/drawing/2014/main" id="{EC7901BA-C007-469D-B8F0-E9DC692B69C3}"/>
              </a:ext>
            </a:extLst>
          </p:cNvPr>
          <p:cNvPicPr>
            <a:picLocks noChangeAspect="1"/>
          </p:cNvPicPr>
          <p:nvPr>
            <p:custDataLst>
              <p:tags r:id="rId1"/>
            </p:custDataLst>
          </p:nvPr>
        </p:nvPicPr>
        <p:blipFill>
          <a:blip r:embed="rId5" cstate="email"/>
          <a:stretch>
            <a:fillRect/>
          </a:stretch>
        </p:blipFill>
        <p:spPr>
          <a:xfrm rot="840000">
            <a:off x="-155072" y="-178432"/>
            <a:ext cx="2212879" cy="2273935"/>
          </a:xfrm>
          <a:prstGeom prst="rect">
            <a:avLst/>
          </a:prstGeom>
        </p:spPr>
      </p:pic>
      <p:sp>
        <p:nvSpPr>
          <p:cNvPr id="33" name="Rectangle 32">
            <a:extLst>
              <a:ext uri="{FF2B5EF4-FFF2-40B4-BE49-F238E27FC236}">
                <a16:creationId xmlns:a16="http://schemas.microsoft.com/office/drawing/2014/main" id="{3C6C8B37-5E12-4845-B105-36E6D8C48948}"/>
              </a:ext>
            </a:extLst>
          </p:cNvPr>
          <p:cNvSpPr/>
          <p:nvPr/>
        </p:nvSpPr>
        <p:spPr>
          <a:xfrm>
            <a:off x="1282703" y="1362594"/>
            <a:ext cx="9855199" cy="615547"/>
          </a:xfrm>
          <a:prstGeom prst="rect">
            <a:avLst/>
          </a:prstGeom>
        </p:spPr>
        <p:txBody>
          <a:bodyPr wrap="square" lIns="121915" tIns="60957" rIns="121915" bIns="60957">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a.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Chọn</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FF0000"/>
                </a:solidFill>
                <a:effectLst/>
                <a:uLnTx/>
                <a:uFillTx/>
                <a:latin typeface="Arial" pitchFamily="34" charset="0"/>
                <a:ea typeface="微软雅黑"/>
                <a:cs typeface="Arial" pitchFamily="34" charset="0"/>
              </a:rPr>
              <a:t>ch</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hoặc</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tr</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thay</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cho</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ô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vuông</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a:t>
            </a:r>
          </a:p>
        </p:txBody>
      </p:sp>
      <p:pic>
        <p:nvPicPr>
          <p:cNvPr id="84" name="Picture 2">
            <a:extLst>
              <a:ext uri="{FF2B5EF4-FFF2-40B4-BE49-F238E27FC236}">
                <a16:creationId xmlns:a16="http://schemas.microsoft.com/office/drawing/2014/main" id="{D7D46C69-2773-4DB3-91A2-B80E67DACA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2130" y="4376293"/>
            <a:ext cx="3170395" cy="1636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8AAAAE8-D908-4612-A188-31A4DE2ACD6D}"/>
              </a:ext>
            </a:extLst>
          </p:cNvPr>
          <p:cNvSpPr txBox="1"/>
          <p:nvPr/>
        </p:nvSpPr>
        <p:spPr>
          <a:xfrm>
            <a:off x="1009650" y="2314575"/>
            <a:ext cx="9867900" cy="2062103"/>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Sông Bạch Đằng đã đi vào trang sử chống giặc ngoại xâm của dân tộc ta. Ai đã đi qua nơi này cũng cảm thấy tự hào về truyền thống giữ nước của cha ông ta.</a:t>
            </a:r>
            <a:endParaRPr lang="en-US" sz="3200" dirty="0">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(Theo </a:t>
            </a:r>
            <a:r>
              <a:rPr lang="en-US" sz="3200" dirty="0" err="1">
                <a:latin typeface="Calibri" panose="020F0502020204030204" pitchFamily="34" charset="0"/>
                <a:cs typeface="Calibri" panose="020F0502020204030204" pitchFamily="34" charset="0"/>
              </a:rPr>
              <a:t>Đoàn</a:t>
            </a:r>
            <a:r>
              <a:rPr lang="en-US" sz="3200" dirty="0">
                <a:latin typeface="Calibri" panose="020F0502020204030204" pitchFamily="34" charset="0"/>
                <a:cs typeface="Calibri" panose="020F0502020204030204" pitchFamily="34" charset="0"/>
              </a:rPr>
              <a:t> Minh </a:t>
            </a:r>
            <a:r>
              <a:rPr lang="en-US" sz="3200" dirty="0" err="1">
                <a:latin typeface="Calibri" panose="020F0502020204030204" pitchFamily="34" charset="0"/>
                <a:cs typeface="Calibri" panose="020F0502020204030204" pitchFamily="34" charset="0"/>
              </a:rPr>
              <a:t>Tuấn</a:t>
            </a:r>
            <a:r>
              <a:rPr lang="en-US" sz="3200" dirty="0">
                <a:latin typeface="Calibri" panose="020F0502020204030204" pitchFamily="34" charset="0"/>
                <a:cs typeface="Calibri" panose="020F0502020204030204" pitchFamily="34" charset="0"/>
              </a:rPr>
              <a:t>)</a:t>
            </a:r>
            <a:endParaRPr lang="vi-VN" sz="3200" dirty="0">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2D893A85-BB5A-439D-A20A-A581AFA6F342}"/>
              </a:ext>
            </a:extLst>
          </p:cNvPr>
          <p:cNvSpPr/>
          <p:nvPr/>
        </p:nvSpPr>
        <p:spPr>
          <a:xfrm>
            <a:off x="5572125" y="2371725"/>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7AF78CF-9B0F-414A-A2F1-3A885EFDFC86}"/>
              </a:ext>
            </a:extLst>
          </p:cNvPr>
          <p:cNvSpPr/>
          <p:nvPr/>
        </p:nvSpPr>
        <p:spPr>
          <a:xfrm>
            <a:off x="7181850" y="2381250"/>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FAE3D1D-B76D-491A-A486-1FC0AA413006}"/>
              </a:ext>
            </a:extLst>
          </p:cNvPr>
          <p:cNvSpPr/>
          <p:nvPr/>
        </p:nvSpPr>
        <p:spPr>
          <a:xfrm>
            <a:off x="1514475" y="3381375"/>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91398EA-A84E-4409-BB97-A662CD9C490D}"/>
              </a:ext>
            </a:extLst>
          </p:cNvPr>
          <p:cNvSpPr/>
          <p:nvPr/>
        </p:nvSpPr>
        <p:spPr>
          <a:xfrm>
            <a:off x="6057900" y="3362325"/>
            <a:ext cx="39052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54"/>
                                        </p:tgtEl>
                                      </p:cBhvr>
                                    </p:animEffect>
                                    <p:set>
                                      <p:cBhvr>
                                        <p:cTn id="12" dur="1" fill="hold">
                                          <p:stCondLst>
                                            <p:cond delay="499"/>
                                          </p:stCondLst>
                                        </p:cTn>
                                        <p:tgtEl>
                                          <p:spTgt spid="5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55"/>
                                        </p:tgtEl>
                                      </p:cBhvr>
                                    </p:animEffect>
                                    <p:set>
                                      <p:cBhvr>
                                        <p:cTn id="17" dur="1" fill="hold">
                                          <p:stCondLst>
                                            <p:cond delay="499"/>
                                          </p:stCondLst>
                                        </p:cTn>
                                        <p:tgtEl>
                                          <p:spTgt spid="5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56"/>
                                        </p:tgtEl>
                                      </p:cBhvr>
                                    </p:animEffect>
                                    <p:set>
                                      <p:cBhvr>
                                        <p:cTn id="22"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C6C8B37-5E12-4845-B105-36E6D8C48948}"/>
              </a:ext>
            </a:extLst>
          </p:cNvPr>
          <p:cNvSpPr/>
          <p:nvPr/>
        </p:nvSpPr>
        <p:spPr>
          <a:xfrm>
            <a:off x="1387478" y="1172094"/>
            <a:ext cx="9855199" cy="615547"/>
          </a:xfrm>
          <a:prstGeom prst="rect">
            <a:avLst/>
          </a:prstGeom>
        </p:spPr>
        <p:txBody>
          <a:bodyPr wrap="square" lIns="121915" tIns="60957" rIns="121915" bIns="60957">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b. Chọn </a:t>
            </a:r>
            <a:r>
              <a:rPr kumimoji="0" lang="vi-VN" sz="3200" b="0" i="1"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ươc</a:t>
            </a: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hoặc </a:t>
            </a:r>
            <a:r>
              <a:rPr kumimoji="0" lang="vi-VN" sz="3200" b="0" i="1"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ươt</a:t>
            </a: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thay cho ô vuông.</a:t>
            </a:r>
          </a:p>
        </p:txBody>
      </p:sp>
      <p:sp>
        <p:nvSpPr>
          <p:cNvPr id="2" name="TextBox 1">
            <a:extLst>
              <a:ext uri="{FF2B5EF4-FFF2-40B4-BE49-F238E27FC236}">
                <a16:creationId xmlns:a16="http://schemas.microsoft.com/office/drawing/2014/main" id="{F8AAAAE8-D908-4612-A188-31A4DE2ACD6D}"/>
              </a:ext>
            </a:extLst>
          </p:cNvPr>
          <p:cNvSpPr txBox="1"/>
          <p:nvPr/>
        </p:nvSpPr>
        <p:spPr>
          <a:xfrm>
            <a:off x="981075" y="2238375"/>
            <a:ext cx="42100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Đi ngược về xuôi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Đi trước về sau</a:t>
            </a:r>
          </a:p>
        </p:txBody>
      </p:sp>
      <p:sp>
        <p:nvSpPr>
          <p:cNvPr id="13" name="TextBox 12">
            <a:extLst>
              <a:ext uri="{FF2B5EF4-FFF2-40B4-BE49-F238E27FC236}">
                <a16:creationId xmlns:a16="http://schemas.microsoft.com/office/drawing/2014/main" id="{231BA394-11D5-41DD-ACDB-8ED1DA10ADCC}"/>
              </a:ext>
            </a:extLst>
          </p:cNvPr>
          <p:cNvSpPr txBox="1"/>
          <p:nvPr/>
        </p:nvSpPr>
        <p:spPr>
          <a:xfrm>
            <a:off x="5600700" y="2228850"/>
            <a:ext cx="42100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Non xanh nước biếc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Vượt núi băng rừng</a:t>
            </a:r>
          </a:p>
        </p:txBody>
      </p:sp>
      <p:sp>
        <p:nvSpPr>
          <p:cNvPr id="14" name="Rectangle 13">
            <a:extLst>
              <a:ext uri="{FF2B5EF4-FFF2-40B4-BE49-F238E27FC236}">
                <a16:creationId xmlns:a16="http://schemas.microsoft.com/office/drawing/2014/main" id="{914F65B5-5538-47D0-9F1C-0481D56805F1}"/>
              </a:ext>
            </a:extLst>
          </p:cNvPr>
          <p:cNvSpPr/>
          <p:nvPr/>
        </p:nvSpPr>
        <p:spPr>
          <a:xfrm>
            <a:off x="2162175" y="237172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1CEBD2C-DBB4-41BC-A3B9-68CA01CDB421}"/>
              </a:ext>
            </a:extLst>
          </p:cNvPr>
          <p:cNvSpPr/>
          <p:nvPr/>
        </p:nvSpPr>
        <p:spPr>
          <a:xfrm>
            <a:off x="2019300" y="2819400"/>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DFA91D-00D7-483C-908C-0A57F827B30A}"/>
              </a:ext>
            </a:extLst>
          </p:cNvPr>
          <p:cNvSpPr/>
          <p:nvPr/>
        </p:nvSpPr>
        <p:spPr>
          <a:xfrm>
            <a:off x="7820025" y="227647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EE7D9E-12E6-492F-BACC-09D2381BA622}"/>
              </a:ext>
            </a:extLst>
          </p:cNvPr>
          <p:cNvSpPr/>
          <p:nvPr/>
        </p:nvSpPr>
        <p:spPr>
          <a:xfrm>
            <a:off x="6134100" y="280987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410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7334DD0-B2D3-432A-9B03-FC43CA6DFEA5}"/>
              </a:ext>
            </a:extLst>
          </p:cNvPr>
          <p:cNvPicPr>
            <a:picLocks noChangeAspect="1"/>
          </p:cNvPicPr>
          <p:nvPr/>
        </p:nvPicPr>
        <p:blipFill>
          <a:blip r:embed="rId6"/>
          <a:stretch>
            <a:fillRect/>
          </a:stretch>
        </p:blipFill>
        <p:spPr>
          <a:xfrm>
            <a:off x="979072" y="1047750"/>
            <a:ext cx="9403186" cy="4400550"/>
          </a:xfrm>
          <a:prstGeom prst="rect">
            <a:avLst/>
          </a:prstGeom>
        </p:spPr>
      </p:pic>
    </p:spTree>
    <p:extLst>
      <p:ext uri="{BB962C8B-B14F-4D97-AF65-F5344CB8AC3E}">
        <p14:creationId xmlns:p14="http://schemas.microsoft.com/office/powerpoint/2010/main" val="324211647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 name="TextBox 2">
            <a:extLst>
              <a:ext uri="{FF2B5EF4-FFF2-40B4-BE49-F238E27FC236}">
                <a16:creationId xmlns:a16="http://schemas.microsoft.com/office/drawing/2014/main" id="{E58B5C0A-65BE-4C25-AA7B-616D51A9F328}"/>
              </a:ext>
            </a:extLst>
          </p:cNvPr>
          <p:cNvSpPr txBox="1"/>
          <p:nvPr/>
        </p:nvSpPr>
        <p:spPr>
          <a:xfrm>
            <a:off x="2445691" y="1108391"/>
            <a:ext cx="7553825" cy="584773"/>
          </a:xfrm>
          <a:prstGeom prst="rect">
            <a:avLst/>
          </a:prstGeom>
          <a:noFill/>
        </p:spPr>
        <p:txBody>
          <a:bodyPr wrap="square" lIns="91439" tIns="45719" rIns="91439" bIns="45719"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Từ nào sau đây viết đúng chính tả </a:t>
            </a:r>
          </a:p>
        </p:txBody>
      </p:sp>
      <p:sp>
        <p:nvSpPr>
          <p:cNvPr id="21" name="Rounded Rectangle 3">
            <a:extLst>
              <a:ext uri="{FF2B5EF4-FFF2-40B4-BE49-F238E27FC236}">
                <a16:creationId xmlns:a16="http://schemas.microsoft.com/office/drawing/2014/main" id="{73B84B9D-90C5-4256-81C2-369CE48B2D2E}"/>
              </a:ext>
            </a:extLst>
          </p:cNvPr>
          <p:cNvSpPr/>
          <p:nvPr/>
        </p:nvSpPr>
        <p:spPr>
          <a:xfrm>
            <a:off x="2404128" y="4453349"/>
            <a:ext cx="2510772"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2" name="Rounded Rectangle 4">
            <a:extLst>
              <a:ext uri="{FF2B5EF4-FFF2-40B4-BE49-F238E27FC236}">
                <a16:creationId xmlns:a16="http://schemas.microsoft.com/office/drawing/2014/main" id="{49937F0C-A5E5-4C3E-8A73-C0BE6810B9E7}"/>
              </a:ext>
            </a:extLst>
          </p:cNvPr>
          <p:cNvSpPr/>
          <p:nvPr/>
        </p:nvSpPr>
        <p:spPr>
          <a:xfrm>
            <a:off x="6200275" y="4406652"/>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ea typeface="+mn-ea"/>
              <a:cs typeface="+mn-cs"/>
            </a:endParaRPr>
          </a:p>
        </p:txBody>
      </p:sp>
      <p:sp>
        <p:nvSpPr>
          <p:cNvPr id="23" name="Rounded Rectangle 5">
            <a:extLst>
              <a:ext uri="{FF2B5EF4-FFF2-40B4-BE49-F238E27FC236}">
                <a16:creationId xmlns:a16="http://schemas.microsoft.com/office/drawing/2014/main" id="{3EBB1161-BE50-48B3-BF30-C629C35AE8BB}"/>
              </a:ext>
            </a:extLst>
          </p:cNvPr>
          <p:cNvSpPr/>
          <p:nvPr/>
        </p:nvSpPr>
        <p:spPr>
          <a:xfrm>
            <a:off x="2445691" y="267829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5" name="Rounded Rectangle 6">
            <a:extLst>
              <a:ext uri="{FF2B5EF4-FFF2-40B4-BE49-F238E27FC236}">
                <a16:creationId xmlns:a16="http://schemas.microsoft.com/office/drawing/2014/main" id="{394641CC-2076-4CC3-BB4F-83F35E6E0591}"/>
              </a:ext>
            </a:extLst>
          </p:cNvPr>
          <p:cNvSpPr/>
          <p:nvPr/>
        </p:nvSpPr>
        <p:spPr>
          <a:xfrm>
            <a:off x="6179492" y="2657516"/>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7" name="TextBox 7">
            <a:extLst>
              <a:ext uri="{FF2B5EF4-FFF2-40B4-BE49-F238E27FC236}">
                <a16:creationId xmlns:a16="http://schemas.microsoft.com/office/drawing/2014/main" id="{3F88A282-0FA9-4E65-9D37-6C1DC2B3FAA7}"/>
              </a:ext>
            </a:extLst>
          </p:cNvPr>
          <p:cNvSpPr txBox="1"/>
          <p:nvPr/>
        </p:nvSpPr>
        <p:spPr>
          <a:xfrm>
            <a:off x="2678884" y="4580063"/>
            <a:ext cx="2331266"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C: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trăn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8" name="TextBox 8">
            <a:extLst>
              <a:ext uri="{FF2B5EF4-FFF2-40B4-BE49-F238E27FC236}">
                <a16:creationId xmlns:a16="http://schemas.microsoft.com/office/drawing/2014/main" id="{293BBE6A-CDC8-4198-B2CD-C1E7DCA3D82B}"/>
              </a:ext>
            </a:extLst>
          </p:cNvPr>
          <p:cNvSpPr txBox="1"/>
          <p:nvPr/>
        </p:nvSpPr>
        <p:spPr>
          <a:xfrm>
            <a:off x="6232313" y="2814506"/>
            <a:ext cx="2216362"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B: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9" name="TextBox 9">
            <a:extLst>
              <a:ext uri="{FF2B5EF4-FFF2-40B4-BE49-F238E27FC236}">
                <a16:creationId xmlns:a16="http://schemas.microsoft.com/office/drawing/2014/main" id="{CC6EA2A3-CC75-4CF6-A5CB-19C48AE6C895}"/>
              </a:ext>
            </a:extLst>
          </p:cNvPr>
          <p:cNvSpPr txBox="1"/>
          <p:nvPr/>
        </p:nvSpPr>
        <p:spPr>
          <a:xfrm>
            <a:off x="6236641" y="4538496"/>
            <a:ext cx="2078183"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D: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trăn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30" name="TextBox 10">
            <a:extLst>
              <a:ext uri="{FF2B5EF4-FFF2-40B4-BE49-F238E27FC236}">
                <a16:creationId xmlns:a16="http://schemas.microsoft.com/office/drawing/2014/main" id="{E08003E5-7BED-46E2-9F7A-20C6BAC39DE8}"/>
              </a:ext>
            </a:extLst>
          </p:cNvPr>
          <p:cNvSpPr txBox="1"/>
          <p:nvPr/>
        </p:nvSpPr>
        <p:spPr>
          <a:xfrm>
            <a:off x="2524125" y="2801999"/>
            <a:ext cx="2055165"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A: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pic>
        <p:nvPicPr>
          <p:cNvPr id="35" name="Am-thanh-tra-loi-dung-www_nhacchuongvui_com.mp3">
            <a:hlinkClick r:id="" action="ppaction://media"/>
            <a:extLst>
              <a:ext uri="{FF2B5EF4-FFF2-40B4-BE49-F238E27FC236}">
                <a16:creationId xmlns:a16="http://schemas.microsoft.com/office/drawing/2014/main" id="{7263A83B-31BE-4288-8872-06E9BF9E57A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96275" y="291852"/>
            <a:ext cx="609600" cy="609600"/>
          </a:xfrm>
          <a:prstGeom prst="rect">
            <a:avLst/>
          </a:prstGeom>
        </p:spPr>
      </p:pic>
      <p:pic>
        <p:nvPicPr>
          <p:cNvPr id="37" name="Am-thanh-tra-loi-sai-www_nhacchuongvui_com.mp3">
            <a:hlinkClick r:id="" action="ppaction://media"/>
            <a:extLst>
              <a:ext uri="{FF2B5EF4-FFF2-40B4-BE49-F238E27FC236}">
                <a16:creationId xmlns:a16="http://schemas.microsoft.com/office/drawing/2014/main" id="{BA1745BA-9762-45A8-8805-33CB7B0437D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1423884"/>
            <a:ext cx="609600" cy="609600"/>
          </a:xfrm>
          <a:prstGeom prst="rect">
            <a:avLst/>
          </a:prstGeom>
        </p:spPr>
      </p:pic>
      <p:pic>
        <p:nvPicPr>
          <p:cNvPr id="38" name="Am-thanh-tra-loi-sai-www_nhacchuongvui_com.mp3">
            <a:hlinkClick r:id="" action="ppaction://media"/>
            <a:extLst>
              <a:ext uri="{FF2B5EF4-FFF2-40B4-BE49-F238E27FC236}">
                <a16:creationId xmlns:a16="http://schemas.microsoft.com/office/drawing/2014/main" id="{2664F621-3F24-4C3A-B42D-98488A39F01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3923764"/>
            <a:ext cx="609600" cy="609600"/>
          </a:xfrm>
          <a:prstGeom prst="rect">
            <a:avLst/>
          </a:prstGeom>
        </p:spPr>
      </p:pic>
      <p:pic>
        <p:nvPicPr>
          <p:cNvPr id="39" name="Am-thanh-tra-loi-sai-www_nhacchuongvui_com.mp3">
            <a:hlinkClick r:id="" action="ppaction://media"/>
            <a:extLst>
              <a:ext uri="{FF2B5EF4-FFF2-40B4-BE49-F238E27FC236}">
                <a16:creationId xmlns:a16="http://schemas.microsoft.com/office/drawing/2014/main" id="{26B2B99C-61E4-42FE-A301-7009372B3E1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6275" y="2657516"/>
            <a:ext cx="609600" cy="609600"/>
          </a:xfrm>
          <a:prstGeom prst="rect">
            <a:avLst/>
          </a:prstGeom>
        </p:spPr>
      </p:pic>
      <p:sp>
        <p:nvSpPr>
          <p:cNvPr id="2" name="Oval 1">
            <a:extLst>
              <a:ext uri="{FF2B5EF4-FFF2-40B4-BE49-F238E27FC236}">
                <a16:creationId xmlns:a16="http://schemas.microsoft.com/office/drawing/2014/main" id="{C874733D-C95E-4435-93DF-D23C1296DEF1}"/>
              </a:ext>
            </a:extLst>
          </p:cNvPr>
          <p:cNvSpPr/>
          <p:nvPr/>
        </p:nvSpPr>
        <p:spPr>
          <a:xfrm>
            <a:off x="2667000" y="4552950"/>
            <a:ext cx="504826" cy="590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126186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500"/>
                                        <p:tgtEl>
                                          <p:spTgt spid="2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500"/>
                                        <p:tgtEl>
                                          <p:spTgt spid="2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500"/>
                                        <p:tgtEl>
                                          <p:spTgt spid="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500"/>
                                        <p:tgtEl>
                                          <p:spTgt spid="2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500"/>
                                        <p:tgtEl>
                                          <p:spTgt spid="2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8091" fill="hold"/>
                                        <p:tgtEl>
                                          <p:spTgt spid="35"/>
                                        </p:tgtEl>
                                      </p:cBhvr>
                                    </p:cmd>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8150" fill="hold"/>
                                        <p:tgtEl>
                                          <p:spTgt spid="37"/>
                                        </p:tgtEl>
                                      </p:cBhvr>
                                    </p:cmd>
                                  </p:childTnLst>
                                </p:cTn>
                              </p:par>
                            </p:childTnLst>
                          </p:cTn>
                        </p:par>
                      </p:childTnLst>
                    </p:cTn>
                  </p:par>
                </p:childTnLst>
              </p:cTn>
              <p:nextCondLst>
                <p:cond evt="onClick" delay="0">
                  <p:tgtEl>
                    <p:spTgt spid="28"/>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0" fill="hold"/>
                                        <p:tgtEl>
                                          <p:spTgt spid="39"/>
                                        </p:tgtEl>
                                      </p:cBhvr>
                                    </p:cmd>
                                  </p:childTnLst>
                                </p:cTn>
                              </p:par>
                            </p:childTnLst>
                          </p:cTn>
                        </p:par>
                      </p:childTnLst>
                    </p:cTn>
                  </p:par>
                </p:childTnLst>
              </p:cTn>
              <p:nextCondLst>
                <p:cond evt="onClick" delay="0">
                  <p:tgtEl>
                    <p:spTgt spid="30"/>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158" fill="hold"/>
                                        <p:tgtEl>
                                          <p:spTgt spid="38"/>
                                        </p:tgtEl>
                                      </p:cBhvr>
                                    </p:cmd>
                                  </p:childTnLst>
                                </p:cTn>
                              </p:par>
                            </p:childTnLst>
                          </p:cTn>
                        </p:par>
                      </p:childTnLst>
                    </p:cTn>
                  </p:par>
                </p:childTnLst>
              </p:cTn>
              <p:nextCondLst>
                <p:cond evt="onClick" delay="0">
                  <p:tgtEl>
                    <p:spTgt spid="29"/>
                  </p:tgtEl>
                </p:cond>
              </p:nextCondLst>
            </p:seq>
            <p:audio>
              <p:cMediaNode vol="80000">
                <p:cTn id="56" fill="hold" display="0">
                  <p:stCondLst>
                    <p:cond delay="indefinite"/>
                  </p:stCondLst>
                  <p:endCondLst>
                    <p:cond evt="onStopAudio" delay="0">
                      <p:tgtEl>
                        <p:sldTgt/>
                      </p:tgtEl>
                    </p:cond>
                  </p:endCondLst>
                </p:cTn>
                <p:tgtEl>
                  <p:spTgt spid="35"/>
                </p:tgtEl>
              </p:cMediaNode>
            </p:audio>
            <p:audio>
              <p:cMediaNode vol="80000">
                <p:cTn id="57" fill="hold" display="0">
                  <p:stCondLst>
                    <p:cond delay="indefinite"/>
                  </p:stCondLst>
                  <p:endCondLst>
                    <p:cond evt="onStopAudio" delay="0">
                      <p:tgtEl>
                        <p:sldTgt/>
                      </p:tgtEl>
                    </p:cond>
                  </p:endCondLst>
                </p:cTn>
                <p:tgtEl>
                  <p:spTgt spid="37"/>
                </p:tgtEl>
              </p:cMediaNode>
            </p:audio>
            <p:audio>
              <p:cMediaNode vol="80000">
                <p:cTn id="58" fill="hold" display="0">
                  <p:stCondLst>
                    <p:cond delay="indefinite"/>
                  </p:stCondLst>
                  <p:endCondLst>
                    <p:cond evt="onStopAudio" delay="0">
                      <p:tgtEl>
                        <p:sldTgt/>
                      </p:tgtEl>
                    </p:cond>
                  </p:endCondLst>
                </p:cTn>
                <p:tgtEl>
                  <p:spTgt spid="38"/>
                </p:tgtEl>
              </p:cMediaNode>
            </p:audio>
            <p:audio>
              <p:cMediaNode vol="80000">
                <p:cTn id="59" fill="hold" display="0">
                  <p:stCondLst>
                    <p:cond delay="indefinite"/>
                  </p:stCondLst>
                  <p:endCondLst>
                    <p:cond evt="onStopAudio" delay="0">
                      <p:tgtEl>
                        <p:sldTgt/>
                      </p:tgtEl>
                    </p:cond>
                  </p:endCondLst>
                </p:cTn>
                <p:tgtEl>
                  <p:spTgt spid="39"/>
                </p:tgtEl>
              </p:cMediaNode>
            </p:audio>
          </p:childTnLst>
        </p:cTn>
      </p:par>
    </p:tnLst>
    <p:bldLst>
      <p:bldP spid="20" grpId="0"/>
      <p:bldP spid="21" grpId="0" animBg="1"/>
      <p:bldP spid="22" grpId="0" animBg="1"/>
      <p:bldP spid="23" grpId="0" animBg="1"/>
      <p:bldP spid="25" grpId="0" animBg="1"/>
      <p:bldP spid="27" grpId="0"/>
      <p:bldP spid="28" grpId="0"/>
      <p:bldP spid="29" grpId="0"/>
      <p:bldP spid="30"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 name="TextBox 2">
            <a:extLst>
              <a:ext uri="{FF2B5EF4-FFF2-40B4-BE49-F238E27FC236}">
                <a16:creationId xmlns:a16="http://schemas.microsoft.com/office/drawing/2014/main" id="{E58B5C0A-65BE-4C25-AA7B-616D51A9F328}"/>
              </a:ext>
            </a:extLst>
          </p:cNvPr>
          <p:cNvSpPr txBox="1"/>
          <p:nvPr/>
        </p:nvSpPr>
        <p:spPr>
          <a:xfrm>
            <a:off x="2150416" y="1289366"/>
            <a:ext cx="7553825" cy="584773"/>
          </a:xfrm>
          <a:prstGeom prst="rect">
            <a:avLst/>
          </a:prstGeom>
          <a:noFill/>
        </p:spPr>
        <p:txBody>
          <a:bodyPr wrap="square" lIns="91439" tIns="45719" rIns="91439" bIns="45719"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Từ nào sau đây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viết</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sai</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chính</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tả </a:t>
            </a:r>
          </a:p>
        </p:txBody>
      </p:sp>
      <p:sp>
        <p:nvSpPr>
          <p:cNvPr id="21" name="Rounded Rectangle 3">
            <a:extLst>
              <a:ext uri="{FF2B5EF4-FFF2-40B4-BE49-F238E27FC236}">
                <a16:creationId xmlns:a16="http://schemas.microsoft.com/office/drawing/2014/main" id="{73B84B9D-90C5-4256-81C2-369CE48B2D2E}"/>
              </a:ext>
            </a:extLst>
          </p:cNvPr>
          <p:cNvSpPr/>
          <p:nvPr/>
        </p:nvSpPr>
        <p:spPr>
          <a:xfrm>
            <a:off x="2571037" y="2632417"/>
            <a:ext cx="3091064"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2" name="Rounded Rectangle 4">
            <a:extLst>
              <a:ext uri="{FF2B5EF4-FFF2-40B4-BE49-F238E27FC236}">
                <a16:creationId xmlns:a16="http://schemas.microsoft.com/office/drawing/2014/main" id="{49937F0C-A5E5-4C3E-8A73-C0BE6810B9E7}"/>
              </a:ext>
            </a:extLst>
          </p:cNvPr>
          <p:cNvSpPr/>
          <p:nvPr/>
        </p:nvSpPr>
        <p:spPr>
          <a:xfrm>
            <a:off x="6200275" y="4406652"/>
            <a:ext cx="3091064"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ea typeface="+mn-ea"/>
              <a:cs typeface="+mn-cs"/>
            </a:endParaRPr>
          </a:p>
        </p:txBody>
      </p:sp>
      <p:sp>
        <p:nvSpPr>
          <p:cNvPr id="23" name="Rounded Rectangle 5">
            <a:extLst>
              <a:ext uri="{FF2B5EF4-FFF2-40B4-BE49-F238E27FC236}">
                <a16:creationId xmlns:a16="http://schemas.microsoft.com/office/drawing/2014/main" id="{3EBB1161-BE50-48B3-BF30-C629C35AE8BB}"/>
              </a:ext>
            </a:extLst>
          </p:cNvPr>
          <p:cNvSpPr/>
          <p:nvPr/>
        </p:nvSpPr>
        <p:spPr>
          <a:xfrm>
            <a:off x="2478648" y="4386221"/>
            <a:ext cx="3091063"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5" name="Rounded Rectangle 6">
            <a:extLst>
              <a:ext uri="{FF2B5EF4-FFF2-40B4-BE49-F238E27FC236}">
                <a16:creationId xmlns:a16="http://schemas.microsoft.com/office/drawing/2014/main" id="{394641CC-2076-4CC3-BB4F-83F35E6E0591}"/>
              </a:ext>
            </a:extLst>
          </p:cNvPr>
          <p:cNvSpPr/>
          <p:nvPr/>
        </p:nvSpPr>
        <p:spPr>
          <a:xfrm>
            <a:off x="6179491" y="2657516"/>
            <a:ext cx="2832527"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7" name="TextBox 7">
            <a:extLst>
              <a:ext uri="{FF2B5EF4-FFF2-40B4-BE49-F238E27FC236}">
                <a16:creationId xmlns:a16="http://schemas.microsoft.com/office/drawing/2014/main" id="{3F88A282-0FA9-4E65-9D37-6C1DC2B3FAA7}"/>
              </a:ext>
            </a:extLst>
          </p:cNvPr>
          <p:cNvSpPr txBox="1"/>
          <p:nvPr/>
        </p:nvSpPr>
        <p:spPr>
          <a:xfrm>
            <a:off x="2845793" y="2759131"/>
            <a:ext cx="3091064"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A: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tre</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8" name="TextBox 8">
            <a:extLst>
              <a:ext uri="{FF2B5EF4-FFF2-40B4-BE49-F238E27FC236}">
                <a16:creationId xmlns:a16="http://schemas.microsoft.com/office/drawing/2014/main" id="{293BBE6A-CDC8-4198-B2CD-C1E7DCA3D82B}"/>
              </a:ext>
            </a:extLst>
          </p:cNvPr>
          <p:cNvSpPr txBox="1"/>
          <p:nvPr/>
        </p:nvSpPr>
        <p:spPr>
          <a:xfrm>
            <a:off x="6546638" y="2776406"/>
            <a:ext cx="2832527"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B: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che</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9" name="TextBox 9">
            <a:extLst>
              <a:ext uri="{FF2B5EF4-FFF2-40B4-BE49-F238E27FC236}">
                <a16:creationId xmlns:a16="http://schemas.microsoft.com/office/drawing/2014/main" id="{CC6EA2A3-CC75-4CF6-A5CB-19C48AE6C895}"/>
              </a:ext>
            </a:extLst>
          </p:cNvPr>
          <p:cNvSpPr txBox="1"/>
          <p:nvPr/>
        </p:nvSpPr>
        <p:spPr>
          <a:xfrm>
            <a:off x="6484291" y="4509921"/>
            <a:ext cx="3783659"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D: </a:t>
            </a:r>
            <a:r>
              <a:rPr lang="en-US" sz="3200" dirty="0" err="1">
                <a:solidFill>
                  <a:prstClr val="black"/>
                </a:solidFill>
                <a:cs typeface="Times New Roman" pitchFamily="18" charset="0"/>
              </a:rPr>
              <a:t>trở</a:t>
            </a:r>
            <a:r>
              <a:rPr lang="en-US" sz="3200" dirty="0">
                <a:solidFill>
                  <a:prstClr val="black"/>
                </a:solidFill>
                <a:cs typeface="Times New Roman" pitchFamily="18" charset="0"/>
              </a:rPr>
              <a:t> </a:t>
            </a:r>
            <a:r>
              <a:rPr lang="en-US" sz="3200" dirty="0" err="1">
                <a:solidFill>
                  <a:prstClr val="black"/>
                </a:solidFill>
                <a:cs typeface="Times New Roman" pitchFamily="18" charset="0"/>
              </a:rPr>
              <a:t>mặt</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30" name="TextBox 10">
            <a:extLst>
              <a:ext uri="{FF2B5EF4-FFF2-40B4-BE49-F238E27FC236}">
                <a16:creationId xmlns:a16="http://schemas.microsoft.com/office/drawing/2014/main" id="{E08003E5-7BED-46E2-9F7A-20C6BAC39DE8}"/>
              </a:ext>
            </a:extLst>
          </p:cNvPr>
          <p:cNvSpPr txBox="1"/>
          <p:nvPr/>
        </p:nvSpPr>
        <p:spPr>
          <a:xfrm>
            <a:off x="2845793" y="4509921"/>
            <a:ext cx="3091064"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C: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hàng</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pic>
        <p:nvPicPr>
          <p:cNvPr id="35" name="Am-thanh-tra-loi-dung-www_nhacchuongvui_com.mp3">
            <a:hlinkClick r:id="" action="ppaction://media"/>
            <a:extLst>
              <a:ext uri="{FF2B5EF4-FFF2-40B4-BE49-F238E27FC236}">
                <a16:creationId xmlns:a16="http://schemas.microsoft.com/office/drawing/2014/main" id="{7263A83B-31BE-4288-8872-06E9BF9E57A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96275" y="291852"/>
            <a:ext cx="609600" cy="609600"/>
          </a:xfrm>
          <a:prstGeom prst="rect">
            <a:avLst/>
          </a:prstGeom>
        </p:spPr>
      </p:pic>
      <p:pic>
        <p:nvPicPr>
          <p:cNvPr id="37" name="Am-thanh-tra-loi-sai-www_nhacchuongvui_com.mp3">
            <a:hlinkClick r:id="" action="ppaction://media"/>
            <a:extLst>
              <a:ext uri="{FF2B5EF4-FFF2-40B4-BE49-F238E27FC236}">
                <a16:creationId xmlns:a16="http://schemas.microsoft.com/office/drawing/2014/main" id="{BA1745BA-9762-45A8-8805-33CB7B0437D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1423884"/>
            <a:ext cx="609600" cy="609600"/>
          </a:xfrm>
          <a:prstGeom prst="rect">
            <a:avLst/>
          </a:prstGeom>
        </p:spPr>
      </p:pic>
      <p:pic>
        <p:nvPicPr>
          <p:cNvPr id="38" name="Am-thanh-tra-loi-sai-www_nhacchuongvui_com.mp3">
            <a:hlinkClick r:id="" action="ppaction://media"/>
            <a:extLst>
              <a:ext uri="{FF2B5EF4-FFF2-40B4-BE49-F238E27FC236}">
                <a16:creationId xmlns:a16="http://schemas.microsoft.com/office/drawing/2014/main" id="{2664F621-3F24-4C3A-B42D-98488A39F01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3923764"/>
            <a:ext cx="609600" cy="609600"/>
          </a:xfrm>
          <a:prstGeom prst="rect">
            <a:avLst/>
          </a:prstGeom>
        </p:spPr>
      </p:pic>
      <p:pic>
        <p:nvPicPr>
          <p:cNvPr id="39" name="Am-thanh-tra-loi-sai-www_nhacchuongvui_com.mp3">
            <a:hlinkClick r:id="" action="ppaction://media"/>
            <a:extLst>
              <a:ext uri="{FF2B5EF4-FFF2-40B4-BE49-F238E27FC236}">
                <a16:creationId xmlns:a16="http://schemas.microsoft.com/office/drawing/2014/main" id="{26B2B99C-61E4-42FE-A301-7009372B3E1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6275" y="2657516"/>
            <a:ext cx="609600" cy="609600"/>
          </a:xfrm>
          <a:prstGeom prst="rect">
            <a:avLst/>
          </a:prstGeom>
        </p:spPr>
      </p:pic>
      <p:sp>
        <p:nvSpPr>
          <p:cNvPr id="2" name="Oval 1">
            <a:extLst>
              <a:ext uri="{FF2B5EF4-FFF2-40B4-BE49-F238E27FC236}">
                <a16:creationId xmlns:a16="http://schemas.microsoft.com/office/drawing/2014/main" id="{C874733D-C95E-4435-93DF-D23C1296DEF1}"/>
              </a:ext>
            </a:extLst>
          </p:cNvPr>
          <p:cNvSpPr/>
          <p:nvPr/>
        </p:nvSpPr>
        <p:spPr>
          <a:xfrm>
            <a:off x="2752725" y="2714625"/>
            <a:ext cx="609600"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585522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500"/>
                                        <p:tgtEl>
                                          <p:spTgt spid="2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500"/>
                                        <p:tgtEl>
                                          <p:spTgt spid="2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500"/>
                                        <p:tgtEl>
                                          <p:spTgt spid="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500"/>
                                        <p:tgtEl>
                                          <p:spTgt spid="2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500"/>
                                        <p:tgtEl>
                                          <p:spTgt spid="2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8091" fill="hold"/>
                                        <p:tgtEl>
                                          <p:spTgt spid="35"/>
                                        </p:tgtEl>
                                      </p:cBhvr>
                                    </p:cmd>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8150" fill="hold"/>
                                        <p:tgtEl>
                                          <p:spTgt spid="37"/>
                                        </p:tgtEl>
                                      </p:cBhvr>
                                    </p:cmd>
                                  </p:childTnLst>
                                </p:cTn>
                              </p:par>
                            </p:childTnLst>
                          </p:cTn>
                        </p:par>
                      </p:childTnLst>
                    </p:cTn>
                  </p:par>
                </p:childTnLst>
              </p:cTn>
              <p:nextCondLst>
                <p:cond evt="onClick" delay="0">
                  <p:tgtEl>
                    <p:spTgt spid="28"/>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0" fill="hold"/>
                                        <p:tgtEl>
                                          <p:spTgt spid="39"/>
                                        </p:tgtEl>
                                      </p:cBhvr>
                                    </p:cmd>
                                  </p:childTnLst>
                                </p:cTn>
                              </p:par>
                            </p:childTnLst>
                          </p:cTn>
                        </p:par>
                      </p:childTnLst>
                    </p:cTn>
                  </p:par>
                </p:childTnLst>
              </p:cTn>
              <p:nextCondLst>
                <p:cond evt="onClick" delay="0">
                  <p:tgtEl>
                    <p:spTgt spid="30"/>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150" fill="hold"/>
                                        <p:tgtEl>
                                          <p:spTgt spid="38"/>
                                        </p:tgtEl>
                                      </p:cBhvr>
                                    </p:cmd>
                                  </p:childTnLst>
                                </p:cTn>
                              </p:par>
                            </p:childTnLst>
                          </p:cTn>
                        </p:par>
                      </p:childTnLst>
                    </p:cTn>
                  </p:par>
                </p:childTnLst>
              </p:cTn>
              <p:nextCondLst>
                <p:cond evt="onClick" delay="0">
                  <p:tgtEl>
                    <p:spTgt spid="29"/>
                  </p:tgtEl>
                </p:cond>
              </p:nextCondLst>
            </p:seq>
            <p:audio>
              <p:cMediaNode vol="80000">
                <p:cTn id="56" fill="hold" display="0">
                  <p:stCondLst>
                    <p:cond delay="indefinite"/>
                  </p:stCondLst>
                  <p:endCondLst>
                    <p:cond evt="onStopAudio" delay="0">
                      <p:tgtEl>
                        <p:sldTgt/>
                      </p:tgtEl>
                    </p:cond>
                  </p:endCondLst>
                </p:cTn>
                <p:tgtEl>
                  <p:spTgt spid="35"/>
                </p:tgtEl>
              </p:cMediaNode>
            </p:audio>
            <p:audio>
              <p:cMediaNode vol="80000">
                <p:cTn id="57" fill="hold" display="0">
                  <p:stCondLst>
                    <p:cond delay="indefinite"/>
                  </p:stCondLst>
                  <p:endCondLst>
                    <p:cond evt="onStopAudio" delay="0">
                      <p:tgtEl>
                        <p:sldTgt/>
                      </p:tgtEl>
                    </p:cond>
                  </p:endCondLst>
                </p:cTn>
                <p:tgtEl>
                  <p:spTgt spid="37"/>
                </p:tgtEl>
              </p:cMediaNode>
            </p:audio>
            <p:audio>
              <p:cMediaNode vol="80000">
                <p:cTn id="58" fill="hold" display="0">
                  <p:stCondLst>
                    <p:cond delay="indefinite"/>
                  </p:stCondLst>
                  <p:endCondLst>
                    <p:cond evt="onStopAudio" delay="0">
                      <p:tgtEl>
                        <p:sldTgt/>
                      </p:tgtEl>
                    </p:cond>
                  </p:endCondLst>
                </p:cTn>
                <p:tgtEl>
                  <p:spTgt spid="38"/>
                </p:tgtEl>
              </p:cMediaNode>
            </p:audio>
            <p:audio>
              <p:cMediaNode vol="80000">
                <p:cTn id="59" fill="hold" display="0">
                  <p:stCondLst>
                    <p:cond delay="indefinite"/>
                  </p:stCondLst>
                  <p:endCondLst>
                    <p:cond evt="onStopAudio" delay="0">
                      <p:tgtEl>
                        <p:sldTgt/>
                      </p:tgtEl>
                    </p:cond>
                  </p:endCondLst>
                </p:cTn>
                <p:tgtEl>
                  <p:spTgt spid="39"/>
                </p:tgtEl>
              </p:cMediaNode>
            </p:audio>
          </p:childTnLst>
        </p:cTn>
      </p:par>
    </p:tnLst>
    <p:bldLst>
      <p:bldP spid="20" grpId="0"/>
      <p:bldP spid="21" grpId="0" animBg="1"/>
      <p:bldP spid="22" grpId="0" animBg="1"/>
      <p:bldP spid="23" grpId="0" animBg="1"/>
      <p:bldP spid="25" grpId="0" animBg="1"/>
      <p:bldP spid="27" grpId="0"/>
      <p:bldP spid="28" grpId="0"/>
      <p:bldP spid="29" grpId="0"/>
      <p:bldP spid="30"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7" name="Lưu đồ: Điểm Kết Thúc 15">
            <a:extLst>
              <a:ext uri="{FF2B5EF4-FFF2-40B4-BE49-F238E27FC236}">
                <a16:creationId xmlns:a16="http://schemas.microsoft.com/office/drawing/2014/main" id="{1ED11596-CA54-4DFD-B81D-352732387847}"/>
              </a:ext>
            </a:extLst>
          </p:cNvPr>
          <p:cNvSpPr/>
          <p:nvPr/>
        </p:nvSpPr>
        <p:spPr>
          <a:xfrm>
            <a:off x="668553" y="1715390"/>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304;p20">
            <a:extLst>
              <a:ext uri="{FF2B5EF4-FFF2-40B4-BE49-F238E27FC236}">
                <a16:creationId xmlns:a16="http://schemas.microsoft.com/office/drawing/2014/main" id="{6D3E7782-01F2-4822-B24B-220FD694CF2F}"/>
              </a:ext>
            </a:extLst>
          </p:cNvPr>
          <p:cNvSpPr txBox="1">
            <a:spLocks/>
          </p:cNvSpPr>
          <p:nvPr/>
        </p:nvSpPr>
        <p:spPr>
          <a:xfrm>
            <a:off x="1566081" y="3839873"/>
            <a:ext cx="7006419" cy="637707"/>
          </a:xfrm>
          <a:prstGeom prst="rect">
            <a:avLst/>
          </a:prstGeom>
          <a:noFill/>
          <a:ln>
            <a:noFill/>
          </a:ln>
        </p:spPr>
        <p:txBody>
          <a:bodyPr spcFirstLastPara="1" wrap="square" lIns="162483" tIns="162483" rIns="162483" bIns="162483"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defTabSz="1218804">
              <a:defRPr/>
            </a:pPr>
            <a:r>
              <a:rPr lang="en-US" sz="4000" b="1" kern="0" dirty="0" err="1">
                <a:solidFill>
                  <a:srgbClr val="FF0000"/>
                </a:solidFill>
                <a:latin typeface="Calibri" panose="020F0502020204030204" pitchFamily="34" charset="0"/>
                <a:cs typeface="Calibri" panose="020F0502020204030204" pitchFamily="34" charset="0"/>
              </a:rPr>
              <a:t>Về</a:t>
            </a:r>
            <a:r>
              <a:rPr lang="en-US" sz="4000" b="1" kern="0" dirty="0">
                <a:solidFill>
                  <a:srgbClr val="FF0000"/>
                </a:solidFill>
                <a:latin typeface="Calibri" panose="020F0502020204030204" pitchFamily="34" charset="0"/>
                <a:cs typeface="Calibri" panose="020F0502020204030204" pitchFamily="34" charset="0"/>
              </a:rPr>
              <a:t> </a:t>
            </a:r>
            <a:r>
              <a:rPr lang="en-US" sz="4000" b="1" kern="0" dirty="0" err="1">
                <a:solidFill>
                  <a:srgbClr val="FF0000"/>
                </a:solidFill>
                <a:latin typeface="Calibri" panose="020F0502020204030204" pitchFamily="34" charset="0"/>
                <a:cs typeface="Calibri" panose="020F0502020204030204" pitchFamily="34" charset="0"/>
              </a:rPr>
              <a:t>nhà</a:t>
            </a:r>
            <a:r>
              <a:rPr lang="en-US" sz="4000" b="1" kern="0" dirty="0">
                <a:solidFill>
                  <a:srgbClr val="FF0000"/>
                </a:solidFill>
                <a:latin typeface="Calibri" panose="020F0502020204030204" pitchFamily="34" charset="0"/>
                <a:cs typeface="Calibri" panose="020F0502020204030204" pitchFamily="34" charset="0"/>
              </a:rPr>
              <a:t>:</a:t>
            </a:r>
          </a:p>
          <a:p>
            <a:pPr lvl="0" defTabSz="1218804">
              <a:defRPr/>
            </a:pPr>
            <a:r>
              <a:rPr lang="vi-VN" sz="4000" kern="0" dirty="0">
                <a:solidFill>
                  <a:srgbClr val="002060"/>
                </a:solidFill>
                <a:latin typeface="Calibri" panose="020F0502020204030204" pitchFamily="34" charset="0"/>
                <a:cs typeface="Calibri" panose="020F0502020204030204" pitchFamily="34" charset="0"/>
              </a:rPr>
              <a:t>Tìm đọc bài văn, bài thơ viết về cảnh vật quê hương, đất nước Việt Nam. </a:t>
            </a:r>
          </a:p>
        </p:txBody>
      </p:sp>
    </p:spTree>
    <p:extLst>
      <p:ext uri="{BB962C8B-B14F-4D97-AF65-F5344CB8AC3E}">
        <p14:creationId xmlns:p14="http://schemas.microsoft.com/office/powerpoint/2010/main" val="2458318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a:extLst>
              <a:ext uri="{FF2B5EF4-FFF2-40B4-BE49-F238E27FC236}">
                <a16:creationId xmlns:a16="http://schemas.microsoft.com/office/drawing/2014/main" id="{767C5BDB-5C26-4781-8A3F-AE91C374638E}"/>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8F15748-984D-426A-B30E-D50933FEA3E7}"/>
              </a:ext>
            </a:extLst>
          </p:cNvPr>
          <p:cNvPicPr>
            <a:picLocks noChangeAspect="1"/>
          </p:cNvPicPr>
          <p:nvPr/>
        </p:nvPicPr>
        <p:blipFill>
          <a:blip r:embed="rId6"/>
          <a:stretch>
            <a:fillRect/>
          </a:stretch>
        </p:blipFill>
        <p:spPr>
          <a:xfrm>
            <a:off x="6096000" y="119082"/>
            <a:ext cx="4505334" cy="1938696"/>
          </a:xfrm>
          <a:prstGeom prst="rect">
            <a:avLst/>
          </a:prstGeom>
        </p:spPr>
      </p:pic>
    </p:spTree>
    <p:extLst>
      <p:ext uri="{BB962C8B-B14F-4D97-AF65-F5344CB8AC3E}">
        <p14:creationId xmlns:p14="http://schemas.microsoft.com/office/powerpoint/2010/main" val="41747853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E8BE8B58-F1A1-4B4F-A109-8C89379309F6}"/>
              </a:ext>
            </a:extLst>
          </p:cNvPr>
          <p:cNvGrpSpPr/>
          <p:nvPr/>
        </p:nvGrpSpPr>
        <p:grpSpPr>
          <a:xfrm>
            <a:off x="1159098" y="1060333"/>
            <a:ext cx="9732402" cy="783365"/>
            <a:chOff x="718343" y="288470"/>
            <a:chExt cx="9735405" cy="783607"/>
          </a:xfrm>
        </p:grpSpPr>
        <p:sp>
          <p:nvSpPr>
            <p:cNvPr id="34" name="îṥḷíďê">
              <a:extLst>
                <a:ext uri="{FF2B5EF4-FFF2-40B4-BE49-F238E27FC236}">
                  <a16:creationId xmlns:a16="http://schemas.microsoft.com/office/drawing/2014/main" id="{15D31767-305D-42FA-A790-4ACFFD488EB7}"/>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35" name="Google Shape;5317;p41">
              <a:extLst>
                <a:ext uri="{FF2B5EF4-FFF2-40B4-BE49-F238E27FC236}">
                  <a16:creationId xmlns:a16="http://schemas.microsoft.com/office/drawing/2014/main" id="{615FA7EE-CB9F-4D9A-9102-A19590B0C5E4}"/>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đạt</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
        <p:nvSpPr>
          <p:cNvPr id="2" name="TextBox 1">
            <a:extLst>
              <a:ext uri="{FF2B5EF4-FFF2-40B4-BE49-F238E27FC236}">
                <a16:creationId xmlns:a16="http://schemas.microsoft.com/office/drawing/2014/main" id="{82E4E6B0-FC57-7175-A7A7-031447D0D2E2}"/>
              </a:ext>
            </a:extLst>
          </p:cNvPr>
          <p:cNvSpPr txBox="1"/>
          <p:nvPr/>
        </p:nvSpPr>
        <p:spPr>
          <a:xfrm>
            <a:off x="666750" y="2257425"/>
            <a:ext cx="9867900" cy="3262816"/>
          </a:xfrm>
          <a:prstGeom prst="rect">
            <a:avLst/>
          </a:prstGeom>
          <a:noFill/>
        </p:spPr>
        <p:txBody>
          <a:bodyPr wrap="square" rtlCol="0">
            <a:spAutoFit/>
          </a:bodyPr>
          <a:lstStyle/>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ffectLst/>
                <a:ea typeface="Calibri" panose="020F0502020204030204" pitchFamily="34" charset="0"/>
                <a:cs typeface="Times New Roman" panose="02020603050405020304" pitchFamily="18" charset="0"/>
              </a:rPr>
              <a:t>Viết đúng chính tả bài thơ Bản em (Nguyễn Thái Vận) theo hình thức nghe – viết; trình bày đúng các khổ thơ, biết viết hoa chữ cái mở đầu tên bài thơ và chữ cái đầu mỗi câu thơ ( viết đúng mẫu chữ viết hoa đã học ở lớp 2)</a:t>
            </a:r>
            <a:endParaRPr lang="en-US" sz="2800" b="1" dirty="0">
              <a:solidFill>
                <a:srgbClr val="002060"/>
              </a:solidFill>
              <a:effectLst/>
              <a:ea typeface="Calibri" panose="020F0502020204030204" pitchFamily="34" charset="0"/>
              <a:cs typeface="Times New Roman" panose="02020603050405020304" pitchFamily="18" charset="0"/>
            </a:endParaRPr>
          </a:p>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ffectLst/>
                <a:ea typeface="Calibri" panose="020F0502020204030204" pitchFamily="34" charset="0"/>
                <a:cs typeface="Times New Roman" panose="02020603050405020304" pitchFamily="18" charset="0"/>
              </a:rPr>
              <a:t>Viết đúng từ ngữ có tiếng bắt đầu bằng ch/ tr hoặc có tiếng chứa ươc/ ươt.</a:t>
            </a:r>
            <a:endParaRPr lang="en-US" sz="2800" b="1"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3398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631D78-905A-40AC-9CE4-CCD655C646DB}"/>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Rounded Corners 15">
            <a:extLst>
              <a:ext uri="{FF2B5EF4-FFF2-40B4-BE49-F238E27FC236}">
                <a16:creationId xmlns:a16="http://schemas.microsoft.com/office/drawing/2014/main" id="{2ECFB99C-7CE4-4AF4-B37C-9493AE82DE3D}"/>
              </a:ext>
            </a:extLst>
          </p:cNvPr>
          <p:cNvSpPr/>
          <p:nvPr/>
        </p:nvSpPr>
        <p:spPr>
          <a:xfrm>
            <a:off x="285751" y="609600"/>
            <a:ext cx="10877550" cy="5676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ACD18EB-29D6-45C8-9C12-E47000979428}"/>
              </a:ext>
            </a:extLst>
          </p:cNvPr>
          <p:cNvPicPr>
            <a:picLocks noChangeAspect="1"/>
          </p:cNvPicPr>
          <p:nvPr/>
        </p:nvPicPr>
        <p:blipFill>
          <a:blip r:embed="rId3"/>
          <a:stretch>
            <a:fillRect/>
          </a:stretch>
        </p:blipFill>
        <p:spPr>
          <a:xfrm>
            <a:off x="1029424" y="645174"/>
            <a:ext cx="9656901" cy="5529551"/>
          </a:xfrm>
          <a:prstGeom prst="rect">
            <a:avLst/>
          </a:prstGeom>
        </p:spPr>
      </p:pic>
    </p:spTree>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E69DE3C-28A0-44CD-B08E-0A75EFB7331A}"/>
              </a:ext>
            </a:extLst>
          </p:cNvPr>
          <p:cNvGrpSpPr/>
          <p:nvPr/>
        </p:nvGrpSpPr>
        <p:grpSpPr>
          <a:xfrm>
            <a:off x="1337230" y="1698713"/>
            <a:ext cx="6587674" cy="2774078"/>
            <a:chOff x="1337230" y="1698713"/>
            <a:chExt cx="6587674" cy="2774078"/>
          </a:xfrm>
        </p:grpSpPr>
        <p:pic>
          <p:nvPicPr>
            <p:cNvPr id="1028" name="Picture 4" descr="Cuộn Giấy Cũ Bản - Miễn Phí vector hình ảnh trên Pixabay">
              <a:extLst>
                <a:ext uri="{FF2B5EF4-FFF2-40B4-BE49-F238E27FC236}">
                  <a16:creationId xmlns:a16="http://schemas.microsoft.com/office/drawing/2014/main" id="{0973EC88-6E8B-417C-B012-43331A9BD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24A8535-62B8-4E6F-8CC6-BABCA62CF2EE}"/>
                </a:ext>
              </a:extLst>
            </p:cNvPr>
            <p:cNvSpPr txBox="1">
              <a:spLocks/>
            </p:cNvSpPr>
            <p:nvPr/>
          </p:nvSpPr>
          <p:spPr>
            <a:xfrm>
              <a:off x="1796059" y="2300862"/>
              <a:ext cx="4853204"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srgbClr val="0070C0"/>
                  </a:solidFill>
                  <a:latin typeface="Calibri" panose="020F0502020204030204" pitchFamily="34" charset="0"/>
                  <a:cs typeface="Calibri" panose="020F0502020204030204" pitchFamily="34" charset="0"/>
                </a:rPr>
                <a:t>Nội</a:t>
              </a:r>
              <a:r>
                <a:rPr lang="en-US" sz="3600" b="1" dirty="0">
                  <a:solidFill>
                    <a:srgbClr val="0070C0"/>
                  </a:solidFill>
                  <a:latin typeface="Calibri" panose="020F0502020204030204" pitchFamily="34" charset="0"/>
                  <a:cs typeface="Calibri" panose="020F0502020204030204" pitchFamily="34" charset="0"/>
                </a:rPr>
                <a:t> dung </a:t>
              </a:r>
              <a:r>
                <a:rPr lang="en-US" sz="3600" b="1" dirty="0" err="1">
                  <a:solidFill>
                    <a:srgbClr val="0070C0"/>
                  </a:solidFill>
                  <a:latin typeface="Calibri" panose="020F0502020204030204" pitchFamily="34" charset="0"/>
                  <a:cs typeface="Calibri" panose="020F0502020204030204" pitchFamily="34" charset="0"/>
                </a:rPr>
                <a:t>bài</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thơ</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gì</a:t>
              </a:r>
              <a:r>
                <a:rPr lang="en-US" sz="3600" b="1" dirty="0">
                  <a:solidFill>
                    <a:srgbClr val="0070C0"/>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pic>
        <p:nvPicPr>
          <p:cNvPr id="1030" name="Picture 6" descr="Premium Vector | Cute cartoon smiling sun">
            <a:extLst>
              <a:ext uri="{FF2B5EF4-FFF2-40B4-BE49-F238E27FC236}">
                <a16:creationId xmlns:a16="http://schemas.microsoft.com/office/drawing/2014/main" id="{79DC37DF-0981-42A7-8731-FCC127740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43" b="91170" l="10000" r="90000">
                        <a14:foregroundMark x1="37300" y1="46400" x2="37300" y2="46400"/>
                        <a14:foregroundMark x1="37300" y1="46400" x2="37300" y2="46400"/>
                        <a14:foregroundMark x1="37300" y1="46400" x2="37300" y2="46400"/>
                        <a14:foregroundMark x1="37300" y1="46400" x2="37300" y2="46400"/>
                        <a14:foregroundMark x1="37300" y1="46400" x2="37300" y2="46400"/>
                        <a14:foregroundMark x1="37300" y1="46400" x2="31900" y2="49494"/>
                        <a14:foregroundMark x1="50450" y1="47807" x2="56850" y2="52587"/>
                        <a14:foregroundMark x1="56850" y1="52587" x2="53150" y2="46063"/>
                        <a14:foregroundMark x1="53150" y1="46063" x2="47400" y2="49100"/>
                        <a14:foregroundMark x1="38450" y1="39708" x2="39350" y2="55568"/>
                        <a14:foregroundMark x1="39350" y1="55568" x2="54500" y2="63442"/>
                        <a14:foregroundMark x1="54500" y1="63442" x2="61650" y2="55793"/>
                        <a14:foregroundMark x1="61650" y1="55793" x2="51450" y2="42632"/>
                        <a14:foregroundMark x1="51450" y1="42632" x2="31100" y2="38751"/>
                        <a14:foregroundMark x1="31100" y1="38751" x2="30150" y2="39708"/>
                        <a14:foregroundMark x1="57100" y1="28234" x2="65900" y2="34477"/>
                        <a14:foregroundMark x1="65900" y1="34477" x2="70500" y2="41507"/>
                        <a14:foregroundMark x1="70500" y1="41507" x2="69350" y2="44826"/>
                        <a14:foregroundMark x1="62900" y1="34871" x2="63050" y2="35433"/>
                        <a14:foregroundMark x1="63050" y1="35433" x2="65700" y2="39033"/>
                        <a14:foregroundMark x1="65450" y1="36895" x2="65450" y2="36895"/>
                        <a14:foregroundMark x1="73000" y1="20416" x2="73000" y2="20979"/>
                        <a14:foregroundMark x1="63800" y1="14454" x2="63400" y2="16198"/>
                        <a14:foregroundMark x1="56100" y1="9505" x2="54950" y2="12598"/>
                        <a14:foregroundMark x1="46000" y1="9618" x2="46000" y2="11474"/>
                        <a14:foregroundMark x1="37950" y1="11192" x2="39100" y2="16479"/>
                        <a14:foregroundMark x1="30400" y1="16029" x2="31150" y2="17604"/>
                        <a14:foregroundMark x1="23300" y1="21822" x2="24200" y2="23116"/>
                        <a14:foregroundMark x1="17250" y1="30934" x2="18650" y2="31496"/>
                        <a14:foregroundMark x1="13600" y1="38020" x2="15750" y2="38864"/>
                        <a14:foregroundMark x1="13100" y1="49494" x2="14750" y2="49494"/>
                        <a14:foregroundMark x1="14250" y1="61699" x2="15900" y2="61136"/>
                        <a14:foregroundMark x1="19150" y1="71485" x2="20650" y2="70641"/>
                        <a14:foregroundMark x1="26200" y1="79584" x2="27500" y2="76603"/>
                        <a14:foregroundMark x1="32800" y1="88076" x2="33650" y2="86389"/>
                        <a14:foregroundMark x1="42850" y1="90664" x2="42850" y2="87795"/>
                        <a14:foregroundMark x1="52300" y1="91226" x2="51950" y2="88526"/>
                        <a14:foregroundMark x1="61000" y1="89370" x2="60900" y2="85546"/>
                        <a14:foregroundMark x1="70350" y1="84139" x2="68600" y2="79978"/>
                        <a14:foregroundMark x1="76550" y1="78740" x2="74150" y2="74466"/>
                        <a14:foregroundMark x1="83100" y1="69516" x2="79950" y2="68391"/>
                        <a14:foregroundMark x1="85250" y1="59843" x2="83450" y2="59561"/>
                        <a14:foregroundMark x1="79950" y1="48369" x2="81350" y2="48538"/>
                        <a14:foregroundMark x1="78800" y1="39595" x2="81450" y2="38751"/>
                        <a14:foregroundMark x1="75000" y1="30484" x2="76900" y2="29809"/>
                        <a14:foregroundMark x1="65450" y1="35152" x2="65450" y2="35602"/>
                        <a14:foregroundMark x1="45900" y1="6243" x2="45900" y2="6243"/>
                      </a14:backgroundRemoval>
                    </a14:imgEffect>
                  </a14:imgLayer>
                </a14:imgProps>
              </a:ext>
              <a:ext uri="{28A0092B-C50C-407E-A947-70E740481C1C}">
                <a14:useLocalDpi xmlns:a14="http://schemas.microsoft.com/office/drawing/2010/main" val="0"/>
              </a:ext>
            </a:extLst>
          </a:blip>
          <a:srcRect/>
          <a:stretch>
            <a:fillRect/>
          </a:stretch>
        </p:blipFill>
        <p:spPr bwMode="auto">
          <a:xfrm>
            <a:off x="9761049" y="257782"/>
            <a:ext cx="2187442" cy="19447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E8990B-D102-4E7A-8045-69954CC5DF0C}"/>
              </a:ext>
            </a:extLst>
          </p:cNvPr>
          <p:cNvPicPr>
            <a:picLocks noChangeAspect="1"/>
          </p:cNvPicPr>
          <p:nvPr/>
        </p:nvPicPr>
        <p:blipFill>
          <a:blip r:embed="rId7"/>
          <a:stretch>
            <a:fillRect/>
          </a:stretch>
        </p:blipFill>
        <p:spPr>
          <a:xfrm>
            <a:off x="677428" y="75763"/>
            <a:ext cx="7419475" cy="1944793"/>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1072239" y="4118655"/>
            <a:ext cx="6300844" cy="208126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799068"/>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Bài</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thơ</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miêu</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tả</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vẻ</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đẹp</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của</a:t>
              </a:r>
              <a:r>
                <a:rPr kumimoji="0" lang="vi-VN"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cảnh vật miền núi.</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a16="http://schemas.microsoft.com/office/drawing/2014/main"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chóp</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F9AAAD24-A87A-4792-88C2-CBDF57A08F0A}"/>
                </a:ext>
              </a:extLst>
            </p:cNvPr>
            <p:cNvPicPr>
              <a:picLocks noChangeAspect="1"/>
            </p:cNvPicPr>
            <p:nvPr>
              <p:custDataLst>
                <p:tags r:id="rId4"/>
              </p:custDataLst>
            </p:nvPr>
          </p:nvPicPr>
          <p:blipFill>
            <a:blip r:embed="rId9"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err="1">
                  <a:solidFill>
                    <a:prstClr val="black"/>
                  </a:solidFill>
                  <a:latin typeface="Arial" pitchFamily="34" charset="0"/>
                  <a:ea typeface="字魂189号-星岩乐黑体" panose="00000500000000000000" charset="-122"/>
                  <a:cs typeface="Arial" pitchFamily="34" charset="0"/>
                  <a:sym typeface="+mn-lt"/>
                </a:rPr>
                <a:t>dội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4" name="图片 19" descr="卡通人物&#10;&#10;中度可信度描述已自动生成">
              <a:extLst>
                <a:ext uri="{FF2B5EF4-FFF2-40B4-BE49-F238E27FC236}">
                  <a16:creationId xmlns:a16="http://schemas.microsoft.com/office/drawing/2014/main" id="{33618A8E-B6A6-4CBE-9CAC-C4F6419A7FF9}"/>
                </a:ext>
              </a:extLst>
            </p:cNvPr>
            <p:cNvPicPr>
              <a:picLocks noChangeAspect="1"/>
            </p:cNvPicPr>
            <p:nvPr>
              <p:custDataLst>
                <p:tags r:id="rId3"/>
              </p:custDataLst>
            </p:nvPr>
          </p:nvPicPr>
          <p:blipFill>
            <a:blip r:embed="rId9"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a16="http://schemas.microsoft.com/office/drawing/2014/main"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sương</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8" name="图片 23" descr="卡通人物&#10;&#10;中度可信度描述已自动生成">
              <a:extLst>
                <a:ext uri="{FF2B5EF4-FFF2-40B4-BE49-F238E27FC236}">
                  <a16:creationId xmlns:a16="http://schemas.microsoft.com/office/drawing/2014/main" id="{DC95024F-DF53-467C-93E6-97F386456EA8}"/>
                </a:ext>
              </a:extLst>
            </p:cNvPr>
            <p:cNvPicPr>
              <a:picLocks noChangeAspect="1"/>
            </p:cNvPicPr>
            <p:nvPr>
              <p:custDataLst>
                <p:tags r:id="rId2"/>
              </p:custDataLst>
            </p:nvPr>
          </p:nvPicPr>
          <p:blipFill>
            <a:blip r:embed="rId9" cstate="email"/>
            <a:stretch>
              <a:fillRect/>
            </a:stretch>
          </p:blipFill>
          <p:spPr>
            <a:xfrm rot="840000">
              <a:off x="-733" y="0"/>
              <a:ext cx="3581" cy="3581"/>
            </a:xfrm>
            <a:prstGeom prst="rect">
              <a:avLst/>
            </a:prstGeom>
          </p:spPr>
        </p:pic>
      </p:grpSp>
      <p:grpSp>
        <p:nvGrpSpPr>
          <p:cNvPr id="29" name="组合 24">
            <a:extLst>
              <a:ext uri="{FF2B5EF4-FFF2-40B4-BE49-F238E27FC236}">
                <a16:creationId xmlns:a16="http://schemas.microsoft.com/office/drawing/2014/main" id="{1D1DA7D2-8554-4F8B-8925-AD13CE19DF65}"/>
              </a:ext>
            </a:extLst>
          </p:cNvPr>
          <p:cNvGrpSpPr/>
          <p:nvPr/>
        </p:nvGrpSpPr>
        <p:grpSpPr>
          <a:xfrm>
            <a:off x="7164001" y="3487938"/>
            <a:ext cx="3743278" cy="2025487"/>
            <a:chOff x="-202" y="-90"/>
            <a:chExt cx="6618" cy="3581"/>
          </a:xfrm>
        </p:grpSpPr>
        <p:sp>
          <p:nvSpPr>
            <p:cNvPr id="30" name="圆角矩形 26">
              <a:extLst>
                <a:ext uri="{FF2B5EF4-FFF2-40B4-BE49-F238E27FC236}">
                  <a16:creationId xmlns:a16="http://schemas.microsoft.com/office/drawing/2014/main"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id="{3564045D-0B21-4CA4-AEAB-07674241CE0C}"/>
                </a:ext>
              </a:extLst>
            </p:cNvPr>
            <p:cNvSpPr/>
            <p:nvPr/>
          </p:nvSpPr>
          <p:spPr>
            <a:xfrm>
              <a:off x="1365" y="1525"/>
              <a:ext cx="4943" cy="121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pơ</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-mu</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8" descr="卡通人物&#10;&#10;中度可信度描述已自动生成">
              <a:extLst>
                <a:ext uri="{FF2B5EF4-FFF2-40B4-BE49-F238E27FC236}">
                  <a16:creationId xmlns:a16="http://schemas.microsoft.com/office/drawing/2014/main" id="{78B2657E-B046-4D2B-A215-6FB8F3DF8601}"/>
                </a:ext>
              </a:extLst>
            </p:cNvPr>
            <p:cNvPicPr>
              <a:picLocks noChangeAspect="1"/>
            </p:cNvPicPr>
            <p:nvPr>
              <p:custDataLst>
                <p:tags r:id="rId1"/>
              </p:custDataLst>
            </p:nvPr>
          </p:nvPicPr>
          <p:blipFill>
            <a:blip r:embed="rId9" cstate="email"/>
            <a:stretch>
              <a:fillRect/>
            </a:stretch>
          </p:blipFill>
          <p:spPr>
            <a:xfrm rot="840000">
              <a:off x="-202" y="-90"/>
              <a:ext cx="2841" cy="3581"/>
            </a:xfrm>
            <a:prstGeom prst="rect">
              <a:avLst/>
            </a:prstGeom>
          </p:spPr>
        </p:pic>
      </p:grpSp>
      <p:grpSp>
        <p:nvGrpSpPr>
          <p:cNvPr id="33" name="Group 32">
            <a:extLst>
              <a:ext uri="{FF2B5EF4-FFF2-40B4-BE49-F238E27FC236}">
                <a16:creationId xmlns:a16="http://schemas.microsoft.com/office/drawing/2014/main" id="{E8BE8B58-F1A1-4B4F-A109-8C89379309F6}"/>
              </a:ext>
            </a:extLst>
          </p:cNvPr>
          <p:cNvGrpSpPr/>
          <p:nvPr/>
        </p:nvGrpSpPr>
        <p:grpSpPr>
          <a:xfrm>
            <a:off x="1159098" y="1060333"/>
            <a:ext cx="9732402" cy="783365"/>
            <a:chOff x="718343" y="288470"/>
            <a:chExt cx="9735405" cy="783607"/>
          </a:xfrm>
        </p:grpSpPr>
        <p:sp>
          <p:nvSpPr>
            <p:cNvPr id="34" name="îṥḷíďê">
              <a:extLst>
                <a:ext uri="{FF2B5EF4-FFF2-40B4-BE49-F238E27FC236}">
                  <a16:creationId xmlns:a16="http://schemas.microsoft.com/office/drawing/2014/main" id="{15D31767-305D-42FA-A790-4ACFFD488EB7}"/>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35" name="Google Shape;5317;p41">
              <a:extLst>
                <a:ext uri="{FF2B5EF4-FFF2-40B4-BE49-F238E27FC236}">
                  <a16:creationId xmlns:a16="http://schemas.microsoft.com/office/drawing/2014/main" id="{615FA7EE-CB9F-4D9A-9102-A19590B0C5E4}"/>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114086-8935-473B-9722-B0A1FBBC2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626" y="2779229"/>
            <a:ext cx="5448299"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a:extLst>
              <a:ext uri="{FF2B5EF4-FFF2-40B4-BE49-F238E27FC236}">
                <a16:creationId xmlns:a16="http://schemas.microsoft.com/office/drawing/2014/main" id="{645CCAF9-D228-4B55-AA7F-CE194DDF7CDD}"/>
              </a:ext>
            </a:extLst>
          </p:cNvPr>
          <p:cNvPicPr>
            <a:picLocks noChangeAspect="1"/>
          </p:cNvPicPr>
          <p:nvPr/>
        </p:nvPicPr>
        <p:blipFill>
          <a:blip r:embed="rId6"/>
          <a:stretch>
            <a:fillRect/>
          </a:stretch>
        </p:blipFill>
        <p:spPr>
          <a:xfrm>
            <a:off x="3227071" y="3157114"/>
            <a:ext cx="825855" cy="307916"/>
          </a:xfrm>
          <a:prstGeom prst="rect">
            <a:avLst/>
          </a:prstGeom>
        </p:spPr>
      </p:pic>
      <p:pic>
        <p:nvPicPr>
          <p:cNvPr id="40" name="Picture 39">
            <a:extLst>
              <a:ext uri="{FF2B5EF4-FFF2-40B4-BE49-F238E27FC236}">
                <a16:creationId xmlns:a16="http://schemas.microsoft.com/office/drawing/2014/main" id="{612A074E-BE5B-4B3C-98CA-F0D9B4787DF5}"/>
              </a:ext>
            </a:extLst>
          </p:cNvPr>
          <p:cNvPicPr>
            <a:picLocks noChangeAspect="1"/>
          </p:cNvPicPr>
          <p:nvPr/>
        </p:nvPicPr>
        <p:blipFill>
          <a:blip r:embed="rId7">
            <a:duotone>
              <a:srgbClr val="70AD47">
                <a:shade val="45000"/>
                <a:satMod val="135000"/>
              </a:srgbClr>
              <a:prstClr val="white"/>
            </a:duotone>
          </a:blip>
          <a:stretch>
            <a:fillRect/>
          </a:stretch>
        </p:blipFill>
        <p:spPr>
          <a:xfrm>
            <a:off x="1597314" y="3120003"/>
            <a:ext cx="1152114" cy="537654"/>
          </a:xfrm>
          <a:prstGeom prst="rect">
            <a:avLst/>
          </a:prstGeom>
        </p:spPr>
      </p:pic>
      <p:sp>
        <p:nvSpPr>
          <p:cNvPr id="41" name="Rectangle 40">
            <a:extLst>
              <a:ext uri="{FF2B5EF4-FFF2-40B4-BE49-F238E27FC236}">
                <a16:creationId xmlns:a16="http://schemas.microsoft.com/office/drawing/2014/main" id="{A1B089AB-AF37-495C-8226-C226AC8F540C}"/>
              </a:ext>
            </a:extLst>
          </p:cNvPr>
          <p:cNvSpPr/>
          <p:nvPr/>
        </p:nvSpPr>
        <p:spPr>
          <a:xfrm>
            <a:off x="1372934" y="3604383"/>
            <a:ext cx="1786061" cy="403954"/>
          </a:xfrm>
          <a:prstGeom prst="rect">
            <a:avLst/>
          </a:prstGeom>
        </p:spPr>
        <p:txBody>
          <a:bodyPr wrap="none" lIns="91436" tIns="45718" rIns="91436" bIns="45718">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Lùi</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vào</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2 ô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ly</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p>
        </p:txBody>
      </p:sp>
      <p:pic>
        <p:nvPicPr>
          <p:cNvPr id="3" name="Picture 2">
            <a:extLst>
              <a:ext uri="{FF2B5EF4-FFF2-40B4-BE49-F238E27FC236}">
                <a16:creationId xmlns:a16="http://schemas.microsoft.com/office/drawing/2014/main" id="{682008D8-696B-4AEF-A1CD-182549016672}"/>
              </a:ext>
            </a:extLst>
          </p:cNvPr>
          <p:cNvPicPr>
            <a:picLocks noChangeAspect="1"/>
          </p:cNvPicPr>
          <p:nvPr/>
        </p:nvPicPr>
        <p:blipFill>
          <a:blip r:embed="rId8"/>
          <a:stretch>
            <a:fillRect/>
          </a:stretch>
        </p:blipFill>
        <p:spPr>
          <a:xfrm>
            <a:off x="4096100" y="858881"/>
            <a:ext cx="3676300" cy="1411982"/>
          </a:xfrm>
          <a:prstGeom prst="rect">
            <a:avLst/>
          </a:prstGeom>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78" y="424897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3705" y="4170907"/>
            <a:ext cx="2687093" cy="268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001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randombar(horizontal)">
                                      <p:cBhvr>
                                        <p:cTn id="13" dur="500"/>
                                        <p:tgtEl>
                                          <p:spTgt spid="41"/>
                                        </p:tgtEl>
                                      </p:cBhvr>
                                    </p:animEffect>
                                  </p:childTnLst>
                                </p:cTn>
                              </p:par>
                              <p:par>
                                <p:cTn id="14" presetID="14"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CF53C39-2C19-4BAB-995F-70FA6D681C9E}"/>
              </a:ext>
            </a:extLst>
          </p:cNvPr>
          <p:cNvPicPr>
            <a:picLocks noChangeAspect="1"/>
          </p:cNvPicPr>
          <p:nvPr/>
        </p:nvPicPr>
        <p:blipFill>
          <a:blip r:embed="rId7"/>
          <a:stretch>
            <a:fillRect/>
          </a:stretch>
        </p:blipFill>
        <p:spPr>
          <a:xfrm>
            <a:off x="3403384" y="435783"/>
            <a:ext cx="5453960" cy="1552587"/>
          </a:xfrm>
          <a:prstGeom prst="rect">
            <a:avLst/>
          </a:prstGeom>
        </p:spPr>
      </p:pic>
      <p:sp>
        <p:nvSpPr>
          <p:cNvPr id="14" name="Content Placeholder 2">
            <a:extLst>
              <a:ext uri="{FF2B5EF4-FFF2-40B4-BE49-F238E27FC236}">
                <a16:creationId xmlns:a16="http://schemas.microsoft.com/office/drawing/2014/main" id="{D5F2BEE6-D65B-4758-B571-21B08CD5706F}"/>
              </a:ext>
            </a:extLst>
          </p:cNvPr>
          <p:cNvSpPr txBox="1">
            <a:spLocks/>
          </p:cNvSpPr>
          <p:nvPr/>
        </p:nvSpPr>
        <p:spPr>
          <a:xfrm>
            <a:off x="3241593" y="1428258"/>
            <a:ext cx="2518835" cy="661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Thẳng lưng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Những tư thế ngồi giúp tăng chiều cao cho trẻ và phát triển tốt">
            <a:extLst>
              <a:ext uri="{FF2B5EF4-FFF2-40B4-BE49-F238E27FC236}">
                <a16:creationId xmlns:a16="http://schemas.microsoft.com/office/drawing/2014/main" id="{F52F02C9-B7C3-49DD-A23C-B99951C94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397" y="1448754"/>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ạy con cách cầm bút đúng và viết chữ đẹp chỉ với 6 bước">
            <a:extLst>
              <a:ext uri="{FF2B5EF4-FFF2-40B4-BE49-F238E27FC236}">
                <a16:creationId xmlns:a16="http://schemas.microsoft.com/office/drawing/2014/main" id="{E32EA16B-7D14-4267-8F6C-5A7A9107F6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696" y="3166381"/>
            <a:ext cx="2541485" cy="1373483"/>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id="{D35BF079-4C31-4A41-B60C-7E01CE39F43B}"/>
              </a:ext>
            </a:extLst>
          </p:cNvPr>
          <p:cNvSpPr/>
          <p:nvPr/>
        </p:nvSpPr>
        <p:spPr>
          <a:xfrm rot="2457776">
            <a:off x="4062473" y="2104746"/>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37361-661F-4B1D-A156-C7E5B16BC4C1}"/>
              </a:ext>
            </a:extLst>
          </p:cNvPr>
          <p:cNvSpPr/>
          <p:nvPr/>
        </p:nvSpPr>
        <p:spPr>
          <a:xfrm flipH="1">
            <a:off x="5509227" y="1474713"/>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1560533F-AE8F-466F-9279-3C3F82541486}"/>
              </a:ext>
            </a:extLst>
          </p:cNvPr>
          <p:cNvSpPr/>
          <p:nvPr/>
        </p:nvSpPr>
        <p:spPr>
          <a:xfrm>
            <a:off x="5534588" y="1568999"/>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69B9F4F-B17A-429F-85FD-F265BCB3E42B}"/>
              </a:ext>
            </a:extLst>
          </p:cNvPr>
          <p:cNvGrpSpPr/>
          <p:nvPr/>
        </p:nvGrpSpPr>
        <p:grpSpPr>
          <a:xfrm>
            <a:off x="1057890" y="3504406"/>
            <a:ext cx="4179950" cy="1141677"/>
            <a:chOff x="1398322" y="4020875"/>
            <a:chExt cx="4179950" cy="1141677"/>
          </a:xfrm>
        </p:grpSpPr>
        <p:grpSp>
          <p:nvGrpSpPr>
            <p:cNvPr id="21" name="Group 20">
              <a:extLst>
                <a:ext uri="{FF2B5EF4-FFF2-40B4-BE49-F238E27FC236}">
                  <a16:creationId xmlns:a16="http://schemas.microsoft.com/office/drawing/2014/main" id="{6A6AA6D1-8595-452A-9AB7-44A198FCFF07}"/>
                </a:ext>
              </a:extLst>
            </p:cNvPr>
            <p:cNvGrpSpPr/>
            <p:nvPr/>
          </p:nvGrpSpPr>
          <p:grpSpPr>
            <a:xfrm>
              <a:off x="1398322" y="4020875"/>
              <a:ext cx="3873741" cy="1141677"/>
              <a:chOff x="1398322" y="4020875"/>
              <a:chExt cx="3873741" cy="1141677"/>
            </a:xfrm>
          </p:grpSpPr>
          <p:sp>
            <p:nvSpPr>
              <p:cNvPr id="23" name="Content Placeholder 2">
                <a:extLst>
                  <a:ext uri="{FF2B5EF4-FFF2-40B4-BE49-F238E27FC236}">
                    <a16:creationId xmlns:a16="http://schemas.microsoft.com/office/drawing/2014/main" id="{55405957-7543-46AB-98F0-C849709BD4E7}"/>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Chân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vị</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trí</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14F4727D-8144-4A3E-947F-1CE9F4A4D098}"/>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Rounded Corners 21">
              <a:extLst>
                <a:ext uri="{FF2B5EF4-FFF2-40B4-BE49-F238E27FC236}">
                  <a16:creationId xmlns:a16="http://schemas.microsoft.com/office/drawing/2014/main" id="{639F0C97-1EB8-49D7-BD2C-6EB6A61DEF2C}"/>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617D75C0-EADA-4A78-A892-1AA66CD6C9E5}"/>
              </a:ext>
            </a:extLst>
          </p:cNvPr>
          <p:cNvGrpSpPr/>
          <p:nvPr/>
        </p:nvGrpSpPr>
        <p:grpSpPr>
          <a:xfrm>
            <a:off x="5691903" y="4316282"/>
            <a:ext cx="1949630" cy="1473352"/>
            <a:chOff x="6032335" y="4832751"/>
            <a:chExt cx="1949630" cy="1473352"/>
          </a:xfrm>
        </p:grpSpPr>
        <p:sp>
          <p:nvSpPr>
            <p:cNvPr id="26" name="Content Placeholder 2">
              <a:extLst>
                <a:ext uri="{FF2B5EF4-FFF2-40B4-BE49-F238E27FC236}">
                  <a16:creationId xmlns:a16="http://schemas.microsoft.com/office/drawing/2014/main" id="{87BB0A1D-919B-4916-BD0A-C1F884BDC955}"/>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cầm viết</a:t>
              </a:r>
            </a:p>
          </p:txBody>
        </p:sp>
        <p:sp>
          <p:nvSpPr>
            <p:cNvPr id="27" name="Arrow: Down 26">
              <a:extLst>
                <a:ext uri="{FF2B5EF4-FFF2-40B4-BE49-F238E27FC236}">
                  <a16:creationId xmlns:a16="http://schemas.microsoft.com/office/drawing/2014/main" id="{0B194D18-4FBB-4E42-BD9E-EB576A59EC48}"/>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36BD3CF9-5BF8-44A2-BE9A-6C77D8D62523}"/>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23FE7686-B201-4BC2-8917-348ACD644D2C}"/>
              </a:ext>
            </a:extLst>
          </p:cNvPr>
          <p:cNvGrpSpPr/>
          <p:nvPr/>
        </p:nvGrpSpPr>
        <p:grpSpPr>
          <a:xfrm>
            <a:off x="8432883" y="4208910"/>
            <a:ext cx="2614546" cy="1549399"/>
            <a:chOff x="8773315" y="4725379"/>
            <a:chExt cx="2614546" cy="1549399"/>
          </a:xfrm>
        </p:grpSpPr>
        <p:sp>
          <p:nvSpPr>
            <p:cNvPr id="30" name="Content Placeholder 2">
              <a:extLst>
                <a:ext uri="{FF2B5EF4-FFF2-40B4-BE49-F238E27FC236}">
                  <a16:creationId xmlns:a16="http://schemas.microsoft.com/office/drawing/2014/main" id="{418425CE-D5C5-4124-8F62-8F5557B5A360}"/>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giữ trang vở</a:t>
              </a:r>
            </a:p>
          </p:txBody>
        </p:sp>
        <p:sp>
          <p:nvSpPr>
            <p:cNvPr id="31" name="Arrow: Down 30">
              <a:extLst>
                <a:ext uri="{FF2B5EF4-FFF2-40B4-BE49-F238E27FC236}">
                  <a16:creationId xmlns:a16="http://schemas.microsoft.com/office/drawing/2014/main" id="{722B0166-0B81-4833-B41B-FAFAE9CE3783}"/>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EC15BAC2-12F5-46C1-A71A-20B4EC202F89}"/>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EBEFA12C-A1CA-4A5F-8975-0F93A5E38226}"/>
              </a:ext>
            </a:extLst>
          </p:cNvPr>
          <p:cNvGrpSpPr/>
          <p:nvPr/>
        </p:nvGrpSpPr>
        <p:grpSpPr>
          <a:xfrm>
            <a:off x="7235679" y="1886486"/>
            <a:ext cx="3795451" cy="1466865"/>
            <a:chOff x="7576111" y="2402955"/>
            <a:chExt cx="3795451" cy="1466865"/>
          </a:xfrm>
        </p:grpSpPr>
        <p:sp>
          <p:nvSpPr>
            <p:cNvPr id="34" name="Content Placeholder 2">
              <a:extLst>
                <a:ext uri="{FF2B5EF4-FFF2-40B4-BE49-F238E27FC236}">
                  <a16:creationId xmlns:a16="http://schemas.microsoft.com/office/drawing/2014/main" id="{9DFDFC13-4C86-46E7-805E-6387DD4D985C}"/>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Khoảng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vở</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25 – 30cm</a:t>
              </a:r>
            </a:p>
          </p:txBody>
        </p:sp>
        <p:sp>
          <p:nvSpPr>
            <p:cNvPr id="35" name="Arrow: Down 34">
              <a:extLst>
                <a:ext uri="{FF2B5EF4-FFF2-40B4-BE49-F238E27FC236}">
                  <a16:creationId xmlns:a16="http://schemas.microsoft.com/office/drawing/2014/main" id="{DA74E767-4C2C-487D-84B3-941E93F23F76}"/>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5D232E52-FFFE-43ED-9EB0-50F49B53CB98}"/>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58E21710-2074-41E4-B654-A6E6CA033DA8}"/>
              </a:ext>
            </a:extLst>
          </p:cNvPr>
          <p:cNvSpPr/>
          <p:nvPr/>
        </p:nvSpPr>
        <p:spPr>
          <a:xfrm flipH="1">
            <a:off x="4907136" y="4015299"/>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DF8CE29-18C3-4A91-A887-59B78947454D}"/>
              </a:ext>
            </a:extLst>
          </p:cNvPr>
          <p:cNvSpPr/>
          <p:nvPr/>
        </p:nvSpPr>
        <p:spPr>
          <a:xfrm flipH="1">
            <a:off x="10397282" y="2397415"/>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83C7ABD5-D54F-4593-940C-D3977EDDC19D}"/>
              </a:ext>
            </a:extLst>
          </p:cNvPr>
          <p:cNvSpPr/>
          <p:nvPr/>
        </p:nvSpPr>
        <p:spPr>
          <a:xfrm flipH="1">
            <a:off x="7335324" y="521035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85417AB3-4DDB-456C-BB0B-D124FA5F7148}"/>
              </a:ext>
            </a:extLst>
          </p:cNvPr>
          <p:cNvSpPr/>
          <p:nvPr/>
        </p:nvSpPr>
        <p:spPr>
          <a:xfrm flipH="1">
            <a:off x="10361618" y="516945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AF11FA1A-6FC4-4C6F-A4B5-C8DE69534CC6}"/>
              </a:ext>
            </a:extLst>
          </p:cNvPr>
          <p:cNvCxnSpPr>
            <a:cxnSpLocks/>
          </p:cNvCxnSpPr>
          <p:nvPr/>
        </p:nvCxnSpPr>
        <p:spPr>
          <a:xfrm flipH="1">
            <a:off x="5237840" y="1221979"/>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48" name="Arrow: Down 47">
            <a:extLst>
              <a:ext uri="{FF2B5EF4-FFF2-40B4-BE49-F238E27FC236}">
                <a16:creationId xmlns:a16="http://schemas.microsoft.com/office/drawing/2014/main" id="{A6EEB5E9-C7F5-49E6-BF15-BF9861D852EE}"/>
              </a:ext>
            </a:extLst>
          </p:cNvPr>
          <p:cNvSpPr/>
          <p:nvPr/>
        </p:nvSpPr>
        <p:spPr>
          <a:xfrm rot="16200000">
            <a:off x="5914800" y="2922040"/>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P spid="18" grpId="0" animBg="1"/>
      <p:bldP spid="19" grpId="0" animBg="1"/>
      <p:bldP spid="37" grpId="0" animBg="1"/>
      <p:bldP spid="44" grpId="0" animBg="1"/>
      <p:bldP spid="45" grpId="0" animBg="1"/>
      <p:bldP spid="46"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88EE57-85F5-4E86-BADA-28121D88BAB9}"/>
              </a:ext>
            </a:extLst>
          </p:cNvPr>
          <p:cNvPicPr>
            <a:picLocks noChangeAspect="1"/>
          </p:cNvPicPr>
          <p:nvPr/>
        </p:nvPicPr>
        <p:blipFill>
          <a:blip r:embed="rId7"/>
          <a:stretch>
            <a:fillRect/>
          </a:stretch>
        </p:blipFill>
        <p:spPr>
          <a:xfrm>
            <a:off x="3917833" y="760285"/>
            <a:ext cx="4940417" cy="1110008"/>
          </a:xfrm>
          <a:prstGeom prst="rect">
            <a:avLst/>
          </a:prstGeom>
        </p:spPr>
      </p:pic>
      <p:grpSp>
        <p:nvGrpSpPr>
          <p:cNvPr id="38" name="Group 37">
            <a:extLst>
              <a:ext uri="{FF2B5EF4-FFF2-40B4-BE49-F238E27FC236}">
                <a16:creationId xmlns:a16="http://schemas.microsoft.com/office/drawing/2014/main"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a16="http://schemas.microsoft.com/office/drawing/2014/main" id="{94E8FDB5-F642-47A1-8995-A8495B76416D}"/>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a16="http://schemas.microsoft.com/office/drawing/2014/main"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 </a:t>
              </a: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Sai không quá 5 lỗi</a:t>
              </a:r>
            </a:p>
          </p:txBody>
        </p:sp>
      </p:grpSp>
      <p:grpSp>
        <p:nvGrpSpPr>
          <p:cNvPr id="41" name="Group 40">
            <a:extLst>
              <a:ext uri="{FF2B5EF4-FFF2-40B4-BE49-F238E27FC236}">
                <a16:creationId xmlns:a16="http://schemas.microsoft.com/office/drawing/2014/main" id="{1E3E07F5-5D5C-4AA9-A270-435106F65B97}"/>
              </a:ext>
            </a:extLst>
          </p:cNvPr>
          <p:cNvGrpSpPr/>
          <p:nvPr/>
        </p:nvGrpSpPr>
        <p:grpSpPr>
          <a:xfrm>
            <a:off x="2740521" y="2961053"/>
            <a:ext cx="5451023" cy="1733561"/>
            <a:chOff x="2836389" y="3373605"/>
            <a:chExt cx="5451023" cy="1733561"/>
          </a:xfrm>
        </p:grpSpPr>
        <p:sp>
          <p:nvSpPr>
            <p:cNvPr id="49" name="Rectangle: Rounded Corners 48">
              <a:extLst>
                <a:ext uri="{FF2B5EF4-FFF2-40B4-BE49-F238E27FC236}">
                  <a16:creationId xmlns:a16="http://schemas.microsoft.com/office/drawing/2014/main" id="{B5F6D3A3-C799-47B4-B375-127C18D8E3B2}"/>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a16="http://schemas.microsoft.com/office/drawing/2014/main" id="{23572C53-881B-4694-ADF7-31F121856404}"/>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đẹp</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88D443EC-B3C3-4736-A63B-59DE15836082}"/>
              </a:ext>
            </a:extLst>
          </p:cNvPr>
          <p:cNvGrpSpPr/>
          <p:nvPr/>
        </p:nvGrpSpPr>
        <p:grpSpPr>
          <a:xfrm>
            <a:off x="4538314" y="4398046"/>
            <a:ext cx="5451023" cy="1667668"/>
            <a:chOff x="4634182" y="4810598"/>
            <a:chExt cx="5451023" cy="1667668"/>
          </a:xfrm>
        </p:grpSpPr>
        <p:sp>
          <p:nvSpPr>
            <p:cNvPr id="52" name="Rectangle: Rounded Corners 51">
              <a:extLst>
                <a:ext uri="{FF2B5EF4-FFF2-40B4-BE49-F238E27FC236}">
                  <a16:creationId xmlns:a16="http://schemas.microsoft.com/office/drawing/2014/main" id="{EB2389B9-5DBF-489A-8299-CAB4E85B4500}"/>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a16="http://schemas.microsoft.com/office/drawing/2014/main"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thức</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8">
            <a:extLst>
              <a:ext uri="{FF2B5EF4-FFF2-40B4-BE49-F238E27FC236}">
                <a16:creationId xmlns:a16="http://schemas.microsoft.com/office/drawing/2014/main" id="{DFC1D54E-5AFF-4274-B330-B69E18DBF54E}"/>
              </a:ext>
            </a:extLst>
          </p:cNvPr>
          <p:cNvGrpSpPr/>
          <p:nvPr/>
        </p:nvGrpSpPr>
        <p:grpSpPr>
          <a:xfrm>
            <a:off x="772906" y="664400"/>
            <a:ext cx="4096226" cy="1705451"/>
            <a:chOff x="-753" y="0"/>
            <a:chExt cx="7169" cy="3581"/>
          </a:xfrm>
        </p:grpSpPr>
        <p:sp>
          <p:nvSpPr>
            <p:cNvPr id="18" name="圆角矩形 7">
              <a:extLst>
                <a:ext uri="{FF2B5EF4-FFF2-40B4-BE49-F238E27FC236}">
                  <a16:creationId xmlns:a16="http://schemas.microsoft.com/office/drawing/2014/main" id="{206BB600-AE12-41B9-A13C-0BE43894CD47}"/>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9" name="圆角矩形 5">
              <a:extLst>
                <a:ext uri="{FF2B5EF4-FFF2-40B4-BE49-F238E27FC236}">
                  <a16:creationId xmlns:a16="http://schemas.microsoft.com/office/drawing/2014/main" id="{5D9AD9A8-971D-4754-AE75-20B430F1DB95}"/>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2D8B6A7D-F0F6-4E22-A14E-5354A04EE089}"/>
                </a:ext>
              </a:extLst>
            </p:cNvPr>
            <p:cNvPicPr>
              <a:picLocks noChangeAspect="1"/>
            </p:cNvPicPr>
            <p:nvPr>
              <p:custDataLst>
                <p:tags r:id="rId1"/>
              </p:custDataLst>
            </p:nvPr>
          </p:nvPicPr>
          <p:blipFill>
            <a:blip r:embed="rId8" cstate="email"/>
            <a:stretch>
              <a:fillRect/>
            </a:stretch>
          </p:blipFill>
          <p:spPr>
            <a:xfrm rot="840000">
              <a:off x="-753" y="0"/>
              <a:ext cx="3581" cy="3581"/>
            </a:xfrm>
            <a:prstGeom prst="rect">
              <a:avLst/>
            </a:prstGeom>
          </p:spPr>
        </p:pic>
      </p:grpSp>
      <p:grpSp>
        <p:nvGrpSpPr>
          <p:cNvPr id="21" name="组合 15">
            <a:extLst>
              <a:ext uri="{FF2B5EF4-FFF2-40B4-BE49-F238E27FC236}">
                <a16:creationId xmlns:a16="http://schemas.microsoft.com/office/drawing/2014/main" id="{07B14A5E-74F3-4F43-841F-1B241349AAE2}"/>
              </a:ext>
            </a:extLst>
          </p:cNvPr>
          <p:cNvGrpSpPr/>
          <p:nvPr/>
        </p:nvGrpSpPr>
        <p:grpSpPr>
          <a:xfrm>
            <a:off x="3843945" y="2271903"/>
            <a:ext cx="5629275" cy="2710815"/>
            <a:chOff x="1020" y="3088"/>
            <a:chExt cx="11012" cy="5692"/>
          </a:xfrm>
        </p:grpSpPr>
        <p:sp>
          <p:nvSpPr>
            <p:cNvPr id="22" name="云形 14">
              <a:extLst>
                <a:ext uri="{FF2B5EF4-FFF2-40B4-BE49-F238E27FC236}">
                  <a16:creationId xmlns:a16="http://schemas.microsoft.com/office/drawing/2014/main" id="{4B0A7301-DCBA-4751-83E2-3DF67DFD56FD}"/>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23" name="组合 2">
              <a:extLst>
                <a:ext uri="{FF2B5EF4-FFF2-40B4-BE49-F238E27FC236}">
                  <a16:creationId xmlns:a16="http://schemas.microsoft.com/office/drawing/2014/main" id="{3F65B561-719C-4903-98A4-82BA9FF7E7A6}"/>
                </a:ext>
              </a:extLst>
            </p:cNvPr>
            <p:cNvGrpSpPr/>
            <p:nvPr/>
          </p:nvGrpSpPr>
          <p:grpSpPr>
            <a:xfrm>
              <a:off x="1020" y="3108"/>
              <a:ext cx="10812" cy="5432"/>
              <a:chOff x="1020" y="3108"/>
              <a:chExt cx="10812" cy="5432"/>
            </a:xfrm>
          </p:grpSpPr>
          <p:sp>
            <p:nvSpPr>
              <p:cNvPr id="24" name="云形 6">
                <a:extLst>
                  <a:ext uri="{FF2B5EF4-FFF2-40B4-BE49-F238E27FC236}">
                    <a16:creationId xmlns:a16="http://schemas.microsoft.com/office/drawing/2014/main" id="{6EEF9B28-33F0-4865-B5FC-437A89AA4ADD}"/>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25" name="文本框 12">
                <a:extLst>
                  <a:ext uri="{FF2B5EF4-FFF2-40B4-BE49-F238E27FC236}">
                    <a16:creationId xmlns:a16="http://schemas.microsoft.com/office/drawing/2014/main" id="{22A86948-8883-4F3C-A489-199CC0E9F0C2}"/>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26" name="TextBox 25">
            <a:extLst>
              <a:ext uri="{FF2B5EF4-FFF2-40B4-BE49-F238E27FC236}">
                <a16:creationId xmlns:a16="http://schemas.microsoft.com/office/drawing/2014/main" id="{92C3C1FB-A224-418C-8A25-F3E405D1C8BA}"/>
              </a:ext>
            </a:extLst>
          </p:cNvPr>
          <p:cNvSpPr txBox="1"/>
          <p:nvPr/>
        </p:nvSpPr>
        <p:spPr>
          <a:xfrm>
            <a:off x="4468171" y="2994086"/>
            <a:ext cx="4480661" cy="954103"/>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Em</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hãy</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tự</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đánh</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giá</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phần</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viết</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mình</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và</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bạn</a:t>
            </a:r>
            <a:endPar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endParaRPr>
          </a:p>
        </p:txBody>
      </p:sp>
    </p:spTree>
    <p:extLst>
      <p:ext uri="{BB962C8B-B14F-4D97-AF65-F5344CB8AC3E}">
        <p14:creationId xmlns:p14="http://schemas.microsoft.com/office/powerpoint/2010/main" val="325122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TotalTime>
  <Words>427</Words>
  <Application>Microsoft Office PowerPoint</Application>
  <PresentationFormat>Widescreen</PresentationFormat>
  <Paragraphs>88</Paragraphs>
  <Slides>19</Slides>
  <Notes>17</Notes>
  <HiddenSlides>0</HiddenSlides>
  <MMClips>8</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等线</vt:lpstr>
      <vt:lpstr>微软雅黑</vt:lpstr>
      <vt:lpstr>Aptos</vt:lpstr>
      <vt:lpstr>Arial</vt:lpstr>
      <vt:lpstr>Calibri</vt:lpstr>
      <vt:lpstr>Gloria Hallelujah</vt:lpstr>
      <vt:lpstr>Times New Roman</vt:lpstr>
      <vt:lpstr>Wingdings</vt:lpstr>
      <vt:lpstr>字魂189号-星岩乐黑体</vt:lpstr>
      <vt:lpstr>思源黑体 CN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24</cp:revision>
  <dcterms:created xsi:type="dcterms:W3CDTF">2023-01-04T11:29:02Z</dcterms:created>
  <dcterms:modified xsi:type="dcterms:W3CDTF">2025-03-30T23:53:38Z</dcterms:modified>
</cp:coreProperties>
</file>