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325" r:id="rId4"/>
    <p:sldId id="257" r:id="rId5"/>
    <p:sldId id="346" r:id="rId6"/>
    <p:sldId id="345" r:id="rId7"/>
    <p:sldId id="352" r:id="rId8"/>
    <p:sldId id="350" r:id="rId9"/>
    <p:sldId id="351" r:id="rId10"/>
    <p:sldId id="347" r:id="rId11"/>
    <p:sldId id="357" r:id="rId12"/>
    <p:sldId id="360" r:id="rId13"/>
    <p:sldId id="361" r:id="rId14"/>
    <p:sldId id="34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2951"/>
    <a:srgbClr val="F9E3E9"/>
    <a:srgbClr val="E37C98"/>
    <a:srgbClr val="AD8917"/>
    <a:srgbClr val="E5BE40"/>
    <a:srgbClr val="FD5254"/>
    <a:srgbClr val="E4809A"/>
    <a:srgbClr val="FE4E50"/>
    <a:srgbClr val="D14A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4660"/>
  </p:normalViewPr>
  <p:slideViewPr>
    <p:cSldViewPr snapToGrid="0">
      <p:cViewPr varScale="1">
        <p:scale>
          <a:sx n="72" d="100"/>
          <a:sy n="72" d="100"/>
        </p:scale>
        <p:origin x="1051" y="67"/>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49D85C-0EE7-A553-387C-E47E4B5562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210A178-2C88-2C57-FEF9-BB6903E387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7FEA89-5465-4900-A2BD-7BBF6AC77460}" type="datetimeFigureOut">
              <a:rPr lang="en-ID" smtClean="0"/>
              <a:t>24/03/2025</a:t>
            </a:fld>
            <a:endParaRPr lang="en-ID"/>
          </a:p>
        </p:txBody>
      </p:sp>
      <p:sp>
        <p:nvSpPr>
          <p:cNvPr id="4" name="Footer Placeholder 3">
            <a:extLst>
              <a:ext uri="{FF2B5EF4-FFF2-40B4-BE49-F238E27FC236}">
                <a16:creationId xmlns:a16="http://schemas.microsoft.com/office/drawing/2014/main" id="{94CA8445-EA7A-8C5C-84AB-F2DA472E1B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Tree>
    <p:extLst>
      <p:ext uri="{BB962C8B-B14F-4D97-AF65-F5344CB8AC3E}">
        <p14:creationId xmlns:p14="http://schemas.microsoft.com/office/powerpoint/2010/main" val="1640821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4E6C1-417F-432B-98D3-80CCC2F7F1B2}"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1F9B1-A9DF-4503-83AF-143965CAA643}" type="slidenum">
              <a:rPr lang="en-US" smtClean="0"/>
              <a:t>‹#›</a:t>
            </a:fld>
            <a:endParaRPr lang="en-US"/>
          </a:p>
        </p:txBody>
      </p:sp>
    </p:spTree>
    <p:extLst>
      <p:ext uri="{BB962C8B-B14F-4D97-AF65-F5344CB8AC3E}">
        <p14:creationId xmlns:p14="http://schemas.microsoft.com/office/powerpoint/2010/main" val="344513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5AC8F-3EBA-49F6-BE56-16AFF91940C3}" type="slidenum">
              <a:rPr kumimoji="0" lang="zh-CN" altLang="en-US" sz="1200" b="0" i="0" u="none" strike="noStrike" kern="1200" cap="none" spc="0" normalizeH="0" baseline="0" noProof="0" smtClean="0">
                <a:ln>
                  <a:noFill/>
                </a:ln>
                <a:solidFill>
                  <a:prstClr val="black"/>
                </a:solidFill>
                <a:effectLst/>
                <a:uLnTx/>
                <a:uFillTx/>
                <a:latin typeface="字魂58号-创中黑" panose="00000500000000000000" charset="-122"/>
                <a:ea typeface="字魂58号-创中黑" panose="000005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字魂58号-创中黑" panose="00000500000000000000" charset="-122"/>
              <a:ea typeface="字魂58号-创中黑" panose="00000500000000000000"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5AC8F-3EBA-49F6-BE56-16AFF91940C3}" type="slidenum">
              <a:rPr kumimoji="0" lang="zh-CN" altLang="en-US" sz="1200" b="0" i="0" u="none" strike="noStrike" kern="1200" cap="none" spc="0" normalizeH="0" baseline="0" noProof="0" smtClean="0">
                <a:ln>
                  <a:noFill/>
                </a:ln>
                <a:solidFill>
                  <a:prstClr val="black"/>
                </a:solidFill>
                <a:effectLst/>
                <a:uLnTx/>
                <a:uFillTx/>
                <a:latin typeface="字魂58号-创中黑" panose="00000500000000000000" charset="-122"/>
                <a:ea typeface="字魂58号-创中黑" panose="000005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字魂58号-创中黑" panose="00000500000000000000" charset="-122"/>
              <a:ea typeface="字魂58号-创中黑" panose="00000500000000000000"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5AC8F-3EBA-49F6-BE56-16AFF91940C3}" type="slidenum">
              <a:rPr kumimoji="0" lang="zh-CN" altLang="en-US" sz="1200" b="0" i="0" u="none" strike="noStrike" kern="1200" cap="none" spc="0" normalizeH="0" baseline="0" noProof="0" smtClean="0">
                <a:ln>
                  <a:noFill/>
                </a:ln>
                <a:solidFill>
                  <a:prstClr val="black"/>
                </a:solidFill>
                <a:effectLst/>
                <a:uLnTx/>
                <a:uFillTx/>
                <a:latin typeface="字魂58号-创中黑" panose="00000500000000000000" charset="-122"/>
                <a:ea typeface="字魂58号-创中黑" panose="000005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字魂58号-创中黑" panose="00000500000000000000" charset="-122"/>
              <a:ea typeface="字魂58号-创中黑" panose="00000500000000000000"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5AC8F-3EBA-49F6-BE56-16AFF91940C3}" type="slidenum">
              <a:rPr kumimoji="0" lang="zh-CN" altLang="en-US" sz="1200" b="0" i="0" u="none" strike="noStrike" kern="1200" cap="none" spc="0" normalizeH="0" baseline="0" noProof="0" smtClean="0">
                <a:ln>
                  <a:noFill/>
                </a:ln>
                <a:solidFill>
                  <a:prstClr val="black"/>
                </a:solidFill>
                <a:effectLst/>
                <a:uLnTx/>
                <a:uFillTx/>
                <a:latin typeface="字魂58号-创中黑" panose="00000500000000000000" charset="-122"/>
                <a:ea typeface="字魂58号-创中黑" panose="000005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字魂58号-创中黑" panose="00000500000000000000" charset="-122"/>
              <a:ea typeface="字魂58号-创中黑" panose="00000500000000000000" charset="-122"/>
            </a:endParaRPr>
          </a:p>
        </p:txBody>
      </p:sp>
    </p:spTree>
    <p:extLst>
      <p:ext uri="{BB962C8B-B14F-4D97-AF65-F5344CB8AC3E}">
        <p14:creationId xmlns:p14="http://schemas.microsoft.com/office/powerpoint/2010/main" val="1216208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BF50F-D3E6-4CE2-AFCB-5E73D7C8346B}" type="slidenum">
              <a:rPr kumimoji="0" lang="zh-CN" altLang="en-US" sz="1200" b="0" i="0" u="none" strike="noStrike" kern="1200" cap="none" spc="0" normalizeH="0" baseline="0" noProof="0" smtClean="0">
                <a:ln>
                  <a:noFill/>
                </a:ln>
                <a:solidFill>
                  <a:prstClr val="black"/>
                </a:solidFill>
                <a:effectLst/>
                <a:uLnTx/>
                <a:uFillTx/>
                <a:latin typeface="字魂58号-创中黑" panose="00000500000000000000" charset="-122"/>
                <a:ea typeface="字魂58号-创中黑" panose="000005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字魂58号-创中黑" panose="00000500000000000000" charset="-122"/>
              <a:ea typeface="字魂58号-创中黑" panose="00000500000000000000"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5AC8F-3EBA-49F6-BE56-16AFF91940C3}" type="slidenum">
              <a:rPr kumimoji="0" lang="zh-CN" altLang="en-US" sz="1200" b="0" i="0" u="none" strike="noStrike" kern="1200" cap="none" spc="0" normalizeH="0" baseline="0" noProof="0" smtClean="0">
                <a:ln>
                  <a:noFill/>
                </a:ln>
                <a:solidFill>
                  <a:prstClr val="black"/>
                </a:solidFill>
                <a:effectLst/>
                <a:uLnTx/>
                <a:uFillTx/>
                <a:latin typeface="字魂58号-创中黑" panose="00000500000000000000" charset="-122"/>
                <a:ea typeface="字魂58号-创中黑" panose="00000500000000000000" charset="-122"/>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字魂58号-创中黑" panose="00000500000000000000" charset="-122"/>
              <a:ea typeface="字魂58号-创中黑" panose="00000500000000000000" charset="-122"/>
            </a:endParaRPr>
          </a:p>
        </p:txBody>
      </p:sp>
    </p:spTree>
    <p:extLst>
      <p:ext uri="{BB962C8B-B14F-4D97-AF65-F5344CB8AC3E}">
        <p14:creationId xmlns:p14="http://schemas.microsoft.com/office/powerpoint/2010/main" val="111586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5AC8F-3EBA-49F6-BE56-16AFF91940C3}" type="slidenum">
              <a:rPr kumimoji="0" lang="zh-CN" altLang="en-US" sz="1200" b="0" i="0" u="none" strike="noStrike" kern="1200" cap="none" spc="0" normalizeH="0" baseline="0" noProof="0" smtClean="0">
                <a:ln>
                  <a:noFill/>
                </a:ln>
                <a:solidFill>
                  <a:prstClr val="black"/>
                </a:solidFill>
                <a:effectLst/>
                <a:uLnTx/>
                <a:uFillTx/>
                <a:latin typeface="字魂58号-创中黑" panose="00000500000000000000" charset="-122"/>
                <a:ea typeface="字魂58号-创中黑"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字魂58号-创中黑" panose="00000500000000000000" charset="-122"/>
              <a:ea typeface="字魂58号-创中黑" panose="00000500000000000000" charset="-122"/>
              <a:cs typeface="+mn-cs"/>
            </a:endParaRPr>
          </a:p>
        </p:txBody>
      </p:sp>
    </p:spTree>
    <p:extLst>
      <p:ext uri="{BB962C8B-B14F-4D97-AF65-F5344CB8AC3E}">
        <p14:creationId xmlns:p14="http://schemas.microsoft.com/office/powerpoint/2010/main" val="427388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CD7A-06AC-CD35-4817-F68EA88803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7B298E-C99F-CFA7-008C-8CF342F13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5120B1-83FD-1CD9-E373-E23E68B82188}"/>
              </a:ext>
            </a:extLst>
          </p:cNvPr>
          <p:cNvSpPr>
            <a:spLocks noGrp="1"/>
          </p:cNvSpPr>
          <p:nvPr>
            <p:ph type="dt" sz="half" idx="10"/>
          </p:nvPr>
        </p:nvSpPr>
        <p:spPr/>
        <p:txBody>
          <a:bodyPr/>
          <a:lstStyle/>
          <a:p>
            <a:fld id="{29D382CB-E6B2-47D3-917F-5E9C4DA1F016}" type="datetimeFigureOut">
              <a:rPr lang="en-US" smtClean="0"/>
              <a:t>3/24/2025</a:t>
            </a:fld>
            <a:endParaRPr lang="en-US"/>
          </a:p>
        </p:txBody>
      </p:sp>
      <p:sp>
        <p:nvSpPr>
          <p:cNvPr id="5" name="Footer Placeholder 4">
            <a:extLst>
              <a:ext uri="{FF2B5EF4-FFF2-40B4-BE49-F238E27FC236}">
                <a16:creationId xmlns:a16="http://schemas.microsoft.com/office/drawing/2014/main" id="{0996A0F8-B635-B01E-DEDD-3D733D9E6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51F9F-95AA-457D-2639-039274FEA344}"/>
              </a:ext>
            </a:extLst>
          </p:cNvPr>
          <p:cNvSpPr>
            <a:spLocks noGrp="1"/>
          </p:cNvSpPr>
          <p:nvPr>
            <p:ph type="sldNum" sz="quarter" idx="12"/>
          </p:nvPr>
        </p:nvSpPr>
        <p:spPr/>
        <p:txBody>
          <a:bodyPr/>
          <a:lstStyle/>
          <a:p>
            <a:fld id="{D5B3FD13-A2B1-4E0F-A0E5-4F90FBF3413B}" type="slidenum">
              <a:rPr lang="en-US" smtClean="0"/>
              <a:t>‹#›</a:t>
            </a:fld>
            <a:endParaRPr lang="en-US"/>
          </a:p>
        </p:txBody>
      </p:sp>
    </p:spTree>
    <p:extLst>
      <p:ext uri="{BB962C8B-B14F-4D97-AF65-F5344CB8AC3E}">
        <p14:creationId xmlns:p14="http://schemas.microsoft.com/office/powerpoint/2010/main" val="558705315"/>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500C-54F1-CE45-4E01-BBCD59F0B7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478BF3-5056-1D33-7A49-2C2D0C9947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69096-C93A-04C0-3F49-AAF6E73CE899}"/>
              </a:ext>
            </a:extLst>
          </p:cNvPr>
          <p:cNvSpPr>
            <a:spLocks noGrp="1"/>
          </p:cNvSpPr>
          <p:nvPr>
            <p:ph type="dt" sz="half" idx="10"/>
          </p:nvPr>
        </p:nvSpPr>
        <p:spPr/>
        <p:txBody>
          <a:bodyPr/>
          <a:lstStyle/>
          <a:p>
            <a:fld id="{29D382CB-E6B2-47D3-917F-5E9C4DA1F016}" type="datetimeFigureOut">
              <a:rPr lang="en-US" smtClean="0"/>
              <a:t>3/24/2025</a:t>
            </a:fld>
            <a:endParaRPr lang="en-US"/>
          </a:p>
        </p:txBody>
      </p:sp>
      <p:sp>
        <p:nvSpPr>
          <p:cNvPr id="5" name="Footer Placeholder 4">
            <a:extLst>
              <a:ext uri="{FF2B5EF4-FFF2-40B4-BE49-F238E27FC236}">
                <a16:creationId xmlns:a16="http://schemas.microsoft.com/office/drawing/2014/main" id="{AA9DD7C0-FF0E-E2ED-8AF3-D871CF69A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D9BA1-C85F-AF2E-4393-8696D7A15F54}"/>
              </a:ext>
            </a:extLst>
          </p:cNvPr>
          <p:cNvSpPr>
            <a:spLocks noGrp="1"/>
          </p:cNvSpPr>
          <p:nvPr>
            <p:ph type="sldNum" sz="quarter" idx="12"/>
          </p:nvPr>
        </p:nvSpPr>
        <p:spPr/>
        <p:txBody>
          <a:bodyPr/>
          <a:lstStyle/>
          <a:p>
            <a:fld id="{D5B3FD13-A2B1-4E0F-A0E5-4F90FBF3413B}" type="slidenum">
              <a:rPr lang="en-US" smtClean="0"/>
              <a:t>‹#›</a:t>
            </a:fld>
            <a:endParaRPr lang="en-US"/>
          </a:p>
        </p:txBody>
      </p:sp>
    </p:spTree>
    <p:extLst>
      <p:ext uri="{BB962C8B-B14F-4D97-AF65-F5344CB8AC3E}">
        <p14:creationId xmlns:p14="http://schemas.microsoft.com/office/powerpoint/2010/main" val="2889104610"/>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21F940-521A-7E0E-D886-53CE6369DF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8C5A68-5B3C-303B-AC60-7C90F64048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583EE-A641-080C-BEFD-07404B153FF5}"/>
              </a:ext>
            </a:extLst>
          </p:cNvPr>
          <p:cNvSpPr>
            <a:spLocks noGrp="1"/>
          </p:cNvSpPr>
          <p:nvPr>
            <p:ph type="dt" sz="half" idx="10"/>
          </p:nvPr>
        </p:nvSpPr>
        <p:spPr/>
        <p:txBody>
          <a:bodyPr/>
          <a:lstStyle/>
          <a:p>
            <a:fld id="{29D382CB-E6B2-47D3-917F-5E9C4DA1F016}" type="datetimeFigureOut">
              <a:rPr lang="en-US" smtClean="0"/>
              <a:t>3/24/2025</a:t>
            </a:fld>
            <a:endParaRPr lang="en-US"/>
          </a:p>
        </p:txBody>
      </p:sp>
      <p:sp>
        <p:nvSpPr>
          <p:cNvPr id="5" name="Footer Placeholder 4">
            <a:extLst>
              <a:ext uri="{FF2B5EF4-FFF2-40B4-BE49-F238E27FC236}">
                <a16:creationId xmlns:a16="http://schemas.microsoft.com/office/drawing/2014/main" id="{A084E58A-38E8-7CC6-3878-84387BC69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E39E9-9F33-AC3F-50AA-98D6EADC604F}"/>
              </a:ext>
            </a:extLst>
          </p:cNvPr>
          <p:cNvSpPr>
            <a:spLocks noGrp="1"/>
          </p:cNvSpPr>
          <p:nvPr>
            <p:ph type="sldNum" sz="quarter" idx="12"/>
          </p:nvPr>
        </p:nvSpPr>
        <p:spPr/>
        <p:txBody>
          <a:bodyPr/>
          <a:lstStyle/>
          <a:p>
            <a:fld id="{D5B3FD13-A2B1-4E0F-A0E5-4F90FBF3413B}" type="slidenum">
              <a:rPr lang="en-US" smtClean="0"/>
              <a:t>‹#›</a:t>
            </a:fld>
            <a:endParaRPr lang="en-US"/>
          </a:p>
        </p:txBody>
      </p:sp>
    </p:spTree>
    <p:extLst>
      <p:ext uri="{BB962C8B-B14F-4D97-AF65-F5344CB8AC3E}">
        <p14:creationId xmlns:p14="http://schemas.microsoft.com/office/powerpoint/2010/main" val="341010771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descr="60cf32826ef58--"/>
          <p:cNvPicPr>
            <a:picLocks noChangeAspect="1"/>
          </p:cNvPicPr>
          <p:nvPr userDrawn="1"/>
        </p:nvPicPr>
        <p:blipFill>
          <a:blip r:embed="rId2"/>
          <a:srcRect l="917" r="908"/>
          <a:stretch>
            <a:fillRect/>
          </a:stretch>
        </p:blipFill>
        <p:spPr>
          <a:xfrm>
            <a:off x="0" y="0"/>
            <a:ext cx="12191365" cy="6858000"/>
          </a:xfrm>
          <a:prstGeom prst="rect">
            <a:avLst/>
          </a:prstGeom>
        </p:spPr>
      </p:pic>
      <p:pic>
        <p:nvPicPr>
          <p:cNvPr id="3" name="图片 2" descr="C:/Users/ADMINI~1/AppData/Local/Temp/picturecompress_20210629202014/output_1.pngoutput_1"/>
          <p:cNvPicPr>
            <a:picLocks noChangeAspect="1"/>
          </p:cNvPicPr>
          <p:nvPr userDrawn="1"/>
        </p:nvPicPr>
        <p:blipFill>
          <a:blip r:embed="rId3"/>
          <a:stretch>
            <a:fillRect/>
          </a:stretch>
        </p:blipFill>
        <p:spPr>
          <a:xfrm>
            <a:off x="0" y="-10795"/>
            <a:ext cx="12192000" cy="6542405"/>
          </a:xfrm>
          <a:prstGeom prst="rect">
            <a:avLst/>
          </a:prstGeom>
        </p:spPr>
      </p:pic>
      <p:pic>
        <p:nvPicPr>
          <p:cNvPr id="4" name="图片 3" descr="60cf32826ef58----"/>
          <p:cNvPicPr>
            <a:picLocks noChangeAspect="1"/>
          </p:cNvPicPr>
          <p:nvPr userDrawn="1"/>
        </p:nvPicPr>
        <p:blipFill>
          <a:blip r:embed="rId4"/>
          <a:srcRect l="74829" t="58057"/>
          <a:stretch>
            <a:fillRect/>
          </a:stretch>
        </p:blipFill>
        <p:spPr>
          <a:xfrm>
            <a:off x="9123045" y="3987800"/>
            <a:ext cx="3068955" cy="2880995"/>
          </a:xfrm>
          <a:prstGeom prst="rect">
            <a:avLst/>
          </a:prstGeom>
        </p:spPr>
      </p:pic>
      <p:pic>
        <p:nvPicPr>
          <p:cNvPr id="7" name="Picture 6">
            <a:extLst>
              <a:ext uri="{FF2B5EF4-FFF2-40B4-BE49-F238E27FC236}">
                <a16:creationId xmlns:a16="http://schemas.microsoft.com/office/drawing/2014/main" id="{81A6F4FD-8245-B034-FB8C-A4BD7CED7D29}"/>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8" name="Picture 7">
            <a:extLst>
              <a:ext uri="{FF2B5EF4-FFF2-40B4-BE49-F238E27FC236}">
                <a16:creationId xmlns:a16="http://schemas.microsoft.com/office/drawing/2014/main" id="{137630AB-C410-4594-8003-E043AD1B7A0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9" name="Picture 8">
            <a:extLst>
              <a:ext uri="{FF2B5EF4-FFF2-40B4-BE49-F238E27FC236}">
                <a16:creationId xmlns:a16="http://schemas.microsoft.com/office/drawing/2014/main" id="{B8F8121F-9192-6F57-C88D-3A359287C44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0" name="Picture 9">
            <a:extLst>
              <a:ext uri="{FF2B5EF4-FFF2-40B4-BE49-F238E27FC236}">
                <a16:creationId xmlns:a16="http://schemas.microsoft.com/office/drawing/2014/main" id="{2DA7FEE4-8B1F-0934-B48B-C20009C2483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40870297"/>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descr="60cf32826ef58--"/>
          <p:cNvPicPr>
            <a:picLocks noChangeAspect="1"/>
          </p:cNvPicPr>
          <p:nvPr userDrawn="1"/>
        </p:nvPicPr>
        <p:blipFill>
          <a:blip r:embed="rId2"/>
          <a:srcRect l="917" r="908"/>
          <a:stretch>
            <a:fillRect/>
          </a:stretch>
        </p:blipFill>
        <p:spPr>
          <a:xfrm>
            <a:off x="0" y="0"/>
            <a:ext cx="12191365" cy="6858000"/>
          </a:xfrm>
          <a:prstGeom prst="rect">
            <a:avLst/>
          </a:prstGeom>
        </p:spPr>
      </p:pic>
      <p:pic>
        <p:nvPicPr>
          <p:cNvPr id="4" name="图片 3" descr="60cf32826ef58----"/>
          <p:cNvPicPr>
            <a:picLocks noChangeAspect="1"/>
          </p:cNvPicPr>
          <p:nvPr userDrawn="1"/>
        </p:nvPicPr>
        <p:blipFill>
          <a:blip r:embed="rId3"/>
          <a:srcRect l="74829" t="58057"/>
          <a:stretch>
            <a:fillRect/>
          </a:stretch>
        </p:blipFill>
        <p:spPr>
          <a:xfrm>
            <a:off x="9123045" y="3987800"/>
            <a:ext cx="3068955" cy="2880995"/>
          </a:xfrm>
          <a:prstGeom prst="rect">
            <a:avLst/>
          </a:prstGeom>
        </p:spPr>
      </p:pic>
      <p:sp>
        <p:nvSpPr>
          <p:cNvPr id="5" name="缺角矩形 4"/>
          <p:cNvSpPr/>
          <p:nvPr userDrawn="1"/>
        </p:nvSpPr>
        <p:spPr>
          <a:xfrm>
            <a:off x="259080" y="224155"/>
            <a:ext cx="11672570" cy="6410325"/>
          </a:xfrm>
          <a:prstGeom prst="plaque">
            <a:avLst>
              <a:gd name="adj" fmla="val 950"/>
            </a:avLst>
          </a:prstGeom>
          <a:solidFill>
            <a:schemeClr val="bg1"/>
          </a:solidFill>
          <a:ln>
            <a:solidFill>
              <a:srgbClr val="F86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7">
            <a:extLst>
              <a:ext uri="{FF2B5EF4-FFF2-40B4-BE49-F238E27FC236}">
                <a16:creationId xmlns:a16="http://schemas.microsoft.com/office/drawing/2014/main" id="{B56B9B64-22B4-09B5-310C-CC2EC92985F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9" name="Picture 8">
            <a:extLst>
              <a:ext uri="{FF2B5EF4-FFF2-40B4-BE49-F238E27FC236}">
                <a16:creationId xmlns:a16="http://schemas.microsoft.com/office/drawing/2014/main" id="{D7F0ABAC-ADB6-8FCB-6323-CCD98E9E06C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0" name="Picture 9">
            <a:extLst>
              <a:ext uri="{FF2B5EF4-FFF2-40B4-BE49-F238E27FC236}">
                <a16:creationId xmlns:a16="http://schemas.microsoft.com/office/drawing/2014/main" id="{5C1BD675-9AC0-6568-A1E8-F917CC17988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1" name="Picture 10">
            <a:extLst>
              <a:ext uri="{FF2B5EF4-FFF2-40B4-BE49-F238E27FC236}">
                <a16:creationId xmlns:a16="http://schemas.microsoft.com/office/drawing/2014/main" id="{59596265-6B4F-C155-DEB1-5637D83F3C9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42129031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1" descr="60cf32826ef58--"/>
          <p:cNvPicPr>
            <a:picLocks noChangeAspect="1"/>
          </p:cNvPicPr>
          <p:nvPr userDrawn="1"/>
        </p:nvPicPr>
        <p:blipFill>
          <a:blip r:embed="rId2"/>
          <a:srcRect l="917" r="908"/>
          <a:stretch>
            <a:fillRect/>
          </a:stretch>
        </p:blipFill>
        <p:spPr>
          <a:xfrm>
            <a:off x="0" y="0"/>
            <a:ext cx="12191365" cy="6858000"/>
          </a:xfrm>
          <a:prstGeom prst="rect">
            <a:avLst/>
          </a:prstGeom>
        </p:spPr>
      </p:pic>
      <p:pic>
        <p:nvPicPr>
          <p:cNvPr id="4" name="图片 3" descr="60cf32826ef58----"/>
          <p:cNvPicPr>
            <a:picLocks noChangeAspect="1"/>
          </p:cNvPicPr>
          <p:nvPr userDrawn="1"/>
        </p:nvPicPr>
        <p:blipFill>
          <a:blip r:embed="rId3"/>
          <a:srcRect l="74829" t="58057"/>
          <a:stretch>
            <a:fillRect/>
          </a:stretch>
        </p:blipFill>
        <p:spPr>
          <a:xfrm>
            <a:off x="9123045" y="3987800"/>
            <a:ext cx="3068955" cy="2880995"/>
          </a:xfrm>
          <a:prstGeom prst="rect">
            <a:avLst/>
          </a:prstGeom>
        </p:spPr>
      </p:pic>
      <p:sp>
        <p:nvSpPr>
          <p:cNvPr id="5" name="缺角矩形 4"/>
          <p:cNvSpPr/>
          <p:nvPr userDrawn="1"/>
        </p:nvSpPr>
        <p:spPr>
          <a:xfrm>
            <a:off x="259080" y="224155"/>
            <a:ext cx="11672570" cy="6410325"/>
          </a:xfrm>
          <a:prstGeom prst="plaque">
            <a:avLst>
              <a:gd name="adj" fmla="val 950"/>
            </a:avLst>
          </a:prstGeom>
          <a:solidFill>
            <a:schemeClr val="bg1"/>
          </a:solidFill>
          <a:ln>
            <a:solidFill>
              <a:srgbClr val="F86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7">
            <a:extLst>
              <a:ext uri="{FF2B5EF4-FFF2-40B4-BE49-F238E27FC236}">
                <a16:creationId xmlns:a16="http://schemas.microsoft.com/office/drawing/2014/main" id="{2398D3AD-76CE-7AC9-6703-1E964ABE1D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9" name="Picture 8">
            <a:extLst>
              <a:ext uri="{FF2B5EF4-FFF2-40B4-BE49-F238E27FC236}">
                <a16:creationId xmlns:a16="http://schemas.microsoft.com/office/drawing/2014/main" id="{15405BDE-1780-C065-6BB9-A7664A17416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0" name="Picture 9">
            <a:extLst>
              <a:ext uri="{FF2B5EF4-FFF2-40B4-BE49-F238E27FC236}">
                <a16:creationId xmlns:a16="http://schemas.microsoft.com/office/drawing/2014/main" id="{2FC62276-CF26-55C0-76BC-CA9E7B2117F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1" name="Picture 10">
            <a:extLst>
              <a:ext uri="{FF2B5EF4-FFF2-40B4-BE49-F238E27FC236}">
                <a16:creationId xmlns:a16="http://schemas.microsoft.com/office/drawing/2014/main" id="{67D2D708-E572-3DE7-4B10-8BA40FA4A97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454567710"/>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1" descr="60cf32826ef58--"/>
          <p:cNvPicPr>
            <a:picLocks noChangeAspect="1"/>
          </p:cNvPicPr>
          <p:nvPr userDrawn="1"/>
        </p:nvPicPr>
        <p:blipFill>
          <a:blip r:embed="rId2"/>
          <a:srcRect l="917" r="908"/>
          <a:stretch>
            <a:fillRect/>
          </a:stretch>
        </p:blipFill>
        <p:spPr>
          <a:xfrm>
            <a:off x="635" y="-69562"/>
            <a:ext cx="12191365" cy="6858000"/>
          </a:xfrm>
          <a:prstGeom prst="rect">
            <a:avLst/>
          </a:prstGeom>
        </p:spPr>
      </p:pic>
      <p:pic>
        <p:nvPicPr>
          <p:cNvPr id="4" name="图片 3" descr="60cf32826ef58----"/>
          <p:cNvPicPr>
            <a:picLocks noChangeAspect="1"/>
          </p:cNvPicPr>
          <p:nvPr userDrawn="1"/>
        </p:nvPicPr>
        <p:blipFill>
          <a:blip r:embed="rId3"/>
          <a:srcRect l="74829" t="58057"/>
          <a:stretch>
            <a:fillRect/>
          </a:stretch>
        </p:blipFill>
        <p:spPr>
          <a:xfrm>
            <a:off x="9123045" y="3987800"/>
            <a:ext cx="3068955" cy="2880995"/>
          </a:xfrm>
          <a:prstGeom prst="rect">
            <a:avLst/>
          </a:prstGeom>
        </p:spPr>
      </p:pic>
      <p:sp>
        <p:nvSpPr>
          <p:cNvPr id="5" name="缺角矩形 4"/>
          <p:cNvSpPr/>
          <p:nvPr userDrawn="1"/>
        </p:nvSpPr>
        <p:spPr>
          <a:xfrm>
            <a:off x="259080" y="224155"/>
            <a:ext cx="11672570" cy="6410325"/>
          </a:xfrm>
          <a:prstGeom prst="plaque">
            <a:avLst>
              <a:gd name="adj" fmla="val 950"/>
            </a:avLst>
          </a:prstGeom>
          <a:solidFill>
            <a:schemeClr val="bg1"/>
          </a:solidFill>
          <a:ln>
            <a:solidFill>
              <a:srgbClr val="F86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7">
            <a:extLst>
              <a:ext uri="{FF2B5EF4-FFF2-40B4-BE49-F238E27FC236}">
                <a16:creationId xmlns:a16="http://schemas.microsoft.com/office/drawing/2014/main" id="{58F75DF4-F6E6-A977-3921-6AC2F143D3F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9" name="Picture 8">
            <a:extLst>
              <a:ext uri="{FF2B5EF4-FFF2-40B4-BE49-F238E27FC236}">
                <a16:creationId xmlns:a16="http://schemas.microsoft.com/office/drawing/2014/main" id="{458AB781-4F11-EA41-0D85-7AF76F1B180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0" name="Picture 9">
            <a:extLst>
              <a:ext uri="{FF2B5EF4-FFF2-40B4-BE49-F238E27FC236}">
                <a16:creationId xmlns:a16="http://schemas.microsoft.com/office/drawing/2014/main" id="{7C174D62-8C0E-7244-3A4E-02005C82B6F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1" name="Picture 10">
            <a:extLst>
              <a:ext uri="{FF2B5EF4-FFF2-40B4-BE49-F238E27FC236}">
                <a16:creationId xmlns:a16="http://schemas.microsoft.com/office/drawing/2014/main" id="{CF0D174D-6A66-5166-0393-C52E4C801AB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885074454"/>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1" descr="60cf32826ef58--"/>
          <p:cNvPicPr>
            <a:picLocks noChangeAspect="1"/>
          </p:cNvPicPr>
          <p:nvPr userDrawn="1"/>
        </p:nvPicPr>
        <p:blipFill>
          <a:blip r:embed="rId2"/>
          <a:srcRect l="917" r="908"/>
          <a:stretch>
            <a:fillRect/>
          </a:stretch>
        </p:blipFill>
        <p:spPr>
          <a:xfrm>
            <a:off x="0" y="0"/>
            <a:ext cx="12191365" cy="6858000"/>
          </a:xfrm>
          <a:prstGeom prst="rect">
            <a:avLst/>
          </a:prstGeom>
        </p:spPr>
      </p:pic>
      <p:pic>
        <p:nvPicPr>
          <p:cNvPr id="4" name="图片 3" descr="60cf32826ef58----"/>
          <p:cNvPicPr>
            <a:picLocks noChangeAspect="1"/>
          </p:cNvPicPr>
          <p:nvPr userDrawn="1"/>
        </p:nvPicPr>
        <p:blipFill>
          <a:blip r:embed="rId3"/>
          <a:srcRect l="74829" t="58057"/>
          <a:stretch>
            <a:fillRect/>
          </a:stretch>
        </p:blipFill>
        <p:spPr>
          <a:xfrm>
            <a:off x="9123045" y="3987800"/>
            <a:ext cx="3068955" cy="2880995"/>
          </a:xfrm>
          <a:prstGeom prst="rect">
            <a:avLst/>
          </a:prstGeom>
        </p:spPr>
      </p:pic>
      <p:sp>
        <p:nvSpPr>
          <p:cNvPr id="5" name="缺角矩形 4"/>
          <p:cNvSpPr/>
          <p:nvPr userDrawn="1"/>
        </p:nvSpPr>
        <p:spPr>
          <a:xfrm>
            <a:off x="259080" y="224155"/>
            <a:ext cx="11672570" cy="6410325"/>
          </a:xfrm>
          <a:prstGeom prst="plaque">
            <a:avLst>
              <a:gd name="adj" fmla="val 950"/>
            </a:avLst>
          </a:prstGeom>
          <a:solidFill>
            <a:schemeClr val="bg1"/>
          </a:solidFill>
          <a:ln>
            <a:solidFill>
              <a:srgbClr val="F86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7">
            <a:extLst>
              <a:ext uri="{FF2B5EF4-FFF2-40B4-BE49-F238E27FC236}">
                <a16:creationId xmlns:a16="http://schemas.microsoft.com/office/drawing/2014/main" id="{74E04C47-9350-8ABA-7E5A-39DE92EEFAF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9" name="Picture 8">
            <a:extLst>
              <a:ext uri="{FF2B5EF4-FFF2-40B4-BE49-F238E27FC236}">
                <a16:creationId xmlns:a16="http://schemas.microsoft.com/office/drawing/2014/main" id="{61AE5A99-FB9F-5922-4AEC-32E37C8CC12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0" name="Picture 9">
            <a:extLst>
              <a:ext uri="{FF2B5EF4-FFF2-40B4-BE49-F238E27FC236}">
                <a16:creationId xmlns:a16="http://schemas.microsoft.com/office/drawing/2014/main" id="{C8BDA279-A3E1-B85F-1692-D0B57096284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1" name="Picture 10">
            <a:extLst>
              <a:ext uri="{FF2B5EF4-FFF2-40B4-BE49-F238E27FC236}">
                <a16:creationId xmlns:a16="http://schemas.microsoft.com/office/drawing/2014/main" id="{9DD977A6-1B04-594A-6C06-8F675174E21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764021972"/>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fld id="{15930160-2BCF-4E93-8737-9C5CB8E57A40}" type="slidenum">
              <a:rPr lang="zh-CN" altLang="en-US" smtClean="0"/>
              <a:t>‹#›</a:t>
            </a:fld>
            <a:endParaRPr lang="zh-CN" altLang="en-US"/>
          </a:p>
        </p:txBody>
      </p:sp>
    </p:spTree>
    <p:extLst>
      <p:ext uri="{BB962C8B-B14F-4D97-AF65-F5344CB8AC3E}">
        <p14:creationId xmlns:p14="http://schemas.microsoft.com/office/powerpoint/2010/main" val="382831074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0004E-8FCC-4083-079C-B8F18431D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1B6C00-9411-AB04-EBBE-498EE43C44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19454-42EA-30FE-DEC0-CAA3D9DB8056}"/>
              </a:ext>
            </a:extLst>
          </p:cNvPr>
          <p:cNvSpPr>
            <a:spLocks noGrp="1"/>
          </p:cNvSpPr>
          <p:nvPr>
            <p:ph type="dt" sz="half" idx="10"/>
          </p:nvPr>
        </p:nvSpPr>
        <p:spPr/>
        <p:txBody>
          <a:bodyPr/>
          <a:lstStyle/>
          <a:p>
            <a:fld id="{29D382CB-E6B2-47D3-917F-5E9C4DA1F016}" type="datetimeFigureOut">
              <a:rPr lang="en-US" smtClean="0"/>
              <a:t>3/24/2025</a:t>
            </a:fld>
            <a:endParaRPr lang="en-US"/>
          </a:p>
        </p:txBody>
      </p:sp>
      <p:sp>
        <p:nvSpPr>
          <p:cNvPr id="5" name="Footer Placeholder 4">
            <a:extLst>
              <a:ext uri="{FF2B5EF4-FFF2-40B4-BE49-F238E27FC236}">
                <a16:creationId xmlns:a16="http://schemas.microsoft.com/office/drawing/2014/main" id="{3D833B7D-9464-06C2-561D-237D11B3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2BFD0-44A3-B754-6CB1-606972294657}"/>
              </a:ext>
            </a:extLst>
          </p:cNvPr>
          <p:cNvSpPr>
            <a:spLocks noGrp="1"/>
          </p:cNvSpPr>
          <p:nvPr>
            <p:ph type="sldNum" sz="quarter" idx="12"/>
          </p:nvPr>
        </p:nvSpPr>
        <p:spPr/>
        <p:txBody>
          <a:bodyPr/>
          <a:lstStyle/>
          <a:p>
            <a:fld id="{D5B3FD13-A2B1-4E0F-A0E5-4F90FBF3413B}" type="slidenum">
              <a:rPr lang="en-US" smtClean="0"/>
              <a:t>‹#›</a:t>
            </a:fld>
            <a:endParaRPr lang="en-US"/>
          </a:p>
        </p:txBody>
      </p:sp>
    </p:spTree>
    <p:extLst>
      <p:ext uri="{BB962C8B-B14F-4D97-AF65-F5344CB8AC3E}">
        <p14:creationId xmlns:p14="http://schemas.microsoft.com/office/powerpoint/2010/main" val="255871688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73AD-16E7-EEB6-4865-A2949FD241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CE733B-EBC3-1F73-41A0-5BEB7DFDF3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11AB46-FBCD-72EC-44F0-1C1CE3CF85A7}"/>
              </a:ext>
            </a:extLst>
          </p:cNvPr>
          <p:cNvSpPr>
            <a:spLocks noGrp="1"/>
          </p:cNvSpPr>
          <p:nvPr>
            <p:ph type="dt" sz="half" idx="10"/>
          </p:nvPr>
        </p:nvSpPr>
        <p:spPr/>
        <p:txBody>
          <a:bodyPr/>
          <a:lstStyle/>
          <a:p>
            <a:fld id="{29D382CB-E6B2-47D3-917F-5E9C4DA1F016}" type="datetimeFigureOut">
              <a:rPr lang="en-US" smtClean="0"/>
              <a:t>3/24/2025</a:t>
            </a:fld>
            <a:endParaRPr lang="en-US"/>
          </a:p>
        </p:txBody>
      </p:sp>
      <p:sp>
        <p:nvSpPr>
          <p:cNvPr id="5" name="Footer Placeholder 4">
            <a:extLst>
              <a:ext uri="{FF2B5EF4-FFF2-40B4-BE49-F238E27FC236}">
                <a16:creationId xmlns:a16="http://schemas.microsoft.com/office/drawing/2014/main" id="{819CD990-98AC-15B6-963F-BE4AE33C4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8970C-7EA4-51A6-B1FF-6A214EBE4080}"/>
              </a:ext>
            </a:extLst>
          </p:cNvPr>
          <p:cNvSpPr>
            <a:spLocks noGrp="1"/>
          </p:cNvSpPr>
          <p:nvPr>
            <p:ph type="sldNum" sz="quarter" idx="12"/>
          </p:nvPr>
        </p:nvSpPr>
        <p:spPr/>
        <p:txBody>
          <a:bodyPr/>
          <a:lstStyle/>
          <a:p>
            <a:fld id="{D5B3FD13-A2B1-4E0F-A0E5-4F90FBF3413B}" type="slidenum">
              <a:rPr lang="en-US" smtClean="0"/>
              <a:t>‹#›</a:t>
            </a:fld>
            <a:endParaRPr lang="en-US"/>
          </a:p>
        </p:txBody>
      </p:sp>
    </p:spTree>
    <p:extLst>
      <p:ext uri="{BB962C8B-B14F-4D97-AF65-F5344CB8AC3E}">
        <p14:creationId xmlns:p14="http://schemas.microsoft.com/office/powerpoint/2010/main" val="61329038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C9B7-E134-BF1A-3DFE-E7C042EB16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04578F-4EF7-3828-5CDA-E512A40F17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62E2ED-4B7E-1182-FB4F-8C14DD38FA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771587-7B60-3D62-9990-565B21C7E94F}"/>
              </a:ext>
            </a:extLst>
          </p:cNvPr>
          <p:cNvSpPr>
            <a:spLocks noGrp="1"/>
          </p:cNvSpPr>
          <p:nvPr>
            <p:ph type="dt" sz="half" idx="10"/>
          </p:nvPr>
        </p:nvSpPr>
        <p:spPr/>
        <p:txBody>
          <a:bodyPr/>
          <a:lstStyle/>
          <a:p>
            <a:fld id="{29D382CB-E6B2-47D3-917F-5E9C4DA1F016}" type="datetimeFigureOut">
              <a:rPr lang="en-US" smtClean="0"/>
              <a:t>3/24/2025</a:t>
            </a:fld>
            <a:endParaRPr lang="en-US"/>
          </a:p>
        </p:txBody>
      </p:sp>
      <p:sp>
        <p:nvSpPr>
          <p:cNvPr id="6" name="Footer Placeholder 5">
            <a:extLst>
              <a:ext uri="{FF2B5EF4-FFF2-40B4-BE49-F238E27FC236}">
                <a16:creationId xmlns:a16="http://schemas.microsoft.com/office/drawing/2014/main" id="{743AE4DC-F3F9-00C9-5715-049C87A498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2E518-FE77-9D00-FF1E-002485F78E89}"/>
              </a:ext>
            </a:extLst>
          </p:cNvPr>
          <p:cNvSpPr>
            <a:spLocks noGrp="1"/>
          </p:cNvSpPr>
          <p:nvPr>
            <p:ph type="sldNum" sz="quarter" idx="12"/>
          </p:nvPr>
        </p:nvSpPr>
        <p:spPr/>
        <p:txBody>
          <a:bodyPr/>
          <a:lstStyle/>
          <a:p>
            <a:fld id="{D5B3FD13-A2B1-4E0F-A0E5-4F90FBF3413B}" type="slidenum">
              <a:rPr lang="en-US" smtClean="0"/>
              <a:t>‹#›</a:t>
            </a:fld>
            <a:endParaRPr lang="en-US"/>
          </a:p>
        </p:txBody>
      </p:sp>
    </p:spTree>
    <p:extLst>
      <p:ext uri="{BB962C8B-B14F-4D97-AF65-F5344CB8AC3E}">
        <p14:creationId xmlns:p14="http://schemas.microsoft.com/office/powerpoint/2010/main" val="217017924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41E5-AC53-73DF-FE25-5982E94156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CF55FF-FE13-0E7E-5694-4211DC7BB8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5CD356-2494-2986-50CC-C889C88493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F2F4D3-C88F-162C-1F7D-B646CD7F9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579653-57BE-35E8-52B3-5599DC4F1F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844371-6DEE-5A70-82C2-4542EAE00B58}"/>
              </a:ext>
            </a:extLst>
          </p:cNvPr>
          <p:cNvSpPr>
            <a:spLocks noGrp="1"/>
          </p:cNvSpPr>
          <p:nvPr>
            <p:ph type="dt" sz="half" idx="10"/>
          </p:nvPr>
        </p:nvSpPr>
        <p:spPr/>
        <p:txBody>
          <a:bodyPr/>
          <a:lstStyle/>
          <a:p>
            <a:fld id="{29D382CB-E6B2-47D3-917F-5E9C4DA1F016}" type="datetimeFigureOut">
              <a:rPr lang="en-US" smtClean="0"/>
              <a:t>3/24/2025</a:t>
            </a:fld>
            <a:endParaRPr lang="en-US"/>
          </a:p>
        </p:txBody>
      </p:sp>
      <p:sp>
        <p:nvSpPr>
          <p:cNvPr id="8" name="Footer Placeholder 7">
            <a:extLst>
              <a:ext uri="{FF2B5EF4-FFF2-40B4-BE49-F238E27FC236}">
                <a16:creationId xmlns:a16="http://schemas.microsoft.com/office/drawing/2014/main" id="{B3F901B8-0BB6-81B2-9D19-70E6E89C33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495AD9-EA5B-9A08-CD9F-B8DD4166B5C7}"/>
              </a:ext>
            </a:extLst>
          </p:cNvPr>
          <p:cNvSpPr>
            <a:spLocks noGrp="1"/>
          </p:cNvSpPr>
          <p:nvPr>
            <p:ph type="sldNum" sz="quarter" idx="12"/>
          </p:nvPr>
        </p:nvSpPr>
        <p:spPr/>
        <p:txBody>
          <a:bodyPr/>
          <a:lstStyle/>
          <a:p>
            <a:fld id="{D5B3FD13-A2B1-4E0F-A0E5-4F90FBF3413B}" type="slidenum">
              <a:rPr lang="en-US" smtClean="0"/>
              <a:t>‹#›</a:t>
            </a:fld>
            <a:endParaRPr lang="en-US"/>
          </a:p>
        </p:txBody>
      </p:sp>
    </p:spTree>
    <p:extLst>
      <p:ext uri="{BB962C8B-B14F-4D97-AF65-F5344CB8AC3E}">
        <p14:creationId xmlns:p14="http://schemas.microsoft.com/office/powerpoint/2010/main" val="25305174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018D-AADE-3E33-BEE5-3169D4EF7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06F102-4697-923E-4CCD-2F5FCB5A086B}"/>
              </a:ext>
            </a:extLst>
          </p:cNvPr>
          <p:cNvSpPr>
            <a:spLocks noGrp="1"/>
          </p:cNvSpPr>
          <p:nvPr>
            <p:ph type="dt" sz="half" idx="10"/>
          </p:nvPr>
        </p:nvSpPr>
        <p:spPr/>
        <p:txBody>
          <a:bodyPr/>
          <a:lstStyle/>
          <a:p>
            <a:fld id="{29D382CB-E6B2-47D3-917F-5E9C4DA1F016}" type="datetimeFigureOut">
              <a:rPr lang="en-US" smtClean="0"/>
              <a:t>3/24/2025</a:t>
            </a:fld>
            <a:endParaRPr lang="en-US"/>
          </a:p>
        </p:txBody>
      </p:sp>
      <p:sp>
        <p:nvSpPr>
          <p:cNvPr id="4" name="Footer Placeholder 3">
            <a:extLst>
              <a:ext uri="{FF2B5EF4-FFF2-40B4-BE49-F238E27FC236}">
                <a16:creationId xmlns:a16="http://schemas.microsoft.com/office/drawing/2014/main" id="{5C80B3BA-F14F-D560-33EF-F808FC3937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9545C4-56CD-6731-8C81-82A8D18C2036}"/>
              </a:ext>
            </a:extLst>
          </p:cNvPr>
          <p:cNvSpPr>
            <a:spLocks noGrp="1"/>
          </p:cNvSpPr>
          <p:nvPr>
            <p:ph type="sldNum" sz="quarter" idx="12"/>
          </p:nvPr>
        </p:nvSpPr>
        <p:spPr/>
        <p:txBody>
          <a:bodyPr/>
          <a:lstStyle/>
          <a:p>
            <a:fld id="{D5B3FD13-A2B1-4E0F-A0E5-4F90FBF3413B}" type="slidenum">
              <a:rPr lang="en-US" smtClean="0"/>
              <a:t>‹#›</a:t>
            </a:fld>
            <a:endParaRPr lang="en-US"/>
          </a:p>
        </p:txBody>
      </p:sp>
    </p:spTree>
    <p:extLst>
      <p:ext uri="{BB962C8B-B14F-4D97-AF65-F5344CB8AC3E}">
        <p14:creationId xmlns:p14="http://schemas.microsoft.com/office/powerpoint/2010/main" val="379133713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054EA4-7D96-A466-A7A9-FED6F911C81E}"/>
              </a:ext>
            </a:extLst>
          </p:cNvPr>
          <p:cNvSpPr>
            <a:spLocks noGrp="1"/>
          </p:cNvSpPr>
          <p:nvPr>
            <p:ph type="dt" sz="half" idx="10"/>
          </p:nvPr>
        </p:nvSpPr>
        <p:spPr/>
        <p:txBody>
          <a:bodyPr/>
          <a:lstStyle/>
          <a:p>
            <a:fld id="{29D382CB-E6B2-47D3-917F-5E9C4DA1F016}" type="datetimeFigureOut">
              <a:rPr lang="en-US" smtClean="0"/>
              <a:t>3/24/2025</a:t>
            </a:fld>
            <a:endParaRPr lang="en-US"/>
          </a:p>
        </p:txBody>
      </p:sp>
      <p:sp>
        <p:nvSpPr>
          <p:cNvPr id="3" name="Footer Placeholder 2">
            <a:extLst>
              <a:ext uri="{FF2B5EF4-FFF2-40B4-BE49-F238E27FC236}">
                <a16:creationId xmlns:a16="http://schemas.microsoft.com/office/drawing/2014/main" id="{562E8D61-0BEC-9E42-9288-04EDE1B6FE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4899BB-9C06-F1D7-AC0F-C35365D583B5}"/>
              </a:ext>
            </a:extLst>
          </p:cNvPr>
          <p:cNvSpPr>
            <a:spLocks noGrp="1"/>
          </p:cNvSpPr>
          <p:nvPr>
            <p:ph type="sldNum" sz="quarter" idx="12"/>
          </p:nvPr>
        </p:nvSpPr>
        <p:spPr/>
        <p:txBody>
          <a:bodyPr/>
          <a:lstStyle/>
          <a:p>
            <a:fld id="{D5B3FD13-A2B1-4E0F-A0E5-4F90FBF3413B}" type="slidenum">
              <a:rPr lang="en-US" smtClean="0"/>
              <a:t>‹#›</a:t>
            </a:fld>
            <a:endParaRPr lang="en-US"/>
          </a:p>
        </p:txBody>
      </p:sp>
    </p:spTree>
    <p:extLst>
      <p:ext uri="{BB962C8B-B14F-4D97-AF65-F5344CB8AC3E}">
        <p14:creationId xmlns:p14="http://schemas.microsoft.com/office/powerpoint/2010/main" val="335223765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28AC-D19D-9B98-CF7F-C5263C6FF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FEAB0-E95D-B77A-C406-FEFB4FF93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F692D2-4BF3-E450-026F-56D7E0C6D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4BD239-24F2-F194-5563-6186E465636E}"/>
              </a:ext>
            </a:extLst>
          </p:cNvPr>
          <p:cNvSpPr>
            <a:spLocks noGrp="1"/>
          </p:cNvSpPr>
          <p:nvPr>
            <p:ph type="dt" sz="half" idx="10"/>
          </p:nvPr>
        </p:nvSpPr>
        <p:spPr/>
        <p:txBody>
          <a:bodyPr/>
          <a:lstStyle/>
          <a:p>
            <a:fld id="{29D382CB-E6B2-47D3-917F-5E9C4DA1F016}" type="datetimeFigureOut">
              <a:rPr lang="en-US" smtClean="0"/>
              <a:t>3/24/2025</a:t>
            </a:fld>
            <a:endParaRPr lang="en-US"/>
          </a:p>
        </p:txBody>
      </p:sp>
      <p:sp>
        <p:nvSpPr>
          <p:cNvPr id="6" name="Footer Placeholder 5">
            <a:extLst>
              <a:ext uri="{FF2B5EF4-FFF2-40B4-BE49-F238E27FC236}">
                <a16:creationId xmlns:a16="http://schemas.microsoft.com/office/drawing/2014/main" id="{73A3B191-D936-4F0E-6F5A-CB721D57E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7190A0-0696-7D96-3F1C-010B44CBD916}"/>
              </a:ext>
            </a:extLst>
          </p:cNvPr>
          <p:cNvSpPr>
            <a:spLocks noGrp="1"/>
          </p:cNvSpPr>
          <p:nvPr>
            <p:ph type="sldNum" sz="quarter" idx="12"/>
          </p:nvPr>
        </p:nvSpPr>
        <p:spPr/>
        <p:txBody>
          <a:bodyPr/>
          <a:lstStyle/>
          <a:p>
            <a:fld id="{D5B3FD13-A2B1-4E0F-A0E5-4F90FBF3413B}" type="slidenum">
              <a:rPr lang="en-US" smtClean="0"/>
              <a:t>‹#›</a:t>
            </a:fld>
            <a:endParaRPr lang="en-US"/>
          </a:p>
        </p:txBody>
      </p:sp>
    </p:spTree>
    <p:extLst>
      <p:ext uri="{BB962C8B-B14F-4D97-AF65-F5344CB8AC3E}">
        <p14:creationId xmlns:p14="http://schemas.microsoft.com/office/powerpoint/2010/main" val="308673679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37E9-D2F7-5A8E-CD2C-1EF5632FD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5B3238-4BFF-E7C1-E65C-7EFE4F177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8CE837-6B84-0466-F6D8-9E8C24A0F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BA945C-5BF3-6CEC-C552-A40DA609C7DA}"/>
              </a:ext>
            </a:extLst>
          </p:cNvPr>
          <p:cNvSpPr>
            <a:spLocks noGrp="1"/>
          </p:cNvSpPr>
          <p:nvPr>
            <p:ph type="dt" sz="half" idx="10"/>
          </p:nvPr>
        </p:nvSpPr>
        <p:spPr/>
        <p:txBody>
          <a:bodyPr/>
          <a:lstStyle/>
          <a:p>
            <a:fld id="{29D382CB-E6B2-47D3-917F-5E9C4DA1F016}" type="datetimeFigureOut">
              <a:rPr lang="en-US" smtClean="0"/>
              <a:t>3/24/2025</a:t>
            </a:fld>
            <a:endParaRPr lang="en-US"/>
          </a:p>
        </p:txBody>
      </p:sp>
      <p:sp>
        <p:nvSpPr>
          <p:cNvPr id="6" name="Footer Placeholder 5">
            <a:extLst>
              <a:ext uri="{FF2B5EF4-FFF2-40B4-BE49-F238E27FC236}">
                <a16:creationId xmlns:a16="http://schemas.microsoft.com/office/drawing/2014/main" id="{F9D2954D-8D60-DC7E-3B08-4848E6CF3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C94B3-6203-9CAF-31BD-A05A0E3ABC07}"/>
              </a:ext>
            </a:extLst>
          </p:cNvPr>
          <p:cNvSpPr>
            <a:spLocks noGrp="1"/>
          </p:cNvSpPr>
          <p:nvPr>
            <p:ph type="sldNum" sz="quarter" idx="12"/>
          </p:nvPr>
        </p:nvSpPr>
        <p:spPr/>
        <p:txBody>
          <a:bodyPr/>
          <a:lstStyle/>
          <a:p>
            <a:fld id="{D5B3FD13-A2B1-4E0F-A0E5-4F90FBF3413B}" type="slidenum">
              <a:rPr lang="en-US" smtClean="0"/>
              <a:t>‹#›</a:t>
            </a:fld>
            <a:endParaRPr lang="en-US"/>
          </a:p>
        </p:txBody>
      </p:sp>
    </p:spTree>
    <p:extLst>
      <p:ext uri="{BB962C8B-B14F-4D97-AF65-F5344CB8AC3E}">
        <p14:creationId xmlns:p14="http://schemas.microsoft.com/office/powerpoint/2010/main" val="186871094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BFB60F-778A-81EB-C66F-80755C2D6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EA8389-ABFB-5735-4A12-A6152158E1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7F58D-8171-4E10-2684-C30DBF5BAC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382CB-E6B2-47D3-917F-5E9C4DA1F016}" type="datetimeFigureOut">
              <a:rPr lang="en-US" smtClean="0"/>
              <a:t>3/24/2025</a:t>
            </a:fld>
            <a:endParaRPr lang="en-US"/>
          </a:p>
        </p:txBody>
      </p:sp>
      <p:sp>
        <p:nvSpPr>
          <p:cNvPr id="5" name="Footer Placeholder 4">
            <a:extLst>
              <a:ext uri="{FF2B5EF4-FFF2-40B4-BE49-F238E27FC236}">
                <a16:creationId xmlns:a16="http://schemas.microsoft.com/office/drawing/2014/main" id="{328A421A-E256-62D7-4052-E8EDE9D59D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7C746C-02AD-914F-51F2-C02484472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3FD13-A2B1-4E0F-A0E5-4F90FBF3413B}" type="slidenum">
              <a:rPr lang="en-US" smtClean="0"/>
              <a:t>‹#›</a:t>
            </a:fld>
            <a:endParaRPr lang="en-US"/>
          </a:p>
        </p:txBody>
      </p:sp>
      <p:sp>
        <p:nvSpPr>
          <p:cNvPr id="7" name="TextBox 3">
            <a:extLst>
              <a:ext uri="{FF2B5EF4-FFF2-40B4-BE49-F238E27FC236}">
                <a16:creationId xmlns:a16="http://schemas.microsoft.com/office/drawing/2014/main" id="{88AED723-2F73-8D42-E195-6D729A1EB5DC}"/>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tx1"/>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schemeClr val="tx1"/>
                </a:solidFill>
                <a:latin typeface="Times New Roman" panose="02020603050405020304" pitchFamily="18" charset="0"/>
                <a:cs typeface="Times New Roman" panose="02020603050405020304" pitchFamily="18" charset="0"/>
              </a:rPr>
              <a:t>Mời </a:t>
            </a:r>
            <a:r>
              <a:rPr lang="en-US" b="1" dirty="0" err="1">
                <a:solidFill>
                  <a:schemeClr val="tx1"/>
                </a:solidFill>
                <a:latin typeface="Times New Roman" panose="02020603050405020304" pitchFamily="18" charset="0"/>
                <a:cs typeface="Times New Roman" panose="02020603050405020304" pitchFamily="18" charset="0"/>
              </a:rPr>
              <a:t>truy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cập</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1800" dirty="0">
              <a:solidFill>
                <a:schemeClr val="tx1"/>
              </a:solidFill>
              <a:latin typeface="SVN-Newton" panose="02040603050506020204" pitchFamily="18" charset="0"/>
              <a:cs typeface="Times New Roman" panose="02020603050405020304" pitchFamily="18" charset="0"/>
            </a:endParaRPr>
          </a:p>
          <a:p>
            <a:pPr algn="ctr"/>
            <a:r>
              <a:rPr lang="en-US" sz="1800" b="1" dirty="0">
                <a:solidFill>
                  <a:schemeClr val="tx1"/>
                </a:solidFill>
                <a:latin typeface="SVN-Newton" panose="02040603050506020204" pitchFamily="18" charset="0"/>
                <a:cs typeface="Times New Roman" panose="02020603050405020304" pitchFamily="18" charset="0"/>
              </a:rPr>
              <a:t>SĐT ZALO : </a:t>
            </a:r>
            <a:r>
              <a:rPr lang="en-US" sz="1800" b="1" u="sng" dirty="0">
                <a:solidFill>
                  <a:schemeClr val="tx1"/>
                </a:solidFill>
                <a:latin typeface="SVN-Newton" panose="02040603050506020204" pitchFamily="18" charset="0"/>
              </a:rPr>
              <a:t>0382348780</a:t>
            </a:r>
            <a:r>
              <a:rPr lang="en-US" sz="1800" b="1" dirty="0">
                <a:solidFill>
                  <a:schemeClr val="tx1"/>
                </a:solidFill>
                <a:latin typeface="SVN-Newton" panose="02040603050506020204" pitchFamily="18" charset="0"/>
              </a:rPr>
              <a:t> - </a:t>
            </a:r>
            <a:r>
              <a:rPr lang="en-US" sz="1800" b="1" u="sng" dirty="0">
                <a:solidFill>
                  <a:schemeClr val="tx1"/>
                </a:solidFill>
                <a:latin typeface="SVN-Newton" panose="02040603050506020204" pitchFamily="18" charset="0"/>
              </a:rPr>
              <a:t>0984848929</a:t>
            </a:r>
            <a:endParaRPr lang="en-US" sz="1800" b="1" dirty="0">
              <a:solidFill>
                <a:schemeClr val="tx1"/>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FF555633-F703-2836-AD18-345C3788ACF2}"/>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tx1"/>
                </a:solidFill>
                <a:latin typeface="#9Slide07 HoneyCream" pitchFamily="2" charset="0"/>
              </a:rPr>
              <a:t>Măng</a:t>
            </a:r>
            <a:r>
              <a:rPr lang="en-US" sz="2000" b="0" dirty="0">
                <a:solidFill>
                  <a:schemeClr val="tx1"/>
                </a:solidFill>
                <a:latin typeface="#9Slide07 HoneyCream" pitchFamily="2" charset="0"/>
              </a:rPr>
              <a:t> Non</a:t>
            </a:r>
          </a:p>
        </p:txBody>
      </p:sp>
      <p:pic>
        <p:nvPicPr>
          <p:cNvPr id="9" name="Picture 8">
            <a:extLst>
              <a:ext uri="{FF2B5EF4-FFF2-40B4-BE49-F238E27FC236}">
                <a16:creationId xmlns:a16="http://schemas.microsoft.com/office/drawing/2014/main" id="{538B0204-8425-74A6-8267-FC56136E1672}"/>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0" name="Picture 9">
            <a:extLst>
              <a:ext uri="{FF2B5EF4-FFF2-40B4-BE49-F238E27FC236}">
                <a16:creationId xmlns:a16="http://schemas.microsoft.com/office/drawing/2014/main" id="{EA862407-FA17-731D-8F21-BA02CDB6517B}"/>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1" name="Picture 10">
            <a:extLst>
              <a:ext uri="{FF2B5EF4-FFF2-40B4-BE49-F238E27FC236}">
                <a16:creationId xmlns:a16="http://schemas.microsoft.com/office/drawing/2014/main" id="{D73E4DED-9F2F-DB26-E824-5C4A873E0ED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2" name="Picture 11">
            <a:extLst>
              <a:ext uri="{FF2B5EF4-FFF2-40B4-BE49-F238E27FC236}">
                <a16:creationId xmlns:a16="http://schemas.microsoft.com/office/drawing/2014/main" id="{50F63796-C5B4-F38B-9C79-307F42967292}"/>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64CC5223-894F-E5F9-C5F4-F9BFBDB3C7A5}"/>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tx1"/>
                </a:solidFill>
                <a:latin typeface="SVN-Ready" panose="02040603050506020204" pitchFamily="18" charset="0"/>
              </a:rPr>
              <a:t>By </a:t>
            </a:r>
            <a:r>
              <a:rPr lang="en-US" sz="1600" b="0" dirty="0" err="1">
                <a:solidFill>
                  <a:schemeClr val="tx1"/>
                </a:solidFill>
                <a:latin typeface="SVN-Ready" panose="02040603050506020204" pitchFamily="18" charset="0"/>
              </a:rPr>
              <a:t>Khánh</a:t>
            </a:r>
            <a:r>
              <a:rPr lang="en-US" sz="1600" b="0" dirty="0">
                <a:solidFill>
                  <a:schemeClr val="tx1"/>
                </a:solidFill>
                <a:latin typeface="SVN-Ready" panose="02040603050506020204" pitchFamily="18" charset="0"/>
              </a:rPr>
              <a:t> </a:t>
            </a:r>
            <a:r>
              <a:rPr lang="en-US" sz="1600" b="0" dirty="0" err="1">
                <a:solidFill>
                  <a:schemeClr val="tx1"/>
                </a:solidFill>
                <a:latin typeface="SVN-Ready" panose="02040603050506020204" pitchFamily="18" charset="0"/>
              </a:rPr>
              <a:t>Huyền</a:t>
            </a:r>
            <a:endParaRPr lang="en-US" sz="1600" b="0" dirty="0">
              <a:solidFill>
                <a:schemeClr val="tx1"/>
              </a:solidFill>
              <a:latin typeface="SVN-Ready" panose="02040603050506020204" pitchFamily="18" charset="0"/>
            </a:endParaRPr>
          </a:p>
        </p:txBody>
      </p:sp>
      <p:sp>
        <p:nvSpPr>
          <p:cNvPr id="14" name="Title 1">
            <a:extLst>
              <a:ext uri="{FF2B5EF4-FFF2-40B4-BE49-F238E27FC236}">
                <a16:creationId xmlns:a16="http://schemas.microsoft.com/office/drawing/2014/main" id="{A6055E38-A819-52E1-08D8-85F600E1970C}"/>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pic>
        <p:nvPicPr>
          <p:cNvPr id="15" name="Picture 14">
            <a:extLst>
              <a:ext uri="{FF2B5EF4-FFF2-40B4-BE49-F238E27FC236}">
                <a16:creationId xmlns:a16="http://schemas.microsoft.com/office/drawing/2014/main" id="{6280EA4C-669D-8056-2C67-AA49654A6C45}"/>
              </a:ext>
            </a:extLst>
          </p:cNvPr>
          <p:cNvPicPr>
            <a:picLocks noChangeAspect="1"/>
          </p:cNvPicPr>
          <p:nvPr userDrawn="1"/>
        </p:nvPicPr>
        <p:blipFill>
          <a:blip r:embed="rId15"/>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BC1FB8A3-A32D-3DD8-88A9-2EA6A47B6DBA}"/>
              </a:ext>
            </a:extLst>
          </p:cNvPr>
          <p:cNvPicPr>
            <a:picLocks noChangeAspect="1"/>
          </p:cNvPicPr>
          <p:nvPr userDrawn="1"/>
        </p:nvPicPr>
        <p:blipFill>
          <a:blip r:embed="rId15"/>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426704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
            <a:extLst>
              <a:ext uri="{FF2B5EF4-FFF2-40B4-BE49-F238E27FC236}">
                <a16:creationId xmlns:a16="http://schemas.microsoft.com/office/drawing/2014/main" id="{02FB4AC0-8EB2-2CFD-66C2-BB9C793DB4AE}"/>
              </a:ext>
            </a:extLst>
          </p:cNvPr>
          <p:cNvSpPr/>
          <p:nvPr/>
        </p:nvSpPr>
        <p:spPr>
          <a:xfrm>
            <a:off x="5720501" y="2429894"/>
            <a:ext cx="3848801" cy="483427"/>
          </a:xfrm>
          <a:prstGeom prst="roundRect">
            <a:avLst>
              <a:gd name="adj" fmla="val 50000"/>
            </a:avLst>
          </a:prstGeom>
          <a:solidFill>
            <a:srgbClr val="C12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bg1"/>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HOẠT</a:t>
            </a:r>
            <a:r>
              <a:rPr kumimoji="0" lang="en-US" altLang="zh-CN" sz="2400" b="0" i="0" u="none" strike="noStrike" kern="0" cap="none" spc="0" normalizeH="0" noProof="0" dirty="0">
                <a:ln>
                  <a:noFill/>
                </a:ln>
                <a:solidFill>
                  <a:schemeClr val="bg1"/>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 ĐỘNG TRẢI NGHIỆM</a:t>
            </a:r>
            <a:endParaRPr kumimoji="0" lang="zh-CN" altLang="en-US" sz="2400" b="0" i="0" u="none" strike="noStrike" kern="0" cap="none" spc="0" normalizeH="0" baseline="0" noProof="0" dirty="0">
              <a:ln>
                <a:noFill/>
              </a:ln>
              <a:solidFill>
                <a:schemeClr val="bg1"/>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pic>
        <p:nvPicPr>
          <p:cNvPr id="5" name="Picture 4">
            <a:extLst>
              <a:ext uri="{FF2B5EF4-FFF2-40B4-BE49-F238E27FC236}">
                <a16:creationId xmlns:a16="http://schemas.microsoft.com/office/drawing/2014/main" id="{781E54D4-5251-6486-6762-D83689B9B1E8}"/>
              </a:ext>
            </a:extLst>
          </p:cNvPr>
          <p:cNvPicPr>
            <a:picLocks noChangeAspect="1"/>
          </p:cNvPicPr>
          <p:nvPr/>
        </p:nvPicPr>
        <p:blipFill>
          <a:blip r:embed="rId3"/>
          <a:stretch>
            <a:fillRect/>
          </a:stretch>
        </p:blipFill>
        <p:spPr>
          <a:xfrm>
            <a:off x="1022805" y="1835662"/>
            <a:ext cx="8126672" cy="2932430"/>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477B1BC5-DA6C-A195-2DB2-880ECB5B59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708" y="138060"/>
            <a:ext cx="1336807" cy="1261269"/>
          </a:xfrm>
          <a:prstGeom prst="ellipse">
            <a:avLst/>
          </a:prstGeom>
        </p:spPr>
      </p:pic>
      <p:sp>
        <p:nvSpPr>
          <p:cNvPr id="3" name="Hộp Văn bản 5">
            <a:extLst>
              <a:ext uri="{FF2B5EF4-FFF2-40B4-BE49-F238E27FC236}">
                <a16:creationId xmlns:a16="http://schemas.microsoft.com/office/drawing/2014/main" id="{9BCA8033-6854-1461-BB59-04F3FFBF8C42}"/>
              </a:ext>
            </a:extLst>
          </p:cNvPr>
          <p:cNvSpPr txBox="1"/>
          <p:nvPr/>
        </p:nvSpPr>
        <p:spPr>
          <a:xfrm>
            <a:off x="4031003" y="1399329"/>
            <a:ext cx="713819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9ABE62-4492-555B-7015-AC775BEF985E}"/>
              </a:ext>
            </a:extLst>
          </p:cNvPr>
          <p:cNvGrpSpPr/>
          <p:nvPr/>
        </p:nvGrpSpPr>
        <p:grpSpPr>
          <a:xfrm>
            <a:off x="1313411" y="520660"/>
            <a:ext cx="10092340" cy="846450"/>
            <a:chOff x="2010438" y="1268806"/>
            <a:chExt cx="8222500" cy="846450"/>
          </a:xfrm>
        </p:grpSpPr>
        <p:sp>
          <p:nvSpPr>
            <p:cNvPr id="3" name="Rectangle: Rounded Corners 2">
              <a:extLst>
                <a:ext uri="{FF2B5EF4-FFF2-40B4-BE49-F238E27FC236}">
                  <a16:creationId xmlns:a16="http://schemas.microsoft.com/office/drawing/2014/main" id="{96EB0554-D6F3-309A-FC07-7137485F3C10}"/>
                </a:ext>
              </a:extLst>
            </p:cNvPr>
            <p:cNvSpPr/>
            <p:nvPr/>
          </p:nvSpPr>
          <p:spPr>
            <a:xfrm>
              <a:off x="2010438" y="1268806"/>
              <a:ext cx="7961775" cy="846450"/>
            </a:xfrm>
            <a:prstGeom prst="roundRect">
              <a:avLst/>
            </a:prstGeom>
            <a:solidFill>
              <a:srgbClr val="F9E3E9"/>
            </a:solidFill>
            <a:ln w="38100">
              <a:solidFill>
                <a:srgbClr val="C1295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E5A1AE-4ABA-A76F-B163-29BD3E0368C8}"/>
                </a:ext>
              </a:extLst>
            </p:cNvPr>
            <p:cNvSpPr txBox="1"/>
            <p:nvPr/>
          </p:nvSpPr>
          <p:spPr>
            <a:xfrm>
              <a:off x="2061815" y="1268806"/>
              <a:ext cx="8171123" cy="707886"/>
            </a:xfrm>
            <a:prstGeom prst="rect">
              <a:avLst/>
            </a:prstGeom>
            <a:noFill/>
          </p:spPr>
          <p:txBody>
            <a:bodyPr wrap="square" rtlCol="0">
              <a:spAutoFit/>
            </a:bodyPr>
            <a:lstStyle/>
            <a:p>
              <a:pPr algn="just"/>
              <a:r>
                <a:rPr lang="en-US" sz="4000" b="1" dirty="0">
                  <a:solidFill>
                    <a:srgbClr val="C12951"/>
                  </a:solidFill>
                  <a:latin typeface="Cambria" panose="02040503050406030204" pitchFamily="18" charset="0"/>
                </a:rPr>
                <a:t>2. </a:t>
              </a:r>
              <a:r>
                <a:rPr lang="en-US" sz="4000" b="1" dirty="0" err="1">
                  <a:solidFill>
                    <a:srgbClr val="C12951"/>
                  </a:solidFill>
                  <a:latin typeface="Cambria" panose="02040503050406030204" pitchFamily="18" charset="0"/>
                </a:rPr>
                <a:t>Lập</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kế</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hoạch</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giúp</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đỡ</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người</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khuyết</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tật</a:t>
              </a:r>
              <a:endParaRPr lang="en-US" sz="4000" b="1" dirty="0">
                <a:solidFill>
                  <a:srgbClr val="C12951"/>
                </a:solidFill>
                <a:latin typeface="Cambria" panose="02040503050406030204" pitchFamily="18" charset="0"/>
              </a:endParaRPr>
            </a:p>
          </p:txBody>
        </p:sp>
      </p:grpSp>
      <p:grpSp>
        <p:nvGrpSpPr>
          <p:cNvPr id="5" name="Group 4">
            <a:extLst>
              <a:ext uri="{FF2B5EF4-FFF2-40B4-BE49-F238E27FC236}">
                <a16:creationId xmlns:a16="http://schemas.microsoft.com/office/drawing/2014/main" id="{1F2F88FC-9D87-6C7F-2DEB-0F719100EB29}"/>
              </a:ext>
            </a:extLst>
          </p:cNvPr>
          <p:cNvGrpSpPr/>
          <p:nvPr/>
        </p:nvGrpSpPr>
        <p:grpSpPr>
          <a:xfrm>
            <a:off x="701744" y="2810671"/>
            <a:ext cx="10995657" cy="3896748"/>
            <a:chOff x="709758" y="1945178"/>
            <a:chExt cx="6442287" cy="3000942"/>
          </a:xfrm>
        </p:grpSpPr>
        <p:sp>
          <p:nvSpPr>
            <p:cNvPr id="6" name="Rectangle: Rounded Corners 5">
              <a:extLst>
                <a:ext uri="{FF2B5EF4-FFF2-40B4-BE49-F238E27FC236}">
                  <a16:creationId xmlns:a16="http://schemas.microsoft.com/office/drawing/2014/main" id="{30759B09-DCA1-5279-A7D4-22C53FA3B1E4}"/>
                </a:ext>
              </a:extLst>
            </p:cNvPr>
            <p:cNvSpPr/>
            <p:nvPr/>
          </p:nvSpPr>
          <p:spPr>
            <a:xfrm>
              <a:off x="709758" y="1945178"/>
              <a:ext cx="6442287" cy="2647125"/>
            </a:xfrm>
            <a:prstGeom prst="roundRect">
              <a:avLst>
                <a:gd name="adj" fmla="val 17479"/>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7" name="TextBox 6">
              <a:extLst>
                <a:ext uri="{FF2B5EF4-FFF2-40B4-BE49-F238E27FC236}">
                  <a16:creationId xmlns:a16="http://schemas.microsoft.com/office/drawing/2014/main" id="{9E4955A1-CA73-8545-AB20-41CB2B9CC7F4}"/>
                </a:ext>
              </a:extLst>
            </p:cNvPr>
            <p:cNvSpPr txBox="1"/>
            <p:nvPr/>
          </p:nvSpPr>
          <p:spPr>
            <a:xfrm>
              <a:off x="847897" y="2101052"/>
              <a:ext cx="6304148" cy="2845068"/>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Tìm hiểu về người khuyết tật để có sự đồng cảm với họ.</a:t>
              </a:r>
            </a:p>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Học cách giao tiếp và ứng xử với người khuyết tật.</a:t>
              </a:r>
            </a:p>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Lựa chọn những việc có thể làm để giúp đỡ người </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k</a:t>
              </a: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huyết tật mà em biết.</a:t>
              </a:r>
            </a:p>
            <a:p>
              <a:pPr marL="0" marR="0" lvl="0" indent="0" defTabSz="914400" rtl="0" eaLnBrk="1" fontAlgn="auto" latinLnBrk="0" hangingPunct="1">
                <a:lnSpc>
                  <a:spcPct val="15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endParaRPr>
            </a:p>
          </p:txBody>
        </p:sp>
      </p:grpSp>
      <p:pic>
        <p:nvPicPr>
          <p:cNvPr id="8" name="Picture 7">
            <a:extLst>
              <a:ext uri="{FF2B5EF4-FFF2-40B4-BE49-F238E27FC236}">
                <a16:creationId xmlns:a16="http://schemas.microsoft.com/office/drawing/2014/main" id="{FEF8216E-C3BC-BAD7-CA5E-7C58382E30AA}"/>
              </a:ext>
            </a:extLst>
          </p:cNvPr>
          <p:cNvPicPr>
            <a:picLocks noChangeAspect="1"/>
          </p:cNvPicPr>
          <p:nvPr/>
        </p:nvPicPr>
        <p:blipFill>
          <a:blip r:embed="rId2"/>
          <a:stretch>
            <a:fillRect/>
          </a:stretch>
        </p:blipFill>
        <p:spPr>
          <a:xfrm>
            <a:off x="4328007" y="1430950"/>
            <a:ext cx="3535986" cy="1444877"/>
          </a:xfrm>
          <a:prstGeom prst="rect">
            <a:avLst/>
          </a:prstGeom>
        </p:spPr>
      </p:pic>
    </p:spTree>
    <p:extLst>
      <p:ext uri="{BB962C8B-B14F-4D97-AF65-F5344CB8AC3E}">
        <p14:creationId xmlns:p14="http://schemas.microsoft.com/office/powerpoint/2010/main" val="13121927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D69190F-113E-711E-E7C0-15CC8BEC0A32}"/>
              </a:ext>
            </a:extLst>
          </p:cNvPr>
          <p:cNvGrpSpPr/>
          <p:nvPr/>
        </p:nvGrpSpPr>
        <p:grpSpPr>
          <a:xfrm>
            <a:off x="931025" y="607247"/>
            <a:ext cx="10591104" cy="846450"/>
            <a:chOff x="2010438" y="1268806"/>
            <a:chExt cx="8222500" cy="846450"/>
          </a:xfrm>
        </p:grpSpPr>
        <p:sp>
          <p:nvSpPr>
            <p:cNvPr id="3" name="Rectangle: Rounded Corners 2">
              <a:extLst>
                <a:ext uri="{FF2B5EF4-FFF2-40B4-BE49-F238E27FC236}">
                  <a16:creationId xmlns:a16="http://schemas.microsoft.com/office/drawing/2014/main" id="{1F441635-A319-2E03-456F-BE2EEA237C6C}"/>
                </a:ext>
              </a:extLst>
            </p:cNvPr>
            <p:cNvSpPr/>
            <p:nvPr/>
          </p:nvSpPr>
          <p:spPr>
            <a:xfrm>
              <a:off x="2010438" y="1268806"/>
              <a:ext cx="7961775" cy="846450"/>
            </a:xfrm>
            <a:prstGeom prst="roundRect">
              <a:avLst/>
            </a:prstGeom>
            <a:solidFill>
              <a:srgbClr val="F9E3E9"/>
            </a:solidFill>
            <a:ln w="38100">
              <a:solidFill>
                <a:srgbClr val="C1295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D292F3A-EF1F-728F-217C-CD813B5F32A3}"/>
                </a:ext>
              </a:extLst>
            </p:cNvPr>
            <p:cNvSpPr txBox="1"/>
            <p:nvPr/>
          </p:nvSpPr>
          <p:spPr>
            <a:xfrm>
              <a:off x="2061815" y="1268806"/>
              <a:ext cx="8171123" cy="707886"/>
            </a:xfrm>
            <a:prstGeom prst="rect">
              <a:avLst/>
            </a:prstGeom>
            <a:noFill/>
          </p:spPr>
          <p:txBody>
            <a:bodyPr wrap="square" rtlCol="0">
              <a:spAutoFit/>
            </a:bodyPr>
            <a:lstStyle/>
            <a:p>
              <a:pPr algn="just"/>
              <a:r>
                <a:rPr lang="en-US" sz="4000" b="1" dirty="0" err="1">
                  <a:solidFill>
                    <a:srgbClr val="C12951"/>
                  </a:solidFill>
                  <a:latin typeface="Cambria" panose="02040503050406030204" pitchFamily="18" charset="0"/>
                </a:rPr>
                <a:t>Cách</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giao</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tiếp</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ứng</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xử</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với</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người</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khuyết</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tật</a:t>
              </a:r>
              <a:endParaRPr lang="en-US" sz="4000" b="1" dirty="0">
                <a:solidFill>
                  <a:srgbClr val="C12951"/>
                </a:solidFill>
                <a:latin typeface="Cambria" panose="02040503050406030204" pitchFamily="18" charset="0"/>
              </a:endParaRPr>
            </a:p>
          </p:txBody>
        </p:sp>
      </p:grpSp>
      <p:grpSp>
        <p:nvGrpSpPr>
          <p:cNvPr id="5" name="Group 4">
            <a:extLst>
              <a:ext uri="{FF2B5EF4-FFF2-40B4-BE49-F238E27FC236}">
                <a16:creationId xmlns:a16="http://schemas.microsoft.com/office/drawing/2014/main" id="{95D3F86B-860D-8729-FB8B-91D879B67FB3}"/>
              </a:ext>
            </a:extLst>
          </p:cNvPr>
          <p:cNvGrpSpPr/>
          <p:nvPr/>
        </p:nvGrpSpPr>
        <p:grpSpPr>
          <a:xfrm>
            <a:off x="1249355" y="1921496"/>
            <a:ext cx="3940232" cy="1450572"/>
            <a:chOff x="847898" y="2630881"/>
            <a:chExt cx="4464391" cy="896293"/>
          </a:xfrm>
        </p:grpSpPr>
        <p:sp>
          <p:nvSpPr>
            <p:cNvPr id="6" name="Rectangle: Rounded Corners 5">
              <a:extLst>
                <a:ext uri="{FF2B5EF4-FFF2-40B4-BE49-F238E27FC236}">
                  <a16:creationId xmlns:a16="http://schemas.microsoft.com/office/drawing/2014/main" id="{4067B028-EEA6-8908-30A5-8402FD804975}"/>
                </a:ext>
              </a:extLst>
            </p:cNvPr>
            <p:cNvSpPr/>
            <p:nvPr/>
          </p:nvSpPr>
          <p:spPr>
            <a:xfrm>
              <a:off x="847898" y="2630881"/>
              <a:ext cx="4464391" cy="896293"/>
            </a:xfrm>
            <a:prstGeom prst="roundRect">
              <a:avLst>
                <a:gd name="adj" fmla="val 17479"/>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7" name="TextBox 6">
              <a:extLst>
                <a:ext uri="{FF2B5EF4-FFF2-40B4-BE49-F238E27FC236}">
                  <a16:creationId xmlns:a16="http://schemas.microsoft.com/office/drawing/2014/main" id="{ECCAA861-C67E-C1EF-F792-1B44DD09E641}"/>
                </a:ext>
              </a:extLst>
            </p:cNvPr>
            <p:cNvSpPr txBox="1"/>
            <p:nvPr/>
          </p:nvSpPr>
          <p:spPr>
            <a:xfrm>
              <a:off x="1008013" y="2739298"/>
              <a:ext cx="4144161" cy="6656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Thân</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thiện</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cở</a:t>
              </a:r>
              <a:r>
                <a:rPr lang="en-US" sz="3200" b="1" dirty="0" err="1">
                  <a:solidFill>
                    <a:prstClr val="black">
                      <a:lumMod val="95000"/>
                      <a:lumOff val="5000"/>
                    </a:prstClr>
                  </a:solidFill>
                  <a:latin typeface="Cambria" panose="02040503050406030204" pitchFamily="18" charset="0"/>
                  <a:cs typeface="Arial" panose="020B0604020202020204" pitchFamily="34" charset="0"/>
                </a:rPr>
                <a:t>i</a:t>
              </a:r>
              <a:r>
                <a:rPr lang="en-US" sz="3200" b="1" dirty="0">
                  <a:solidFill>
                    <a:prstClr val="black">
                      <a:lumMod val="95000"/>
                      <a:lumOff val="5000"/>
                    </a:prstClr>
                  </a:solidFill>
                  <a:latin typeface="Cambria" panose="02040503050406030204" pitchFamily="18" charset="0"/>
                  <a:cs typeface="Arial" panose="020B0604020202020204" pitchFamily="34" charset="0"/>
                </a:rPr>
                <a:t> </a:t>
              </a:r>
              <a:r>
                <a:rPr lang="en-US" sz="3200" b="1" dirty="0" err="1">
                  <a:solidFill>
                    <a:prstClr val="black">
                      <a:lumMod val="95000"/>
                      <a:lumOff val="5000"/>
                    </a:prstClr>
                  </a:solidFill>
                  <a:latin typeface="Cambria" panose="02040503050406030204" pitchFamily="18" charset="0"/>
                  <a:cs typeface="Arial" panose="020B0604020202020204" pitchFamily="34" charset="0"/>
                </a:rPr>
                <a:t>mở</a:t>
              </a:r>
              <a:r>
                <a:rPr lang="en-US" sz="3200" b="1" dirty="0">
                  <a:solidFill>
                    <a:prstClr val="black">
                      <a:lumMod val="95000"/>
                      <a:lumOff val="5000"/>
                    </a:prstClr>
                  </a:solidFill>
                  <a:latin typeface="Cambria" panose="02040503050406030204" pitchFamily="18" charset="0"/>
                  <a:cs typeface="Arial" panose="020B0604020202020204" pitchFamily="34" charset="0"/>
                </a:rPr>
                <a:t> </a:t>
              </a:r>
              <a:r>
                <a:rPr lang="en-US" sz="3200" b="1" dirty="0" err="1">
                  <a:solidFill>
                    <a:prstClr val="black">
                      <a:lumMod val="95000"/>
                      <a:lumOff val="5000"/>
                    </a:prstClr>
                  </a:solidFill>
                  <a:latin typeface="Cambria" panose="02040503050406030204" pitchFamily="18" charset="0"/>
                  <a:cs typeface="Arial" panose="020B0604020202020204" pitchFamily="34" charset="0"/>
                </a:rPr>
                <a:t>và</a:t>
              </a:r>
              <a:r>
                <a:rPr lang="en-US" sz="3200" b="1" dirty="0">
                  <a:solidFill>
                    <a:prstClr val="black">
                      <a:lumMod val="95000"/>
                      <a:lumOff val="5000"/>
                    </a:prstClr>
                  </a:solidFill>
                  <a:latin typeface="Cambria" panose="02040503050406030204" pitchFamily="18" charset="0"/>
                  <a:cs typeface="Arial" panose="020B0604020202020204" pitchFamily="34" charset="0"/>
                </a:rPr>
                <a:t> </a:t>
              </a:r>
              <a:r>
                <a:rPr lang="en-US" sz="3200" b="1" dirty="0" err="1">
                  <a:solidFill>
                    <a:prstClr val="black">
                      <a:lumMod val="95000"/>
                      <a:lumOff val="5000"/>
                    </a:prstClr>
                  </a:solidFill>
                  <a:latin typeface="Cambria" panose="02040503050406030204" pitchFamily="18" charset="0"/>
                  <a:cs typeface="Arial" panose="020B0604020202020204" pitchFamily="34" charset="0"/>
                </a:rPr>
                <a:t>chân</a:t>
              </a:r>
              <a:r>
                <a:rPr lang="en-US" sz="3200" b="1" dirty="0">
                  <a:solidFill>
                    <a:prstClr val="black">
                      <a:lumMod val="95000"/>
                      <a:lumOff val="5000"/>
                    </a:prstClr>
                  </a:solidFill>
                  <a:latin typeface="Cambria" panose="02040503050406030204" pitchFamily="18" charset="0"/>
                  <a:cs typeface="Arial" panose="020B0604020202020204" pitchFamily="34" charset="0"/>
                </a:rPr>
                <a:t> </a:t>
              </a:r>
              <a:r>
                <a:rPr lang="en-US" sz="3200" b="1" dirty="0" err="1">
                  <a:solidFill>
                    <a:prstClr val="black">
                      <a:lumMod val="95000"/>
                      <a:lumOff val="5000"/>
                    </a:prstClr>
                  </a:solidFill>
                  <a:latin typeface="Cambria" panose="02040503050406030204" pitchFamily="18" charset="0"/>
                  <a:cs typeface="Arial" panose="020B0604020202020204" pitchFamily="34" charset="0"/>
                </a:rPr>
                <a:t>thành</a:t>
              </a:r>
              <a:endPar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endParaRPr>
            </a:p>
          </p:txBody>
        </p:sp>
      </p:grpSp>
      <p:grpSp>
        <p:nvGrpSpPr>
          <p:cNvPr id="8" name="Group 7">
            <a:extLst>
              <a:ext uri="{FF2B5EF4-FFF2-40B4-BE49-F238E27FC236}">
                <a16:creationId xmlns:a16="http://schemas.microsoft.com/office/drawing/2014/main" id="{C1F546D1-1185-93DA-50F4-0600BBC5F525}"/>
              </a:ext>
            </a:extLst>
          </p:cNvPr>
          <p:cNvGrpSpPr/>
          <p:nvPr/>
        </p:nvGrpSpPr>
        <p:grpSpPr>
          <a:xfrm>
            <a:off x="6392626" y="1856444"/>
            <a:ext cx="4677295" cy="1450572"/>
            <a:chOff x="847898" y="2630881"/>
            <a:chExt cx="5299504" cy="896293"/>
          </a:xfrm>
        </p:grpSpPr>
        <p:sp>
          <p:nvSpPr>
            <p:cNvPr id="9" name="Rectangle: Rounded Corners 8">
              <a:extLst>
                <a:ext uri="{FF2B5EF4-FFF2-40B4-BE49-F238E27FC236}">
                  <a16:creationId xmlns:a16="http://schemas.microsoft.com/office/drawing/2014/main" id="{8A5DDCA5-287E-7310-1BB7-AA8D2E74FCB2}"/>
                </a:ext>
              </a:extLst>
            </p:cNvPr>
            <p:cNvSpPr/>
            <p:nvPr/>
          </p:nvSpPr>
          <p:spPr>
            <a:xfrm>
              <a:off x="847898" y="2630881"/>
              <a:ext cx="5299503" cy="896293"/>
            </a:xfrm>
            <a:prstGeom prst="roundRect">
              <a:avLst>
                <a:gd name="adj" fmla="val 17479"/>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0" name="TextBox 9">
              <a:extLst>
                <a:ext uri="{FF2B5EF4-FFF2-40B4-BE49-F238E27FC236}">
                  <a16:creationId xmlns:a16="http://schemas.microsoft.com/office/drawing/2014/main" id="{B2ED9B85-E628-F666-5783-AEDB41235E7C}"/>
                </a:ext>
              </a:extLst>
            </p:cNvPr>
            <p:cNvSpPr txBox="1"/>
            <p:nvPr/>
          </p:nvSpPr>
          <p:spPr>
            <a:xfrm>
              <a:off x="847898" y="2746226"/>
              <a:ext cx="5299504" cy="66560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Không</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có</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thái</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độ</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sợ</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hãi</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miệt</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thị</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hay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xa</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lánh</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963EC912-D3D1-26CB-FBD2-30DDC192E04E}"/>
              </a:ext>
            </a:extLst>
          </p:cNvPr>
          <p:cNvGrpSpPr/>
          <p:nvPr/>
        </p:nvGrpSpPr>
        <p:grpSpPr>
          <a:xfrm>
            <a:off x="1249355" y="3744662"/>
            <a:ext cx="3940232" cy="1450572"/>
            <a:chOff x="847898" y="2630881"/>
            <a:chExt cx="5299504" cy="896293"/>
          </a:xfrm>
        </p:grpSpPr>
        <p:sp>
          <p:nvSpPr>
            <p:cNvPr id="12" name="Rectangle: Rounded Corners 11">
              <a:extLst>
                <a:ext uri="{FF2B5EF4-FFF2-40B4-BE49-F238E27FC236}">
                  <a16:creationId xmlns:a16="http://schemas.microsoft.com/office/drawing/2014/main" id="{5BE5F5C8-9880-1208-147E-FA5627C6C7DB}"/>
                </a:ext>
              </a:extLst>
            </p:cNvPr>
            <p:cNvSpPr/>
            <p:nvPr/>
          </p:nvSpPr>
          <p:spPr>
            <a:xfrm>
              <a:off x="847898" y="2630881"/>
              <a:ext cx="5299503" cy="896293"/>
            </a:xfrm>
            <a:prstGeom prst="roundRect">
              <a:avLst>
                <a:gd name="adj" fmla="val 17479"/>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3" name="TextBox 12">
              <a:extLst>
                <a:ext uri="{FF2B5EF4-FFF2-40B4-BE49-F238E27FC236}">
                  <a16:creationId xmlns:a16="http://schemas.microsoft.com/office/drawing/2014/main" id="{9C37C9B3-95D3-B6F5-D259-F18EA4019BAA}"/>
                </a:ext>
              </a:extLst>
            </p:cNvPr>
            <p:cNvSpPr txBox="1"/>
            <p:nvPr/>
          </p:nvSpPr>
          <p:spPr>
            <a:xfrm>
              <a:off x="847898" y="2746226"/>
              <a:ext cx="5299504" cy="66560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Không</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tỏ</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ra</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quá</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thương</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hại</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endParaRPr>
            </a:p>
          </p:txBody>
        </p:sp>
      </p:grpSp>
      <p:grpSp>
        <p:nvGrpSpPr>
          <p:cNvPr id="14" name="Group 13">
            <a:extLst>
              <a:ext uri="{FF2B5EF4-FFF2-40B4-BE49-F238E27FC236}">
                <a16:creationId xmlns:a16="http://schemas.microsoft.com/office/drawing/2014/main" id="{AEA3E9F7-8449-B6F5-3C6F-D6769758B0D2}"/>
              </a:ext>
            </a:extLst>
          </p:cNvPr>
          <p:cNvGrpSpPr/>
          <p:nvPr/>
        </p:nvGrpSpPr>
        <p:grpSpPr>
          <a:xfrm>
            <a:off x="6572273" y="3731559"/>
            <a:ext cx="3940232" cy="1450572"/>
            <a:chOff x="847898" y="2630881"/>
            <a:chExt cx="5299504" cy="896293"/>
          </a:xfrm>
        </p:grpSpPr>
        <p:sp>
          <p:nvSpPr>
            <p:cNvPr id="15" name="Rectangle: Rounded Corners 14">
              <a:extLst>
                <a:ext uri="{FF2B5EF4-FFF2-40B4-BE49-F238E27FC236}">
                  <a16:creationId xmlns:a16="http://schemas.microsoft.com/office/drawing/2014/main" id="{40AFC3CA-BD25-1353-94F9-13938581F4D8}"/>
                </a:ext>
              </a:extLst>
            </p:cNvPr>
            <p:cNvSpPr/>
            <p:nvPr/>
          </p:nvSpPr>
          <p:spPr>
            <a:xfrm>
              <a:off x="847898" y="2630881"/>
              <a:ext cx="5299503" cy="896293"/>
            </a:xfrm>
            <a:prstGeom prst="roundRect">
              <a:avLst>
                <a:gd name="adj" fmla="val 17479"/>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6" name="TextBox 15">
              <a:extLst>
                <a:ext uri="{FF2B5EF4-FFF2-40B4-BE49-F238E27FC236}">
                  <a16:creationId xmlns:a16="http://schemas.microsoft.com/office/drawing/2014/main" id="{8AB30973-3871-73E5-F774-854705A6C9A0}"/>
                </a:ext>
              </a:extLst>
            </p:cNvPr>
            <p:cNvSpPr txBox="1"/>
            <p:nvPr/>
          </p:nvSpPr>
          <p:spPr>
            <a:xfrm>
              <a:off x="847898" y="2898363"/>
              <a:ext cx="5299504" cy="361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lumMod val="95000"/>
                      <a:lumOff val="5000"/>
                    </a:prstClr>
                  </a:solidFill>
                  <a:latin typeface="Cambria" panose="02040503050406030204" pitchFamily="18" charset="0"/>
                  <a:cs typeface="Arial" panose="020B0604020202020204" pitchFamily="34" charset="0"/>
                </a:rPr>
                <a:t>Đối</a:t>
              </a:r>
              <a:r>
                <a:rPr lang="en-US" sz="3200" b="1" dirty="0">
                  <a:solidFill>
                    <a:prstClr val="black">
                      <a:lumMod val="95000"/>
                      <a:lumOff val="5000"/>
                    </a:prstClr>
                  </a:solidFill>
                  <a:latin typeface="Cambria" panose="02040503050406030204" pitchFamily="18" charset="0"/>
                  <a:cs typeface="Arial" panose="020B0604020202020204" pitchFamily="34" charset="0"/>
                </a:rPr>
                <a:t> </a:t>
              </a:r>
              <a:r>
                <a:rPr lang="en-US" sz="3200" b="1" dirty="0" err="1">
                  <a:solidFill>
                    <a:prstClr val="black">
                      <a:lumMod val="95000"/>
                      <a:lumOff val="5000"/>
                    </a:prstClr>
                  </a:solidFill>
                  <a:latin typeface="Cambria" panose="02040503050406030204" pitchFamily="18" charset="0"/>
                  <a:cs typeface="Arial" panose="020B0604020202020204" pitchFamily="34" charset="0"/>
                </a:rPr>
                <a:t>xử</a:t>
              </a:r>
              <a:r>
                <a:rPr lang="en-US" sz="3200" b="1" dirty="0">
                  <a:solidFill>
                    <a:prstClr val="black">
                      <a:lumMod val="95000"/>
                      <a:lumOff val="5000"/>
                    </a:prstClr>
                  </a:solidFill>
                  <a:latin typeface="Cambria" panose="02040503050406030204" pitchFamily="18" charset="0"/>
                  <a:cs typeface="Arial" panose="020B0604020202020204" pitchFamily="34" charset="0"/>
                </a:rPr>
                <a:t> </a:t>
              </a:r>
              <a:r>
                <a:rPr lang="en-US" sz="3200" b="1" dirty="0" err="1">
                  <a:solidFill>
                    <a:prstClr val="black">
                      <a:lumMod val="95000"/>
                      <a:lumOff val="5000"/>
                    </a:prstClr>
                  </a:solidFill>
                  <a:latin typeface="Cambria" panose="02040503050406030204" pitchFamily="18" charset="0"/>
                  <a:cs typeface="Arial" panose="020B0604020202020204" pitchFamily="34" charset="0"/>
                </a:rPr>
                <a:t>bình</a:t>
              </a:r>
              <a:r>
                <a:rPr lang="en-US" sz="3200" b="1" dirty="0">
                  <a:solidFill>
                    <a:prstClr val="black">
                      <a:lumMod val="95000"/>
                      <a:lumOff val="5000"/>
                    </a:prstClr>
                  </a:solidFill>
                  <a:latin typeface="Cambria" panose="02040503050406030204" pitchFamily="18" charset="0"/>
                  <a:cs typeface="Arial" panose="020B0604020202020204" pitchFamily="34" charset="0"/>
                </a:rPr>
                <a:t> </a:t>
              </a:r>
              <a:r>
                <a:rPr lang="en-US" sz="3200" b="1" dirty="0" err="1">
                  <a:solidFill>
                    <a:prstClr val="black">
                      <a:lumMod val="95000"/>
                      <a:lumOff val="5000"/>
                    </a:prstClr>
                  </a:solidFill>
                  <a:latin typeface="Cambria" panose="02040503050406030204" pitchFamily="18" charset="0"/>
                  <a:cs typeface="Arial" panose="020B0604020202020204" pitchFamily="34" charset="0"/>
                </a:rPr>
                <a:t>đẳng</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8AF002C6-261C-5873-0ED9-3FAE55FA0E17}"/>
              </a:ext>
            </a:extLst>
          </p:cNvPr>
          <p:cNvGrpSpPr/>
          <p:nvPr/>
        </p:nvGrpSpPr>
        <p:grpSpPr>
          <a:xfrm>
            <a:off x="3219470" y="5554725"/>
            <a:ext cx="4935176" cy="846450"/>
            <a:chOff x="847898" y="2822891"/>
            <a:chExt cx="4601884" cy="704283"/>
          </a:xfrm>
        </p:grpSpPr>
        <p:sp>
          <p:nvSpPr>
            <p:cNvPr id="18" name="Rectangle: Rounded Corners 17">
              <a:extLst>
                <a:ext uri="{FF2B5EF4-FFF2-40B4-BE49-F238E27FC236}">
                  <a16:creationId xmlns:a16="http://schemas.microsoft.com/office/drawing/2014/main" id="{696F3B62-15D3-868B-4F71-56C996691349}"/>
                </a:ext>
              </a:extLst>
            </p:cNvPr>
            <p:cNvSpPr/>
            <p:nvPr/>
          </p:nvSpPr>
          <p:spPr>
            <a:xfrm>
              <a:off x="847898" y="2822891"/>
              <a:ext cx="4601884" cy="704283"/>
            </a:xfrm>
            <a:prstGeom prst="roundRect">
              <a:avLst>
                <a:gd name="adj" fmla="val 17479"/>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9" name="TextBox 18">
              <a:extLst>
                <a:ext uri="{FF2B5EF4-FFF2-40B4-BE49-F238E27FC236}">
                  <a16:creationId xmlns:a16="http://schemas.microsoft.com/office/drawing/2014/main" id="{F6AEAC60-9701-2763-B334-5F306180AA5B}"/>
                </a:ext>
              </a:extLst>
            </p:cNvPr>
            <p:cNvSpPr txBox="1"/>
            <p:nvPr/>
          </p:nvSpPr>
          <p:spPr>
            <a:xfrm>
              <a:off x="983546" y="2931753"/>
              <a:ext cx="4330587" cy="4865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Sẵn</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sàng</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giúp</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đỡ</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họ</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endParaRPr>
            </a:p>
          </p:txBody>
        </p:sp>
      </p:grpSp>
    </p:spTree>
    <p:extLst>
      <p:ext uri="{BB962C8B-B14F-4D97-AF65-F5344CB8AC3E}">
        <p14:creationId xmlns:p14="http://schemas.microsoft.com/office/powerpoint/2010/main" val="17392852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D69190F-113E-711E-E7C0-15CC8BEC0A32}"/>
              </a:ext>
            </a:extLst>
          </p:cNvPr>
          <p:cNvGrpSpPr/>
          <p:nvPr/>
        </p:nvGrpSpPr>
        <p:grpSpPr>
          <a:xfrm>
            <a:off x="914400" y="537285"/>
            <a:ext cx="10967696" cy="826002"/>
            <a:chOff x="2010437" y="1268806"/>
            <a:chExt cx="8119744" cy="826002"/>
          </a:xfrm>
        </p:grpSpPr>
        <p:sp>
          <p:nvSpPr>
            <p:cNvPr id="3" name="Rectangle: Rounded Corners 2">
              <a:extLst>
                <a:ext uri="{FF2B5EF4-FFF2-40B4-BE49-F238E27FC236}">
                  <a16:creationId xmlns:a16="http://schemas.microsoft.com/office/drawing/2014/main" id="{1F441635-A319-2E03-456F-BE2EEA237C6C}"/>
                </a:ext>
              </a:extLst>
            </p:cNvPr>
            <p:cNvSpPr/>
            <p:nvPr/>
          </p:nvSpPr>
          <p:spPr>
            <a:xfrm>
              <a:off x="2010437" y="1268806"/>
              <a:ext cx="7921176" cy="826002"/>
            </a:xfrm>
            <a:prstGeom prst="roundRect">
              <a:avLst/>
            </a:prstGeom>
            <a:solidFill>
              <a:srgbClr val="F9E3E9"/>
            </a:solidFill>
            <a:ln w="38100">
              <a:solidFill>
                <a:srgbClr val="C1295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D292F3A-EF1F-728F-217C-CD813B5F32A3}"/>
                </a:ext>
              </a:extLst>
            </p:cNvPr>
            <p:cNvSpPr txBox="1"/>
            <p:nvPr/>
          </p:nvSpPr>
          <p:spPr>
            <a:xfrm>
              <a:off x="2010437" y="1268806"/>
              <a:ext cx="8119744" cy="646331"/>
            </a:xfrm>
            <a:prstGeom prst="rect">
              <a:avLst/>
            </a:prstGeom>
            <a:noFill/>
          </p:spPr>
          <p:txBody>
            <a:bodyPr wrap="square" rtlCol="0">
              <a:spAutoFit/>
            </a:bodyPr>
            <a:lstStyle/>
            <a:p>
              <a:pPr algn="just"/>
              <a:r>
                <a:rPr lang="en-US" sz="3600" b="1" dirty="0" err="1">
                  <a:solidFill>
                    <a:srgbClr val="C12951"/>
                  </a:solidFill>
                  <a:latin typeface="Cambria" panose="02040503050406030204" pitchFamily="18" charset="0"/>
                </a:rPr>
                <a:t>Những</a:t>
              </a:r>
              <a:r>
                <a:rPr lang="en-US" sz="3600" b="1" dirty="0">
                  <a:solidFill>
                    <a:srgbClr val="C12951"/>
                  </a:solidFill>
                  <a:latin typeface="Cambria" panose="02040503050406030204" pitchFamily="18" charset="0"/>
                </a:rPr>
                <a:t> </a:t>
              </a:r>
              <a:r>
                <a:rPr lang="en-US" sz="3600" b="1" dirty="0" err="1">
                  <a:solidFill>
                    <a:srgbClr val="C12951"/>
                  </a:solidFill>
                  <a:latin typeface="Cambria" panose="02040503050406030204" pitchFamily="18" charset="0"/>
                </a:rPr>
                <a:t>việc</a:t>
              </a:r>
              <a:r>
                <a:rPr lang="en-US" sz="3600" b="1" dirty="0">
                  <a:solidFill>
                    <a:srgbClr val="C12951"/>
                  </a:solidFill>
                  <a:latin typeface="Cambria" panose="02040503050406030204" pitchFamily="18" charset="0"/>
                </a:rPr>
                <a:t> </a:t>
              </a:r>
              <a:r>
                <a:rPr lang="en-US" sz="3600" b="1" dirty="0" err="1">
                  <a:solidFill>
                    <a:srgbClr val="C12951"/>
                  </a:solidFill>
                  <a:latin typeface="Cambria" panose="02040503050406030204" pitchFamily="18" charset="0"/>
                </a:rPr>
                <a:t>có</a:t>
              </a:r>
              <a:r>
                <a:rPr lang="en-US" sz="3600" b="1" dirty="0">
                  <a:solidFill>
                    <a:srgbClr val="C12951"/>
                  </a:solidFill>
                  <a:latin typeface="Cambria" panose="02040503050406030204" pitchFamily="18" charset="0"/>
                </a:rPr>
                <a:t> </a:t>
              </a:r>
              <a:r>
                <a:rPr lang="en-US" sz="3600" b="1" dirty="0" err="1">
                  <a:solidFill>
                    <a:srgbClr val="C12951"/>
                  </a:solidFill>
                  <a:latin typeface="Cambria" panose="02040503050406030204" pitchFamily="18" charset="0"/>
                </a:rPr>
                <a:t>thể</a:t>
              </a:r>
              <a:r>
                <a:rPr lang="en-US" sz="3600" b="1" dirty="0">
                  <a:solidFill>
                    <a:srgbClr val="C12951"/>
                  </a:solidFill>
                  <a:latin typeface="Cambria" panose="02040503050406030204" pitchFamily="18" charset="0"/>
                </a:rPr>
                <a:t> </a:t>
              </a:r>
              <a:r>
                <a:rPr lang="en-US" sz="3600" b="1" dirty="0" err="1">
                  <a:solidFill>
                    <a:srgbClr val="C12951"/>
                  </a:solidFill>
                  <a:latin typeface="Cambria" panose="02040503050406030204" pitchFamily="18" charset="0"/>
                </a:rPr>
                <a:t>làm</a:t>
              </a:r>
              <a:r>
                <a:rPr lang="en-US" sz="3600" b="1" dirty="0">
                  <a:solidFill>
                    <a:srgbClr val="C12951"/>
                  </a:solidFill>
                  <a:latin typeface="Cambria" panose="02040503050406030204" pitchFamily="18" charset="0"/>
                </a:rPr>
                <a:t> </a:t>
              </a:r>
              <a:r>
                <a:rPr lang="en-US" sz="3600" b="1" dirty="0" err="1">
                  <a:solidFill>
                    <a:srgbClr val="C12951"/>
                  </a:solidFill>
                  <a:latin typeface="Cambria" panose="02040503050406030204" pitchFamily="18" charset="0"/>
                </a:rPr>
                <a:t>để</a:t>
              </a:r>
              <a:r>
                <a:rPr lang="en-US" sz="3600" b="1" dirty="0">
                  <a:solidFill>
                    <a:srgbClr val="C12951"/>
                  </a:solidFill>
                  <a:latin typeface="Cambria" panose="02040503050406030204" pitchFamily="18" charset="0"/>
                </a:rPr>
                <a:t> </a:t>
              </a:r>
              <a:r>
                <a:rPr lang="en-US" sz="3600" b="1" dirty="0" err="1">
                  <a:solidFill>
                    <a:srgbClr val="C12951"/>
                  </a:solidFill>
                  <a:latin typeface="Cambria" panose="02040503050406030204" pitchFamily="18" charset="0"/>
                </a:rPr>
                <a:t>giúp</a:t>
              </a:r>
              <a:r>
                <a:rPr lang="en-US" sz="3600" b="1" dirty="0">
                  <a:solidFill>
                    <a:srgbClr val="C12951"/>
                  </a:solidFill>
                  <a:latin typeface="Cambria" panose="02040503050406030204" pitchFamily="18" charset="0"/>
                </a:rPr>
                <a:t> </a:t>
              </a:r>
              <a:r>
                <a:rPr lang="en-US" sz="3600" b="1" dirty="0" err="1">
                  <a:solidFill>
                    <a:srgbClr val="C12951"/>
                  </a:solidFill>
                  <a:latin typeface="Cambria" panose="02040503050406030204" pitchFamily="18" charset="0"/>
                </a:rPr>
                <a:t>đỡ</a:t>
              </a:r>
              <a:r>
                <a:rPr lang="en-US" sz="3600" b="1" dirty="0">
                  <a:solidFill>
                    <a:srgbClr val="C12951"/>
                  </a:solidFill>
                  <a:latin typeface="Cambria" panose="02040503050406030204" pitchFamily="18" charset="0"/>
                </a:rPr>
                <a:t> </a:t>
              </a:r>
              <a:r>
                <a:rPr lang="en-US" sz="3600" b="1" dirty="0" err="1">
                  <a:solidFill>
                    <a:srgbClr val="C12951"/>
                  </a:solidFill>
                  <a:latin typeface="Cambria" panose="02040503050406030204" pitchFamily="18" charset="0"/>
                </a:rPr>
                <a:t>người</a:t>
              </a:r>
              <a:r>
                <a:rPr lang="en-US" sz="3600" b="1" dirty="0">
                  <a:solidFill>
                    <a:srgbClr val="C12951"/>
                  </a:solidFill>
                  <a:latin typeface="Cambria" panose="02040503050406030204" pitchFamily="18" charset="0"/>
                </a:rPr>
                <a:t> </a:t>
              </a:r>
              <a:r>
                <a:rPr lang="en-US" sz="3600" b="1" dirty="0" err="1">
                  <a:solidFill>
                    <a:srgbClr val="C12951"/>
                  </a:solidFill>
                  <a:latin typeface="Cambria" panose="02040503050406030204" pitchFamily="18" charset="0"/>
                </a:rPr>
                <a:t>khuyết</a:t>
              </a:r>
              <a:r>
                <a:rPr lang="en-US" sz="3600" b="1" dirty="0">
                  <a:solidFill>
                    <a:srgbClr val="C12951"/>
                  </a:solidFill>
                  <a:latin typeface="Cambria" panose="02040503050406030204" pitchFamily="18" charset="0"/>
                </a:rPr>
                <a:t> </a:t>
              </a:r>
              <a:r>
                <a:rPr lang="en-US" sz="3600" b="1" dirty="0" err="1">
                  <a:solidFill>
                    <a:srgbClr val="C12951"/>
                  </a:solidFill>
                  <a:latin typeface="Cambria" panose="02040503050406030204" pitchFamily="18" charset="0"/>
                </a:rPr>
                <a:t>tật</a:t>
              </a:r>
              <a:endParaRPr lang="en-US" sz="3600" b="1" dirty="0">
                <a:solidFill>
                  <a:srgbClr val="C12951"/>
                </a:solidFill>
                <a:latin typeface="Cambria" panose="02040503050406030204" pitchFamily="18" charset="0"/>
              </a:endParaRPr>
            </a:p>
          </p:txBody>
        </p:sp>
      </p:grpSp>
      <p:grpSp>
        <p:nvGrpSpPr>
          <p:cNvPr id="5" name="Group 4">
            <a:extLst>
              <a:ext uri="{FF2B5EF4-FFF2-40B4-BE49-F238E27FC236}">
                <a16:creationId xmlns:a16="http://schemas.microsoft.com/office/drawing/2014/main" id="{9E4B9E7E-8D61-7443-23C4-84FC9102A17A}"/>
              </a:ext>
            </a:extLst>
          </p:cNvPr>
          <p:cNvGrpSpPr/>
          <p:nvPr/>
        </p:nvGrpSpPr>
        <p:grpSpPr>
          <a:xfrm>
            <a:off x="1243551" y="1674293"/>
            <a:ext cx="3940232" cy="969158"/>
            <a:chOff x="847898" y="2630882"/>
            <a:chExt cx="4464391" cy="598832"/>
          </a:xfrm>
        </p:grpSpPr>
        <p:sp>
          <p:nvSpPr>
            <p:cNvPr id="6" name="Rectangle: Rounded Corners 5">
              <a:extLst>
                <a:ext uri="{FF2B5EF4-FFF2-40B4-BE49-F238E27FC236}">
                  <a16:creationId xmlns:a16="http://schemas.microsoft.com/office/drawing/2014/main" id="{9C114CAE-FEB6-97C3-206A-0E1F51213C46}"/>
                </a:ext>
              </a:extLst>
            </p:cNvPr>
            <p:cNvSpPr/>
            <p:nvPr/>
          </p:nvSpPr>
          <p:spPr>
            <a:xfrm>
              <a:off x="847898" y="2630882"/>
              <a:ext cx="4464391" cy="598832"/>
            </a:xfrm>
            <a:prstGeom prst="roundRect">
              <a:avLst>
                <a:gd name="adj" fmla="val 17479"/>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7" name="TextBox 6">
              <a:extLst>
                <a:ext uri="{FF2B5EF4-FFF2-40B4-BE49-F238E27FC236}">
                  <a16:creationId xmlns:a16="http://schemas.microsoft.com/office/drawing/2014/main" id="{659085DA-0C8F-45C1-9E3C-E615C5FD1A78}"/>
                </a:ext>
              </a:extLst>
            </p:cNvPr>
            <p:cNvSpPr txBox="1"/>
            <p:nvPr/>
          </p:nvSpPr>
          <p:spPr>
            <a:xfrm>
              <a:off x="1008013" y="2739298"/>
              <a:ext cx="4144161" cy="361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Viết</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thư</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động</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viên</a:t>
              </a:r>
              <a:endPar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endParaRPr>
            </a:p>
          </p:txBody>
        </p:sp>
      </p:grpSp>
      <p:grpSp>
        <p:nvGrpSpPr>
          <p:cNvPr id="8" name="Group 7">
            <a:extLst>
              <a:ext uri="{FF2B5EF4-FFF2-40B4-BE49-F238E27FC236}">
                <a16:creationId xmlns:a16="http://schemas.microsoft.com/office/drawing/2014/main" id="{554E2309-8629-B827-E307-27BD2A0C287E}"/>
              </a:ext>
            </a:extLst>
          </p:cNvPr>
          <p:cNvGrpSpPr/>
          <p:nvPr/>
        </p:nvGrpSpPr>
        <p:grpSpPr>
          <a:xfrm>
            <a:off x="6612566" y="1780645"/>
            <a:ext cx="4775870" cy="1648354"/>
            <a:chOff x="820654" y="2630881"/>
            <a:chExt cx="4491635" cy="768578"/>
          </a:xfrm>
        </p:grpSpPr>
        <p:sp>
          <p:nvSpPr>
            <p:cNvPr id="9" name="Rectangle: Rounded Corners 8">
              <a:extLst>
                <a:ext uri="{FF2B5EF4-FFF2-40B4-BE49-F238E27FC236}">
                  <a16:creationId xmlns:a16="http://schemas.microsoft.com/office/drawing/2014/main" id="{2E87783E-9FB7-3947-700D-04510DB42861}"/>
                </a:ext>
              </a:extLst>
            </p:cNvPr>
            <p:cNvSpPr/>
            <p:nvPr/>
          </p:nvSpPr>
          <p:spPr>
            <a:xfrm>
              <a:off x="820654" y="2630881"/>
              <a:ext cx="4491635" cy="768578"/>
            </a:xfrm>
            <a:prstGeom prst="roundRect">
              <a:avLst>
                <a:gd name="adj" fmla="val 17479"/>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0" name="TextBox 9">
              <a:extLst>
                <a:ext uri="{FF2B5EF4-FFF2-40B4-BE49-F238E27FC236}">
                  <a16:creationId xmlns:a16="http://schemas.microsoft.com/office/drawing/2014/main" id="{1561EDB8-8124-EA58-3DCA-613059320EB8}"/>
                </a:ext>
              </a:extLst>
            </p:cNvPr>
            <p:cNvSpPr txBox="1"/>
            <p:nvPr/>
          </p:nvSpPr>
          <p:spPr>
            <a:xfrm>
              <a:off x="994390" y="2630881"/>
              <a:ext cx="4091702" cy="73188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Thường</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xuyên</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đến</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thăm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hỏi</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và</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trò</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chuyện</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với</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họ</a:t>
              </a:r>
              <a:endPar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6EAA20FC-7B1B-4722-4727-FB72F4E6084B}"/>
              </a:ext>
            </a:extLst>
          </p:cNvPr>
          <p:cNvGrpSpPr/>
          <p:nvPr/>
        </p:nvGrpSpPr>
        <p:grpSpPr>
          <a:xfrm>
            <a:off x="894252" y="2847574"/>
            <a:ext cx="4453176" cy="2261989"/>
            <a:chOff x="847898" y="2630881"/>
            <a:chExt cx="5045571" cy="1397658"/>
          </a:xfrm>
        </p:grpSpPr>
        <p:sp>
          <p:nvSpPr>
            <p:cNvPr id="12" name="Rectangle: Rounded Corners 11">
              <a:extLst>
                <a:ext uri="{FF2B5EF4-FFF2-40B4-BE49-F238E27FC236}">
                  <a16:creationId xmlns:a16="http://schemas.microsoft.com/office/drawing/2014/main" id="{BDECCDC8-A99F-C6ED-DD38-3AF7DF19FCF1}"/>
                </a:ext>
              </a:extLst>
            </p:cNvPr>
            <p:cNvSpPr/>
            <p:nvPr/>
          </p:nvSpPr>
          <p:spPr>
            <a:xfrm>
              <a:off x="847898" y="2630881"/>
              <a:ext cx="5045571" cy="1397658"/>
            </a:xfrm>
            <a:prstGeom prst="roundRect">
              <a:avLst>
                <a:gd name="adj" fmla="val 17479"/>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3" name="TextBox 12">
              <a:extLst>
                <a:ext uri="{FF2B5EF4-FFF2-40B4-BE49-F238E27FC236}">
                  <a16:creationId xmlns:a16="http://schemas.microsoft.com/office/drawing/2014/main" id="{204212DD-7657-F72B-A063-764600179B28}"/>
                </a:ext>
              </a:extLst>
            </p:cNvPr>
            <p:cNvSpPr txBox="1"/>
            <p:nvPr/>
          </p:nvSpPr>
          <p:spPr>
            <a:xfrm>
              <a:off x="1008013" y="2739298"/>
              <a:ext cx="4885456" cy="12741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Giúp</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đỡ</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họ</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khi</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qua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đường</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nhường</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ghế</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cho</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người</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khuyết</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tật</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trên</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xe</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bus</a:t>
              </a:r>
              <a:endPar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endParaRPr>
            </a:p>
          </p:txBody>
        </p:sp>
      </p:grpSp>
      <p:grpSp>
        <p:nvGrpSpPr>
          <p:cNvPr id="14" name="Group 13">
            <a:extLst>
              <a:ext uri="{FF2B5EF4-FFF2-40B4-BE49-F238E27FC236}">
                <a16:creationId xmlns:a16="http://schemas.microsoft.com/office/drawing/2014/main" id="{61ECA146-5A7A-D0FE-2433-CE92746EDD0C}"/>
              </a:ext>
            </a:extLst>
          </p:cNvPr>
          <p:cNvGrpSpPr/>
          <p:nvPr/>
        </p:nvGrpSpPr>
        <p:grpSpPr>
          <a:xfrm>
            <a:off x="6665799" y="3619582"/>
            <a:ext cx="4621875" cy="1648354"/>
            <a:chOff x="820654" y="2630881"/>
            <a:chExt cx="4491635" cy="768578"/>
          </a:xfrm>
        </p:grpSpPr>
        <p:sp>
          <p:nvSpPr>
            <p:cNvPr id="15" name="Rectangle: Rounded Corners 14">
              <a:extLst>
                <a:ext uri="{FF2B5EF4-FFF2-40B4-BE49-F238E27FC236}">
                  <a16:creationId xmlns:a16="http://schemas.microsoft.com/office/drawing/2014/main" id="{5DC136DD-B9F3-9E02-4FD2-E9DBF7E5F83A}"/>
                </a:ext>
              </a:extLst>
            </p:cNvPr>
            <p:cNvSpPr/>
            <p:nvPr/>
          </p:nvSpPr>
          <p:spPr>
            <a:xfrm>
              <a:off x="820654" y="2630881"/>
              <a:ext cx="4491635" cy="768578"/>
            </a:xfrm>
            <a:prstGeom prst="roundRect">
              <a:avLst>
                <a:gd name="adj" fmla="val 17479"/>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6" name="TextBox 15">
              <a:extLst>
                <a:ext uri="{FF2B5EF4-FFF2-40B4-BE49-F238E27FC236}">
                  <a16:creationId xmlns:a16="http://schemas.microsoft.com/office/drawing/2014/main" id="{40EEC673-EAA0-D736-566E-0561E8D3BDFA}"/>
                </a:ext>
              </a:extLst>
            </p:cNvPr>
            <p:cNvSpPr txBox="1"/>
            <p:nvPr/>
          </p:nvSpPr>
          <p:spPr>
            <a:xfrm>
              <a:off x="994390" y="2630881"/>
              <a:ext cx="4091702" cy="73188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Cổ</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vũ</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họ</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kh</a:t>
              </a:r>
              <a:r>
                <a:rPr lang="en-US" sz="3200" b="1" dirty="0" err="1">
                  <a:solidFill>
                    <a:prstClr val="black">
                      <a:lumMod val="95000"/>
                      <a:lumOff val="5000"/>
                    </a:prstClr>
                  </a:solidFill>
                  <a:latin typeface="Cambria" panose="02040503050406030204" pitchFamily="18" charset="0"/>
                  <a:cs typeface="Arial" panose="020B0604020202020204" pitchFamily="34" charset="0"/>
                </a:rPr>
                <a:t>i</a:t>
              </a:r>
              <a:r>
                <a:rPr lang="en-US" sz="3200" b="1" dirty="0">
                  <a:solidFill>
                    <a:prstClr val="black">
                      <a:lumMod val="95000"/>
                      <a:lumOff val="5000"/>
                    </a:prstClr>
                  </a:solidFill>
                  <a:latin typeface="Cambria" panose="02040503050406030204" pitchFamily="18" charset="0"/>
                  <a:cs typeface="Arial" panose="020B0604020202020204" pitchFamily="34" charset="0"/>
                </a:rPr>
                <a:t> </a:t>
              </a:r>
              <a:r>
                <a:rPr lang="en-US" sz="3200" b="1" dirty="0" err="1">
                  <a:solidFill>
                    <a:prstClr val="black">
                      <a:lumMod val="95000"/>
                      <a:lumOff val="5000"/>
                    </a:prstClr>
                  </a:solidFill>
                  <a:latin typeface="Cambria" panose="02040503050406030204" pitchFamily="18" charset="0"/>
                  <a:cs typeface="Arial" panose="020B0604020202020204" pitchFamily="34" charset="0"/>
                </a:rPr>
                <a:t>họ</a:t>
              </a:r>
              <a:r>
                <a:rPr lang="en-US" sz="3200" b="1" dirty="0">
                  <a:solidFill>
                    <a:prstClr val="black">
                      <a:lumMod val="95000"/>
                      <a:lumOff val="5000"/>
                    </a:prstClr>
                  </a:solidFill>
                  <a:latin typeface="Cambria" panose="02040503050406030204" pitchFamily="18" charset="0"/>
                  <a:cs typeface="Arial" panose="020B0604020202020204" pitchFamily="34" charset="0"/>
                </a:rPr>
                <a:t> </a:t>
              </a:r>
              <a:r>
                <a:rPr lang="en-US" sz="3200" b="1" dirty="0" err="1">
                  <a:solidFill>
                    <a:prstClr val="black">
                      <a:lumMod val="95000"/>
                      <a:lumOff val="5000"/>
                    </a:prstClr>
                  </a:solidFill>
                  <a:latin typeface="Cambria" panose="02040503050406030204" pitchFamily="18" charset="0"/>
                  <a:cs typeface="Arial" panose="020B0604020202020204" pitchFamily="34" charset="0"/>
                </a:rPr>
                <a:t>lên</a:t>
              </a:r>
              <a:r>
                <a:rPr lang="en-US" sz="3200" b="1" dirty="0">
                  <a:solidFill>
                    <a:prstClr val="black">
                      <a:lumMod val="95000"/>
                      <a:lumOff val="5000"/>
                    </a:prstClr>
                  </a:solidFill>
                  <a:latin typeface="Cambria" panose="02040503050406030204" pitchFamily="18" charset="0"/>
                  <a:cs typeface="Arial" panose="020B0604020202020204" pitchFamily="34" charset="0"/>
                </a:rPr>
                <a:t> </a:t>
              </a:r>
              <a:r>
                <a:rPr lang="en-US" sz="3200" b="1" dirty="0" err="1">
                  <a:solidFill>
                    <a:prstClr val="black">
                      <a:lumMod val="95000"/>
                      <a:lumOff val="5000"/>
                    </a:prstClr>
                  </a:solidFill>
                  <a:latin typeface="Cambria" panose="02040503050406030204" pitchFamily="18" charset="0"/>
                  <a:cs typeface="Arial" panose="020B0604020202020204" pitchFamily="34" charset="0"/>
                </a:rPr>
                <a:t>sân</a:t>
              </a:r>
              <a:r>
                <a:rPr lang="en-US" sz="3200" b="1" dirty="0">
                  <a:solidFill>
                    <a:prstClr val="black">
                      <a:lumMod val="95000"/>
                      <a:lumOff val="5000"/>
                    </a:prstClr>
                  </a:solidFill>
                  <a:latin typeface="Cambria" panose="02040503050406030204" pitchFamily="18" charset="0"/>
                  <a:cs typeface="Arial" panose="020B0604020202020204" pitchFamily="34" charset="0"/>
                </a:rPr>
                <a:t> </a:t>
              </a:r>
              <a:r>
                <a:rPr lang="en-US" sz="3200" b="1" dirty="0" err="1">
                  <a:solidFill>
                    <a:prstClr val="black">
                      <a:lumMod val="95000"/>
                      <a:lumOff val="5000"/>
                    </a:prstClr>
                  </a:solidFill>
                  <a:latin typeface="Cambria" panose="02040503050406030204" pitchFamily="18" charset="0"/>
                  <a:cs typeface="Arial" panose="020B0604020202020204" pitchFamily="34" charset="0"/>
                </a:rPr>
                <a:t>khấu</a:t>
              </a:r>
              <a:r>
                <a:rPr lang="en-US" sz="3200" b="1" dirty="0">
                  <a:solidFill>
                    <a:prstClr val="black">
                      <a:lumMod val="95000"/>
                      <a:lumOff val="5000"/>
                    </a:prstClr>
                  </a:solidFill>
                  <a:latin typeface="Cambria" panose="02040503050406030204" pitchFamily="18" charset="0"/>
                  <a:cs typeface="Arial" panose="020B0604020202020204" pitchFamily="34" charset="0"/>
                </a:rPr>
                <a:t> </a:t>
              </a:r>
              <a:r>
                <a:rPr lang="en-US" sz="3200" b="1" dirty="0" err="1">
                  <a:solidFill>
                    <a:prstClr val="black">
                      <a:lumMod val="95000"/>
                      <a:lumOff val="5000"/>
                    </a:prstClr>
                  </a:solidFill>
                  <a:latin typeface="Cambria" panose="02040503050406030204" pitchFamily="18" charset="0"/>
                  <a:cs typeface="Arial" panose="020B0604020202020204" pitchFamily="34" charset="0"/>
                </a:rPr>
                <a:t>biểu</a:t>
              </a:r>
              <a:r>
                <a:rPr lang="en-US" sz="3200" b="1" dirty="0">
                  <a:solidFill>
                    <a:prstClr val="black">
                      <a:lumMod val="95000"/>
                      <a:lumOff val="5000"/>
                    </a:prstClr>
                  </a:solidFill>
                  <a:latin typeface="Cambria" panose="02040503050406030204" pitchFamily="18" charset="0"/>
                  <a:cs typeface="Arial" panose="020B0604020202020204" pitchFamily="34" charset="0"/>
                </a:rPr>
                <a:t> </a:t>
              </a:r>
              <a:r>
                <a:rPr lang="en-US" sz="3200" b="1" dirty="0" err="1">
                  <a:solidFill>
                    <a:prstClr val="black">
                      <a:lumMod val="95000"/>
                      <a:lumOff val="5000"/>
                    </a:prstClr>
                  </a:solidFill>
                  <a:latin typeface="Cambria" panose="02040503050406030204" pitchFamily="18" charset="0"/>
                  <a:cs typeface="Arial" panose="020B0604020202020204" pitchFamily="34" charset="0"/>
                </a:rPr>
                <a:t>diễn</a:t>
              </a:r>
              <a:r>
                <a:rPr lang="en-US" sz="3200" b="1" dirty="0">
                  <a:solidFill>
                    <a:prstClr val="black">
                      <a:lumMod val="95000"/>
                      <a:lumOff val="5000"/>
                    </a:prstClr>
                  </a:solidFill>
                  <a:latin typeface="Cambria" panose="02040503050406030204" pitchFamily="18" charset="0"/>
                  <a:cs typeface="Arial" panose="020B0604020202020204" pitchFamily="34" charset="0"/>
                </a:rPr>
                <a:t> hay </a:t>
              </a:r>
              <a:r>
                <a:rPr lang="en-US" sz="3200" b="1" dirty="0" err="1">
                  <a:solidFill>
                    <a:prstClr val="black">
                      <a:lumMod val="95000"/>
                      <a:lumOff val="5000"/>
                    </a:prstClr>
                  </a:solidFill>
                  <a:latin typeface="Cambria" panose="02040503050406030204" pitchFamily="18" charset="0"/>
                  <a:cs typeface="Arial" panose="020B0604020202020204" pitchFamily="34" charset="0"/>
                </a:rPr>
                <a:t>phát</a:t>
              </a:r>
              <a:r>
                <a:rPr lang="en-US" sz="3200" b="1" dirty="0">
                  <a:solidFill>
                    <a:prstClr val="black">
                      <a:lumMod val="95000"/>
                      <a:lumOff val="5000"/>
                    </a:prstClr>
                  </a:solidFill>
                  <a:latin typeface="Cambria" panose="02040503050406030204" pitchFamily="18" charset="0"/>
                  <a:cs typeface="Arial" panose="020B0604020202020204" pitchFamily="34" charset="0"/>
                </a:rPr>
                <a:t> </a:t>
              </a:r>
              <a:r>
                <a:rPr lang="en-US" sz="3200" b="1" dirty="0" err="1">
                  <a:solidFill>
                    <a:prstClr val="black">
                      <a:lumMod val="95000"/>
                      <a:lumOff val="5000"/>
                    </a:prstClr>
                  </a:solidFill>
                  <a:latin typeface="Cambria" panose="02040503050406030204" pitchFamily="18" charset="0"/>
                  <a:cs typeface="Arial" panose="020B0604020202020204" pitchFamily="34" charset="0"/>
                </a:rPr>
                <a:t>biểu</a:t>
              </a:r>
              <a:endPar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58074711-4E5D-5D9C-0A38-4D8DE4BB08AA}"/>
              </a:ext>
            </a:extLst>
          </p:cNvPr>
          <p:cNvGrpSpPr/>
          <p:nvPr/>
        </p:nvGrpSpPr>
        <p:grpSpPr>
          <a:xfrm>
            <a:off x="773775" y="5316345"/>
            <a:ext cx="4694129" cy="1094621"/>
            <a:chOff x="524241" y="2622766"/>
            <a:chExt cx="4561853" cy="510389"/>
          </a:xfrm>
        </p:grpSpPr>
        <p:sp>
          <p:nvSpPr>
            <p:cNvPr id="18" name="Rectangle: Rounded Corners 17">
              <a:extLst>
                <a:ext uri="{FF2B5EF4-FFF2-40B4-BE49-F238E27FC236}">
                  <a16:creationId xmlns:a16="http://schemas.microsoft.com/office/drawing/2014/main" id="{54BD5721-7F06-8C7A-F439-954A74000105}"/>
                </a:ext>
              </a:extLst>
            </p:cNvPr>
            <p:cNvSpPr/>
            <p:nvPr/>
          </p:nvSpPr>
          <p:spPr>
            <a:xfrm>
              <a:off x="594460" y="2630881"/>
              <a:ext cx="4491634" cy="502274"/>
            </a:xfrm>
            <a:prstGeom prst="roundRect">
              <a:avLst>
                <a:gd name="adj" fmla="val 17479"/>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9" name="TextBox 18">
              <a:extLst>
                <a:ext uri="{FF2B5EF4-FFF2-40B4-BE49-F238E27FC236}">
                  <a16:creationId xmlns:a16="http://schemas.microsoft.com/office/drawing/2014/main" id="{69885EF0-407B-AA31-4106-FAAA2D117C90}"/>
                </a:ext>
              </a:extLst>
            </p:cNvPr>
            <p:cNvSpPr txBox="1"/>
            <p:nvPr/>
          </p:nvSpPr>
          <p:spPr>
            <a:xfrm>
              <a:off x="524241" y="2622766"/>
              <a:ext cx="4491634" cy="5022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Quyên</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góp</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ủng</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hộ</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các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sản</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phẩm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do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họ</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làm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ra</a:t>
              </a:r>
              <a:endPar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endParaRPr>
            </a:p>
          </p:txBody>
        </p:sp>
      </p:grpSp>
      <p:grpSp>
        <p:nvGrpSpPr>
          <p:cNvPr id="20" name="Group 19">
            <a:extLst>
              <a:ext uri="{FF2B5EF4-FFF2-40B4-BE49-F238E27FC236}">
                <a16:creationId xmlns:a16="http://schemas.microsoft.com/office/drawing/2014/main" id="{B19BDBF7-2C58-860B-2E3A-E7774B5D6B5C}"/>
              </a:ext>
            </a:extLst>
          </p:cNvPr>
          <p:cNvGrpSpPr/>
          <p:nvPr/>
        </p:nvGrpSpPr>
        <p:grpSpPr>
          <a:xfrm>
            <a:off x="6540310" y="5433102"/>
            <a:ext cx="4694129" cy="1094621"/>
            <a:chOff x="524241" y="2622766"/>
            <a:chExt cx="4561853" cy="510389"/>
          </a:xfrm>
        </p:grpSpPr>
        <p:sp>
          <p:nvSpPr>
            <p:cNvPr id="21" name="Rectangle: Rounded Corners 20">
              <a:extLst>
                <a:ext uri="{FF2B5EF4-FFF2-40B4-BE49-F238E27FC236}">
                  <a16:creationId xmlns:a16="http://schemas.microsoft.com/office/drawing/2014/main" id="{E422B3A3-714F-3834-22F4-2328A1CE2245}"/>
                </a:ext>
              </a:extLst>
            </p:cNvPr>
            <p:cNvSpPr/>
            <p:nvPr/>
          </p:nvSpPr>
          <p:spPr>
            <a:xfrm>
              <a:off x="594460" y="2630881"/>
              <a:ext cx="4491634" cy="502274"/>
            </a:xfrm>
            <a:prstGeom prst="roundRect">
              <a:avLst>
                <a:gd name="adj" fmla="val 17479"/>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2" name="TextBox 21">
              <a:extLst>
                <a:ext uri="{FF2B5EF4-FFF2-40B4-BE49-F238E27FC236}">
                  <a16:creationId xmlns:a16="http://schemas.microsoft.com/office/drawing/2014/main" id="{6DD4E4DD-3795-5893-4641-6D08F9A52118}"/>
                </a:ext>
              </a:extLst>
            </p:cNvPr>
            <p:cNvSpPr txBox="1"/>
            <p:nvPr/>
          </p:nvSpPr>
          <p:spPr>
            <a:xfrm>
              <a:off x="524241" y="2622766"/>
              <a:ext cx="4491634" cy="5022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Giới</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thiệu</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việc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làm</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cho</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họ</a:t>
              </a:r>
              <a:endPar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endParaRPr>
            </a:p>
          </p:txBody>
        </p:sp>
      </p:grpSp>
    </p:spTree>
    <p:extLst>
      <p:ext uri="{BB962C8B-B14F-4D97-AF65-F5344CB8AC3E}">
        <p14:creationId xmlns:p14="http://schemas.microsoft.com/office/powerpoint/2010/main" val="35662673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
            <a:extLst>
              <a:ext uri="{FF2B5EF4-FFF2-40B4-BE49-F238E27FC236}">
                <a16:creationId xmlns:a16="http://schemas.microsoft.com/office/drawing/2014/main" id="{02FB4AC0-8EB2-2CFD-66C2-BB9C793DB4AE}"/>
              </a:ext>
            </a:extLst>
          </p:cNvPr>
          <p:cNvSpPr/>
          <p:nvPr/>
        </p:nvSpPr>
        <p:spPr>
          <a:xfrm>
            <a:off x="3030463" y="1015764"/>
            <a:ext cx="5432818" cy="541655"/>
          </a:xfrm>
          <a:prstGeom prst="roundRect">
            <a:avLst>
              <a:gd name="adj" fmla="val 50000"/>
            </a:avLst>
          </a:prstGeom>
          <a:solidFill>
            <a:srgbClr val="C12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HOẠT ĐỘNG TRẢI NGHIỆM</a:t>
            </a:r>
            <a:endParaRPr kumimoji="0" lang="zh-CN" altLang="en-US" sz="3200" b="0" i="0" u="none" strike="noStrike" kern="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pic>
        <p:nvPicPr>
          <p:cNvPr id="5" name="Picture 4">
            <a:extLst>
              <a:ext uri="{FF2B5EF4-FFF2-40B4-BE49-F238E27FC236}">
                <a16:creationId xmlns:a16="http://schemas.microsoft.com/office/drawing/2014/main" id="{EA6B8750-9D89-3B4C-D625-CD5222735494}"/>
              </a:ext>
            </a:extLst>
          </p:cNvPr>
          <p:cNvPicPr>
            <a:picLocks noChangeAspect="1"/>
          </p:cNvPicPr>
          <p:nvPr/>
        </p:nvPicPr>
        <p:blipFill>
          <a:blip r:embed="rId3"/>
          <a:stretch>
            <a:fillRect/>
          </a:stretch>
        </p:blipFill>
        <p:spPr>
          <a:xfrm>
            <a:off x="1176091" y="1738573"/>
            <a:ext cx="9297206" cy="3682303"/>
          </a:xfrm>
          <a:prstGeom prst="rect">
            <a:avLst/>
          </a:prstGeom>
        </p:spPr>
      </p:pic>
    </p:spTree>
    <p:extLst>
      <p:ext uri="{BB962C8B-B14F-4D97-AF65-F5344CB8AC3E}">
        <p14:creationId xmlns:p14="http://schemas.microsoft.com/office/powerpoint/2010/main" val="10712248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8B218EAD-5D8A-30D0-1969-8A8491049BED}"/>
              </a:ext>
            </a:extLst>
          </p:cNvPr>
          <p:cNvSpPr/>
          <p:nvPr/>
        </p:nvSpPr>
        <p:spPr>
          <a:xfrm>
            <a:off x="4435495" y="996099"/>
            <a:ext cx="3321010" cy="541655"/>
          </a:xfrm>
          <a:prstGeom prst="roundRect">
            <a:avLst>
              <a:gd name="adj" fmla="val 50000"/>
            </a:avLst>
          </a:prstGeom>
          <a:solidFill>
            <a:srgbClr val="C12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err="1">
                <a:ln>
                  <a:noFill/>
                </a:ln>
                <a:solidFill>
                  <a:schemeClr val="bg1"/>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Yêu</a:t>
            </a:r>
            <a:r>
              <a:rPr kumimoji="0" lang="en-US" altLang="zh-CN" sz="3200" b="0" i="0" u="none" strike="noStrike" kern="0" cap="none" spc="0" normalizeH="0" noProof="0" dirty="0">
                <a:ln>
                  <a:noFill/>
                </a:ln>
                <a:solidFill>
                  <a:schemeClr val="bg1"/>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 </a:t>
            </a:r>
            <a:r>
              <a:rPr kumimoji="0" lang="en-US" altLang="zh-CN" sz="3200" b="0" i="0" u="none" strike="noStrike" kern="0" cap="none" spc="0" normalizeH="0" noProof="0" dirty="0" err="1">
                <a:ln>
                  <a:noFill/>
                </a:ln>
                <a:solidFill>
                  <a:schemeClr val="bg1"/>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cầu</a:t>
            </a:r>
            <a:r>
              <a:rPr kumimoji="0" lang="en-US" altLang="zh-CN" sz="3200" b="0" i="0" u="none" strike="noStrike" kern="0" cap="none" spc="0" normalizeH="0" noProof="0" dirty="0">
                <a:ln>
                  <a:noFill/>
                </a:ln>
                <a:solidFill>
                  <a:schemeClr val="bg1"/>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 </a:t>
            </a:r>
            <a:r>
              <a:rPr kumimoji="0" lang="en-US" altLang="zh-CN" sz="3200" b="0" i="0" u="none" strike="noStrike" kern="0" cap="none" spc="0" normalizeH="0" noProof="0" dirty="0" err="1">
                <a:ln>
                  <a:noFill/>
                </a:ln>
                <a:solidFill>
                  <a:schemeClr val="bg1"/>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cần</a:t>
            </a:r>
            <a:r>
              <a:rPr kumimoji="0" lang="en-US" altLang="zh-CN" sz="3200" b="0" i="0" u="none" strike="noStrike" kern="0" cap="none" spc="0" normalizeH="0" noProof="0" dirty="0">
                <a:ln>
                  <a:noFill/>
                </a:ln>
                <a:solidFill>
                  <a:schemeClr val="bg1"/>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 </a:t>
            </a:r>
            <a:r>
              <a:rPr kumimoji="0" lang="en-US" altLang="zh-CN" sz="3200" b="0" i="0" u="none" strike="noStrike" kern="0" cap="none" spc="0" normalizeH="0" noProof="0" dirty="0" err="1">
                <a:ln>
                  <a:noFill/>
                </a:ln>
                <a:solidFill>
                  <a:schemeClr val="bg1"/>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đạt</a:t>
            </a:r>
            <a:endParaRPr kumimoji="0" lang="zh-CN" altLang="en-US" sz="3200" b="0" i="0" u="none" strike="noStrike" kern="0" cap="none" spc="0" normalizeH="0" baseline="0" noProof="0" dirty="0">
              <a:ln>
                <a:noFill/>
              </a:ln>
              <a:solidFill>
                <a:schemeClr val="bg1"/>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6" name="TextBox 5">
            <a:extLst>
              <a:ext uri="{FF2B5EF4-FFF2-40B4-BE49-F238E27FC236}">
                <a16:creationId xmlns:a16="http://schemas.microsoft.com/office/drawing/2014/main" id="{5BF67C21-34A9-3B10-864E-306A657FA8A4}"/>
              </a:ext>
            </a:extLst>
          </p:cNvPr>
          <p:cNvSpPr txBox="1"/>
          <p:nvPr/>
        </p:nvSpPr>
        <p:spPr>
          <a:xfrm>
            <a:off x="2079752" y="1720840"/>
            <a:ext cx="7633029" cy="3416320"/>
          </a:xfrm>
          <a:prstGeom prst="rect">
            <a:avLst/>
          </a:prstGeom>
          <a:noFill/>
        </p:spPr>
        <p:txBody>
          <a:bodyPr wrap="square" rtlCol="0">
            <a:spAutoFit/>
          </a:bodyPr>
          <a:lstStyle/>
          <a:p>
            <a:pPr algn="just"/>
            <a:r>
              <a:rPr lang="vi-VN" sz="2400" b="1" dirty="0">
                <a:latin typeface="Cambria" panose="02040503050406030204" pitchFamily="18" charset="0"/>
              </a:rPr>
              <a:t>1. Năng lực đặc thù:</a:t>
            </a:r>
          </a:p>
          <a:p>
            <a:pPr algn="just"/>
            <a:r>
              <a:rPr lang="vi-VN" sz="2400" b="1" dirty="0">
                <a:latin typeface="Cambria" panose="02040503050406030204" pitchFamily="18" charset="0"/>
              </a:rPr>
              <a:t>      - HS tìm hiểu và bày tỏ sự đồng cảm với người khuyết tật– cộng đồng yếm thế trong xã hội.</a:t>
            </a:r>
          </a:p>
          <a:p>
            <a:pPr algn="just"/>
            <a:r>
              <a:rPr lang="vi-VN" sz="2400" b="1" dirty="0">
                <a:latin typeface="Cambria" panose="02040503050406030204" pitchFamily="18" charset="0"/>
              </a:rPr>
              <a:t>      - Lập được kế hoạch giúp đỡ người khuyết tật.</a:t>
            </a:r>
          </a:p>
          <a:p>
            <a:pPr algn="just"/>
            <a:r>
              <a:rPr lang="vi-VN" sz="2400" b="1" dirty="0">
                <a:latin typeface="Cambria" panose="02040503050406030204" pitchFamily="18" charset="0"/>
              </a:rPr>
              <a:t>2. Năng lực chung.</a:t>
            </a:r>
          </a:p>
          <a:p>
            <a:pPr algn="just"/>
            <a:r>
              <a:rPr lang="vi-VN" sz="2400" b="1" dirty="0">
                <a:latin typeface="Cambria" panose="02040503050406030204" pitchFamily="18" charset="0"/>
              </a:rPr>
              <a:t>- Năng lực tự chủ, tự học</a:t>
            </a:r>
            <a:r>
              <a:rPr lang="en-US" sz="2400" b="1" dirty="0">
                <a:latin typeface="Cambria" panose="02040503050406030204" pitchFamily="18" charset="0"/>
              </a:rPr>
              <a:t>, n</a:t>
            </a:r>
            <a:r>
              <a:rPr lang="vi-VN" sz="2400" b="1" dirty="0">
                <a:latin typeface="Cambria" panose="02040503050406030204" pitchFamily="18" charset="0"/>
              </a:rPr>
              <a:t>ăng lực giải quyết vấn đề và sáng tạo</a:t>
            </a:r>
            <a:r>
              <a:rPr lang="en-US" sz="2400" b="1" dirty="0">
                <a:latin typeface="Cambria" panose="02040503050406030204" pitchFamily="18" charset="0"/>
              </a:rPr>
              <a:t>, n</a:t>
            </a:r>
            <a:r>
              <a:rPr lang="vi-VN" sz="2400" b="1" dirty="0">
                <a:latin typeface="Cambria" panose="02040503050406030204" pitchFamily="18" charset="0"/>
              </a:rPr>
              <a:t>ăng lực giao tiếp và hợp tác</a:t>
            </a:r>
            <a:endParaRPr lang="en-US" sz="2400" b="1" dirty="0">
              <a:latin typeface="Cambria" panose="02040503050406030204" pitchFamily="18" charset="0"/>
            </a:endParaRPr>
          </a:p>
          <a:p>
            <a:pPr algn="just"/>
            <a:r>
              <a:rPr lang="vi-VN" sz="2400" b="1" dirty="0">
                <a:latin typeface="Cambria" panose="02040503050406030204" pitchFamily="18" charset="0"/>
              </a:rPr>
              <a:t>3. Phẩm chất.</a:t>
            </a:r>
          </a:p>
          <a:p>
            <a:pPr algn="just"/>
            <a:r>
              <a:rPr lang="vi-VN" sz="2400" b="1" dirty="0">
                <a:latin typeface="Cambria" panose="02040503050406030204" pitchFamily="18" charset="0"/>
              </a:rPr>
              <a:t>- Phẩm chất nhân ái</a:t>
            </a:r>
            <a:r>
              <a:rPr lang="en-US" sz="2400" b="1" dirty="0">
                <a:latin typeface="Cambria" panose="02040503050406030204" pitchFamily="18" charset="0"/>
              </a:rPr>
              <a:t>, </a:t>
            </a:r>
            <a:r>
              <a:rPr lang="en-US" sz="2400" b="1" dirty="0" err="1">
                <a:latin typeface="Cambria" panose="02040503050406030204" pitchFamily="18" charset="0"/>
              </a:rPr>
              <a:t>chăm</a:t>
            </a:r>
            <a:r>
              <a:rPr lang="en-US" sz="2400" b="1" dirty="0">
                <a:latin typeface="Cambria" panose="02040503050406030204" pitchFamily="18" charset="0"/>
              </a:rPr>
              <a:t> </a:t>
            </a:r>
            <a:r>
              <a:rPr lang="en-US" sz="2400" b="1" dirty="0" err="1">
                <a:latin typeface="Cambria" panose="02040503050406030204" pitchFamily="18" charset="0"/>
              </a:rPr>
              <a:t>chỉ</a:t>
            </a:r>
            <a:r>
              <a:rPr lang="en-US" sz="2400" b="1" dirty="0">
                <a:latin typeface="Cambria" panose="02040503050406030204" pitchFamily="18" charset="0"/>
              </a:rPr>
              <a:t>, </a:t>
            </a:r>
            <a:r>
              <a:rPr lang="en-US" sz="2400" b="1" dirty="0" err="1">
                <a:latin typeface="Cambria" panose="02040503050406030204" pitchFamily="18" charset="0"/>
              </a:rPr>
              <a:t>trách</a:t>
            </a:r>
            <a:r>
              <a:rPr lang="en-US" sz="2400" b="1" dirty="0">
                <a:latin typeface="Cambria" panose="02040503050406030204" pitchFamily="18" charset="0"/>
              </a:rPr>
              <a:t> </a:t>
            </a:r>
            <a:r>
              <a:rPr lang="en-US" sz="2400" b="1" dirty="0" err="1">
                <a:latin typeface="Cambria" panose="02040503050406030204" pitchFamily="18" charset="0"/>
              </a:rPr>
              <a:t>nhiệm</a:t>
            </a:r>
            <a:endParaRPr lang="vi-VN" sz="2400" b="1" dirty="0">
              <a:latin typeface="Cambria" panose="020405030504060302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C6DB6E-BA10-9822-00A6-9793CF5C7962}"/>
              </a:ext>
            </a:extLst>
          </p:cNvPr>
          <p:cNvPicPr>
            <a:picLocks noChangeAspect="1"/>
          </p:cNvPicPr>
          <p:nvPr/>
        </p:nvPicPr>
        <p:blipFill>
          <a:blip r:embed="rId3"/>
          <a:stretch>
            <a:fillRect/>
          </a:stretch>
        </p:blipFill>
        <p:spPr>
          <a:xfrm>
            <a:off x="1459460" y="1733807"/>
            <a:ext cx="8388823" cy="236545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093A36-1370-BED1-6EC4-2777D283048F}"/>
              </a:ext>
            </a:extLst>
          </p:cNvPr>
          <p:cNvPicPr>
            <a:picLocks noChangeAspect="1"/>
          </p:cNvPicPr>
          <p:nvPr/>
        </p:nvPicPr>
        <p:blipFill>
          <a:blip r:embed="rId3"/>
          <a:stretch>
            <a:fillRect/>
          </a:stretch>
        </p:blipFill>
        <p:spPr>
          <a:xfrm>
            <a:off x="1369025" y="1817580"/>
            <a:ext cx="8388823" cy="2298391"/>
          </a:xfrm>
          <a:prstGeom prst="rect">
            <a:avLst/>
          </a:prstGeom>
        </p:spPr>
      </p:pic>
    </p:spTree>
    <p:extLst>
      <p:ext uri="{BB962C8B-B14F-4D97-AF65-F5344CB8AC3E}">
        <p14:creationId xmlns:p14="http://schemas.microsoft.com/office/powerpoint/2010/main" val="15541353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BF77E5-13FB-4BBB-3C94-38370C3E209D}"/>
              </a:ext>
            </a:extLst>
          </p:cNvPr>
          <p:cNvSpPr txBox="1"/>
          <p:nvPr/>
        </p:nvSpPr>
        <p:spPr>
          <a:xfrm>
            <a:off x="305089" y="1574789"/>
            <a:ext cx="5790911" cy="4524315"/>
          </a:xfrm>
          <a:prstGeom prst="rect">
            <a:avLst/>
          </a:prstGeom>
          <a:noFill/>
        </p:spPr>
        <p:txBody>
          <a:bodyPr wrap="square" rtlCol="0">
            <a:spAutoFit/>
          </a:bodyPr>
          <a:lstStyle/>
          <a:p>
            <a:pPr algn="just"/>
            <a:r>
              <a:rPr lang="vi-VN" sz="3200" b="1" dirty="0">
                <a:latin typeface="Cambria" panose="02040503050406030204" pitchFamily="18" charset="0"/>
              </a:rPr>
              <a:t>-</a:t>
            </a:r>
            <a:r>
              <a:rPr lang="en-US" sz="3200" b="1" dirty="0">
                <a:latin typeface="Cambria" panose="02040503050406030204" pitchFamily="18" charset="0"/>
              </a:rPr>
              <a:t> </a:t>
            </a:r>
            <a:r>
              <a:rPr lang="vi-VN" sz="3200" b="1" dirty="0">
                <a:latin typeface="Cambria" panose="02040503050406030204" pitchFamily="18" charset="0"/>
              </a:rPr>
              <a:t>Chia sẻ về một trong những người khuyết tật mà em từng gặp nghe kể:</a:t>
            </a:r>
          </a:p>
          <a:p>
            <a:pPr algn="just"/>
            <a:r>
              <a:rPr lang="en-US" sz="3200" b="1" dirty="0">
                <a:latin typeface="Cambria" panose="02040503050406030204" pitchFamily="18" charset="0"/>
              </a:rPr>
              <a:t>+ </a:t>
            </a:r>
            <a:r>
              <a:rPr lang="vi-VN" sz="3200" b="1" dirty="0">
                <a:latin typeface="Cambria" panose="02040503050406030204" pitchFamily="18" charset="0"/>
              </a:rPr>
              <a:t>Những khó khăn của họ trong công việc và cuộc sống.</a:t>
            </a:r>
          </a:p>
          <a:p>
            <a:pPr algn="just"/>
            <a:r>
              <a:rPr lang="en-US" sz="3200" b="1" dirty="0">
                <a:latin typeface="Cambria" panose="02040503050406030204" pitchFamily="18" charset="0"/>
              </a:rPr>
              <a:t>+ </a:t>
            </a:r>
            <a:r>
              <a:rPr lang="vi-VN" sz="3200" b="1" dirty="0">
                <a:latin typeface="Cambria" panose="02040503050406030204" pitchFamily="18" charset="0"/>
              </a:rPr>
              <a:t>Những công việc họ có thể làm được.</a:t>
            </a:r>
          </a:p>
          <a:p>
            <a:pPr algn="just"/>
            <a:r>
              <a:rPr lang="vi-VN" sz="3200" b="1" dirty="0">
                <a:latin typeface="Cambria" panose="02040503050406030204" pitchFamily="18" charset="0"/>
              </a:rPr>
              <a:t>-</a:t>
            </a:r>
            <a:r>
              <a:rPr lang="en-US" sz="3200" b="1" dirty="0">
                <a:latin typeface="Cambria" panose="02040503050406030204" pitchFamily="18" charset="0"/>
              </a:rPr>
              <a:t> </a:t>
            </a:r>
            <a:r>
              <a:rPr lang="vi-VN" sz="3200" b="1" dirty="0">
                <a:latin typeface="Cambria" panose="02040503050406030204" pitchFamily="18" charset="0"/>
              </a:rPr>
              <a:t>Cảm xúc của em khi nghĩ về những người ấy.</a:t>
            </a:r>
          </a:p>
        </p:txBody>
      </p:sp>
      <p:grpSp>
        <p:nvGrpSpPr>
          <p:cNvPr id="5" name="Group 4">
            <a:extLst>
              <a:ext uri="{FF2B5EF4-FFF2-40B4-BE49-F238E27FC236}">
                <a16:creationId xmlns:a16="http://schemas.microsoft.com/office/drawing/2014/main" id="{0992A04D-D635-CA66-0117-A20F2A349F0E}"/>
              </a:ext>
            </a:extLst>
          </p:cNvPr>
          <p:cNvGrpSpPr/>
          <p:nvPr/>
        </p:nvGrpSpPr>
        <p:grpSpPr>
          <a:xfrm>
            <a:off x="1905764" y="537286"/>
            <a:ext cx="8380472" cy="846450"/>
            <a:chOff x="2010438" y="1268806"/>
            <a:chExt cx="8380472" cy="846450"/>
          </a:xfrm>
        </p:grpSpPr>
        <p:sp>
          <p:nvSpPr>
            <p:cNvPr id="4" name="Rectangle: Rounded Corners 3">
              <a:extLst>
                <a:ext uri="{FF2B5EF4-FFF2-40B4-BE49-F238E27FC236}">
                  <a16:creationId xmlns:a16="http://schemas.microsoft.com/office/drawing/2014/main" id="{FFA8BA18-120E-516E-591C-F02BAC3CCFE8}"/>
                </a:ext>
              </a:extLst>
            </p:cNvPr>
            <p:cNvSpPr/>
            <p:nvPr/>
          </p:nvSpPr>
          <p:spPr>
            <a:xfrm>
              <a:off x="2010438" y="1268806"/>
              <a:ext cx="7961775" cy="846450"/>
            </a:xfrm>
            <a:prstGeom prst="roundRect">
              <a:avLst/>
            </a:prstGeom>
            <a:solidFill>
              <a:srgbClr val="F9E3E9"/>
            </a:solidFill>
            <a:ln w="38100">
              <a:solidFill>
                <a:srgbClr val="C1295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DB06A8B-2100-E602-8E0B-437DF4A536A2}"/>
                </a:ext>
              </a:extLst>
            </p:cNvPr>
            <p:cNvSpPr txBox="1"/>
            <p:nvPr/>
          </p:nvSpPr>
          <p:spPr>
            <a:xfrm>
              <a:off x="2219787" y="1268806"/>
              <a:ext cx="8171123" cy="707886"/>
            </a:xfrm>
            <a:prstGeom prst="rect">
              <a:avLst/>
            </a:prstGeom>
            <a:noFill/>
          </p:spPr>
          <p:txBody>
            <a:bodyPr wrap="square" rtlCol="0">
              <a:spAutoFit/>
            </a:bodyPr>
            <a:lstStyle/>
            <a:p>
              <a:pPr algn="just"/>
              <a:r>
                <a:rPr lang="en-US" sz="4000" b="1" dirty="0">
                  <a:solidFill>
                    <a:srgbClr val="C12951"/>
                  </a:solidFill>
                  <a:latin typeface="Cambria" panose="02040503050406030204" pitchFamily="18" charset="0"/>
                </a:rPr>
                <a:t>1. </a:t>
              </a:r>
              <a:r>
                <a:rPr lang="en-US" sz="4000" b="1" dirty="0" err="1">
                  <a:solidFill>
                    <a:srgbClr val="C12951"/>
                  </a:solidFill>
                  <a:latin typeface="Cambria" panose="02040503050406030204" pitchFamily="18" charset="0"/>
                </a:rPr>
                <a:t>Tìm</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hiểu</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về</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người</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khuyết</a:t>
              </a:r>
              <a:r>
                <a:rPr lang="en-US" sz="4000" b="1" dirty="0">
                  <a:solidFill>
                    <a:srgbClr val="C12951"/>
                  </a:solidFill>
                  <a:latin typeface="Cambria" panose="02040503050406030204" pitchFamily="18" charset="0"/>
                </a:rPr>
                <a:t> </a:t>
              </a:r>
              <a:r>
                <a:rPr lang="en-US" sz="4000" b="1" dirty="0" err="1">
                  <a:solidFill>
                    <a:srgbClr val="C12951"/>
                  </a:solidFill>
                  <a:latin typeface="Cambria" panose="02040503050406030204" pitchFamily="18" charset="0"/>
                </a:rPr>
                <a:t>tật</a:t>
              </a:r>
              <a:endParaRPr lang="vi-VN" sz="4000" b="1" dirty="0">
                <a:solidFill>
                  <a:srgbClr val="C12951"/>
                </a:solidFill>
                <a:latin typeface="Cambria" panose="02040503050406030204" pitchFamily="18" charset="0"/>
              </a:endParaRPr>
            </a:p>
          </p:txBody>
        </p:sp>
      </p:grpSp>
      <p:pic>
        <p:nvPicPr>
          <p:cNvPr id="8" name="Picture 7">
            <a:extLst>
              <a:ext uri="{FF2B5EF4-FFF2-40B4-BE49-F238E27FC236}">
                <a16:creationId xmlns:a16="http://schemas.microsoft.com/office/drawing/2014/main" id="{6DBE65B7-AA6B-98B7-95BF-41ED5FBA2544}"/>
              </a:ext>
            </a:extLst>
          </p:cNvPr>
          <p:cNvPicPr>
            <a:picLocks noChangeAspect="1"/>
          </p:cNvPicPr>
          <p:nvPr/>
        </p:nvPicPr>
        <p:blipFill rotWithShape="1">
          <a:blip r:embed="rId3">
            <a:extLst>
              <a:ext uri="{28A0092B-C50C-407E-A947-70E740481C1C}">
                <a14:useLocalDpi xmlns:a14="http://schemas.microsoft.com/office/drawing/2010/main" val="0"/>
              </a:ext>
            </a:extLst>
          </a:blip>
          <a:srcRect l="50266" t="2507" r="1099" b="207"/>
          <a:stretch/>
        </p:blipFill>
        <p:spPr>
          <a:xfrm>
            <a:off x="8363149" y="3954985"/>
            <a:ext cx="3374537" cy="2656451"/>
          </a:xfrm>
          <a:prstGeom prst="rect">
            <a:avLst/>
          </a:prstGeom>
        </p:spPr>
      </p:pic>
      <p:pic>
        <p:nvPicPr>
          <p:cNvPr id="7" name="Picture 6">
            <a:extLst>
              <a:ext uri="{FF2B5EF4-FFF2-40B4-BE49-F238E27FC236}">
                <a16:creationId xmlns:a16="http://schemas.microsoft.com/office/drawing/2014/main" id="{2857CE5C-F997-A65F-CD35-A189F2F649B1}"/>
              </a:ext>
            </a:extLst>
          </p:cNvPr>
          <p:cNvPicPr>
            <a:picLocks noChangeAspect="1"/>
          </p:cNvPicPr>
          <p:nvPr/>
        </p:nvPicPr>
        <p:blipFill rotWithShape="1">
          <a:blip r:embed="rId3">
            <a:extLst>
              <a:ext uri="{28A0092B-C50C-407E-A947-70E740481C1C}">
                <a14:useLocalDpi xmlns:a14="http://schemas.microsoft.com/office/drawing/2010/main" val="0"/>
              </a:ext>
            </a:extLst>
          </a:blip>
          <a:srcRect t="2714" r="51365" b="10117"/>
          <a:stretch/>
        </p:blipFill>
        <p:spPr>
          <a:xfrm>
            <a:off x="6493001" y="1574790"/>
            <a:ext cx="3374537" cy="2380196"/>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216065-8291-86E6-B18F-AE00BF28BCBC}"/>
              </a:ext>
            </a:extLst>
          </p:cNvPr>
          <p:cNvGrpSpPr/>
          <p:nvPr/>
        </p:nvGrpSpPr>
        <p:grpSpPr>
          <a:xfrm>
            <a:off x="1645921" y="553911"/>
            <a:ext cx="9543011" cy="709623"/>
            <a:chOff x="2030403" y="1268806"/>
            <a:chExt cx="8360507" cy="797096"/>
          </a:xfrm>
        </p:grpSpPr>
        <p:sp>
          <p:nvSpPr>
            <p:cNvPr id="3" name="Rectangle: Rounded Corners 2">
              <a:extLst>
                <a:ext uri="{FF2B5EF4-FFF2-40B4-BE49-F238E27FC236}">
                  <a16:creationId xmlns:a16="http://schemas.microsoft.com/office/drawing/2014/main" id="{E2ECC5A5-DDE1-EA89-8C47-CDC18600422A}"/>
                </a:ext>
              </a:extLst>
            </p:cNvPr>
            <p:cNvSpPr/>
            <p:nvPr/>
          </p:nvSpPr>
          <p:spPr>
            <a:xfrm>
              <a:off x="2030403" y="1268806"/>
              <a:ext cx="7941810" cy="797096"/>
            </a:xfrm>
            <a:prstGeom prst="roundRect">
              <a:avLst/>
            </a:prstGeom>
            <a:solidFill>
              <a:srgbClr val="F9E3E9"/>
            </a:solidFill>
            <a:ln w="38100">
              <a:solidFill>
                <a:srgbClr val="C1295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519A1F9E-47B8-F873-2C89-6CCCBDE975FC}"/>
                </a:ext>
              </a:extLst>
            </p:cNvPr>
            <p:cNvSpPr txBox="1"/>
            <p:nvPr/>
          </p:nvSpPr>
          <p:spPr>
            <a:xfrm>
              <a:off x="2219787" y="1268806"/>
              <a:ext cx="8171123" cy="6568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Những</a:t>
              </a:r>
              <a:r>
                <a:rPr kumimoji="0" lang="en-US" sz="32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khó</a:t>
              </a:r>
              <a:r>
                <a:rPr kumimoji="0" lang="en-US" sz="32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khăn</a:t>
              </a:r>
              <a:r>
                <a:rPr kumimoji="0" lang="en-US" sz="32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trong</a:t>
              </a:r>
              <a:r>
                <a:rPr kumimoji="0" lang="en-US" sz="32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công</a:t>
              </a:r>
              <a:r>
                <a:rPr kumimoji="0" lang="en-US" sz="32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việc</a:t>
              </a:r>
              <a:r>
                <a:rPr kumimoji="0" lang="en-US" sz="32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và</a:t>
              </a:r>
              <a:r>
                <a:rPr kumimoji="0" lang="en-US" sz="32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cuộc</a:t>
              </a:r>
              <a:r>
                <a:rPr kumimoji="0" lang="en-US" sz="32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sống</a:t>
              </a:r>
              <a:endParaRPr kumimoji="0" lang="vi-VN" sz="32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endParaRPr>
            </a:p>
          </p:txBody>
        </p:sp>
      </p:grpSp>
      <p:grpSp>
        <p:nvGrpSpPr>
          <p:cNvPr id="9" name="Group 8">
            <a:extLst>
              <a:ext uri="{FF2B5EF4-FFF2-40B4-BE49-F238E27FC236}">
                <a16:creationId xmlns:a16="http://schemas.microsoft.com/office/drawing/2014/main" id="{126A0BB7-5801-9614-1A2F-24609349A588}"/>
              </a:ext>
            </a:extLst>
          </p:cNvPr>
          <p:cNvGrpSpPr/>
          <p:nvPr/>
        </p:nvGrpSpPr>
        <p:grpSpPr>
          <a:xfrm>
            <a:off x="532015" y="1633450"/>
            <a:ext cx="3624349" cy="3591099"/>
            <a:chOff x="847898" y="1945178"/>
            <a:chExt cx="4106487" cy="2218901"/>
          </a:xfrm>
        </p:grpSpPr>
        <p:sp>
          <p:nvSpPr>
            <p:cNvPr id="8" name="Rectangle: Rounded Corners 7">
              <a:extLst>
                <a:ext uri="{FF2B5EF4-FFF2-40B4-BE49-F238E27FC236}">
                  <a16:creationId xmlns:a16="http://schemas.microsoft.com/office/drawing/2014/main" id="{1741C4CD-2640-F897-7A76-A033108F094F}"/>
                </a:ext>
              </a:extLst>
            </p:cNvPr>
            <p:cNvSpPr/>
            <p:nvPr/>
          </p:nvSpPr>
          <p:spPr>
            <a:xfrm>
              <a:off x="847898" y="1945178"/>
              <a:ext cx="4106487" cy="2218901"/>
            </a:xfrm>
            <a:prstGeom prst="roundRect">
              <a:avLst>
                <a:gd name="adj" fmla="val 17479"/>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7" name="TextBox 6">
              <a:extLst>
                <a:ext uri="{FF2B5EF4-FFF2-40B4-BE49-F238E27FC236}">
                  <a16:creationId xmlns:a16="http://schemas.microsoft.com/office/drawing/2014/main" id="{B5BBFCC8-AACF-2412-85D2-E0DA213BBD64}"/>
                </a:ext>
              </a:extLst>
            </p:cNvPr>
            <p:cNvSpPr txBox="1"/>
            <p:nvPr/>
          </p:nvSpPr>
          <p:spPr>
            <a:xfrm>
              <a:off x="1052022" y="2265415"/>
              <a:ext cx="3698238" cy="15784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rPr>
                <a:t>Sinh hoạt bất tiện, đôi khi phải nhờ đến sự giúp đỡ của người khác.</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mn-ea"/>
                <a:cs typeface="Arial" panose="020B0604020202020204" pitchFamily="34" charset="0"/>
              </a:endParaRPr>
            </a:p>
          </p:txBody>
        </p:sp>
      </p:grpSp>
      <p:pic>
        <p:nvPicPr>
          <p:cNvPr id="5" name="Picture 4">
            <a:extLst>
              <a:ext uri="{FF2B5EF4-FFF2-40B4-BE49-F238E27FC236}">
                <a16:creationId xmlns:a16="http://schemas.microsoft.com/office/drawing/2014/main" id="{B2BAD539-5878-6EE5-6012-9E772E4897EA}"/>
              </a:ext>
            </a:extLst>
          </p:cNvPr>
          <p:cNvPicPr>
            <a:picLocks noChangeAspect="1"/>
          </p:cNvPicPr>
          <p:nvPr/>
        </p:nvPicPr>
        <p:blipFill>
          <a:blip r:embed="rId2"/>
          <a:stretch>
            <a:fillRect/>
          </a:stretch>
        </p:blipFill>
        <p:spPr>
          <a:xfrm>
            <a:off x="4663910" y="1633450"/>
            <a:ext cx="6743456" cy="4447309"/>
          </a:xfrm>
          <a:prstGeom prst="rect">
            <a:avLst/>
          </a:prstGeom>
          <a:ln>
            <a:solidFill>
              <a:schemeClr val="bg1"/>
            </a:solidFill>
          </a:ln>
        </p:spPr>
      </p:pic>
    </p:spTree>
    <p:extLst>
      <p:ext uri="{BB962C8B-B14F-4D97-AF65-F5344CB8AC3E}">
        <p14:creationId xmlns:p14="http://schemas.microsoft.com/office/powerpoint/2010/main" val="65956576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216065-8291-86E6-B18F-AE00BF28BCBC}"/>
              </a:ext>
            </a:extLst>
          </p:cNvPr>
          <p:cNvGrpSpPr/>
          <p:nvPr/>
        </p:nvGrpSpPr>
        <p:grpSpPr>
          <a:xfrm>
            <a:off x="1645921" y="553911"/>
            <a:ext cx="9543011" cy="709623"/>
            <a:chOff x="2030403" y="1268806"/>
            <a:chExt cx="8360507" cy="797096"/>
          </a:xfrm>
        </p:grpSpPr>
        <p:sp>
          <p:nvSpPr>
            <p:cNvPr id="3" name="Rectangle: Rounded Corners 2">
              <a:extLst>
                <a:ext uri="{FF2B5EF4-FFF2-40B4-BE49-F238E27FC236}">
                  <a16:creationId xmlns:a16="http://schemas.microsoft.com/office/drawing/2014/main" id="{E2ECC5A5-DDE1-EA89-8C47-CDC18600422A}"/>
                </a:ext>
              </a:extLst>
            </p:cNvPr>
            <p:cNvSpPr/>
            <p:nvPr/>
          </p:nvSpPr>
          <p:spPr>
            <a:xfrm>
              <a:off x="2030403" y="1268806"/>
              <a:ext cx="7941810" cy="797096"/>
            </a:xfrm>
            <a:prstGeom prst="roundRect">
              <a:avLst/>
            </a:prstGeom>
            <a:solidFill>
              <a:srgbClr val="F9E3E9"/>
            </a:solidFill>
            <a:ln w="38100">
              <a:solidFill>
                <a:srgbClr val="C1295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9A1F9E-47B8-F873-2C89-6CCCBDE975FC}"/>
                </a:ext>
              </a:extLst>
            </p:cNvPr>
            <p:cNvSpPr txBox="1"/>
            <p:nvPr/>
          </p:nvSpPr>
          <p:spPr>
            <a:xfrm>
              <a:off x="2219787" y="1268806"/>
              <a:ext cx="8171123" cy="656858"/>
            </a:xfrm>
            <a:prstGeom prst="rect">
              <a:avLst/>
            </a:prstGeom>
            <a:noFill/>
          </p:spPr>
          <p:txBody>
            <a:bodyPr wrap="square" rtlCol="0">
              <a:spAutoFit/>
            </a:bodyPr>
            <a:lstStyle/>
            <a:p>
              <a:pPr algn="just"/>
              <a:r>
                <a:rPr lang="en-US" sz="3200" b="1" dirty="0" err="1">
                  <a:solidFill>
                    <a:srgbClr val="C12951"/>
                  </a:solidFill>
                  <a:latin typeface="Cambria" panose="02040503050406030204" pitchFamily="18" charset="0"/>
                </a:rPr>
                <a:t>Những</a:t>
              </a:r>
              <a:r>
                <a:rPr lang="en-US" sz="3200" b="1" dirty="0">
                  <a:solidFill>
                    <a:srgbClr val="C12951"/>
                  </a:solidFill>
                  <a:latin typeface="Cambria" panose="02040503050406030204" pitchFamily="18" charset="0"/>
                </a:rPr>
                <a:t> </a:t>
              </a:r>
              <a:r>
                <a:rPr lang="en-US" sz="3200" b="1" dirty="0" err="1">
                  <a:solidFill>
                    <a:srgbClr val="C12951"/>
                  </a:solidFill>
                  <a:latin typeface="Cambria" panose="02040503050406030204" pitchFamily="18" charset="0"/>
                </a:rPr>
                <a:t>khó</a:t>
              </a:r>
              <a:r>
                <a:rPr lang="en-US" sz="3200" b="1" dirty="0">
                  <a:solidFill>
                    <a:srgbClr val="C12951"/>
                  </a:solidFill>
                  <a:latin typeface="Cambria" panose="02040503050406030204" pitchFamily="18" charset="0"/>
                </a:rPr>
                <a:t> </a:t>
              </a:r>
              <a:r>
                <a:rPr lang="en-US" sz="3200" b="1" dirty="0" err="1">
                  <a:solidFill>
                    <a:srgbClr val="C12951"/>
                  </a:solidFill>
                  <a:latin typeface="Cambria" panose="02040503050406030204" pitchFamily="18" charset="0"/>
                </a:rPr>
                <a:t>khăn</a:t>
              </a:r>
              <a:r>
                <a:rPr lang="en-US" sz="3200" b="1" dirty="0">
                  <a:solidFill>
                    <a:srgbClr val="C12951"/>
                  </a:solidFill>
                  <a:latin typeface="Cambria" panose="02040503050406030204" pitchFamily="18" charset="0"/>
                </a:rPr>
                <a:t> </a:t>
              </a:r>
              <a:r>
                <a:rPr lang="en-US" sz="3200" b="1" dirty="0" err="1">
                  <a:solidFill>
                    <a:srgbClr val="C12951"/>
                  </a:solidFill>
                  <a:latin typeface="Cambria" panose="02040503050406030204" pitchFamily="18" charset="0"/>
                </a:rPr>
                <a:t>trong</a:t>
              </a:r>
              <a:r>
                <a:rPr lang="en-US" sz="3200" b="1" dirty="0">
                  <a:solidFill>
                    <a:srgbClr val="C12951"/>
                  </a:solidFill>
                  <a:latin typeface="Cambria" panose="02040503050406030204" pitchFamily="18" charset="0"/>
                </a:rPr>
                <a:t> </a:t>
              </a:r>
              <a:r>
                <a:rPr lang="en-US" sz="3200" b="1" dirty="0" err="1">
                  <a:solidFill>
                    <a:srgbClr val="C12951"/>
                  </a:solidFill>
                  <a:latin typeface="Cambria" panose="02040503050406030204" pitchFamily="18" charset="0"/>
                </a:rPr>
                <a:t>công</a:t>
              </a:r>
              <a:r>
                <a:rPr lang="en-US" sz="3200" b="1" dirty="0">
                  <a:solidFill>
                    <a:srgbClr val="C12951"/>
                  </a:solidFill>
                  <a:latin typeface="Cambria" panose="02040503050406030204" pitchFamily="18" charset="0"/>
                </a:rPr>
                <a:t> </a:t>
              </a:r>
              <a:r>
                <a:rPr lang="en-US" sz="3200" b="1" dirty="0" err="1">
                  <a:solidFill>
                    <a:srgbClr val="C12951"/>
                  </a:solidFill>
                  <a:latin typeface="Cambria" panose="02040503050406030204" pitchFamily="18" charset="0"/>
                </a:rPr>
                <a:t>việc</a:t>
              </a:r>
              <a:r>
                <a:rPr lang="en-US" sz="3200" b="1" dirty="0">
                  <a:solidFill>
                    <a:srgbClr val="C12951"/>
                  </a:solidFill>
                  <a:latin typeface="Cambria" panose="02040503050406030204" pitchFamily="18" charset="0"/>
                </a:rPr>
                <a:t> </a:t>
              </a:r>
              <a:r>
                <a:rPr lang="en-US" sz="3200" b="1" dirty="0" err="1">
                  <a:solidFill>
                    <a:srgbClr val="C12951"/>
                  </a:solidFill>
                  <a:latin typeface="Cambria" panose="02040503050406030204" pitchFamily="18" charset="0"/>
                </a:rPr>
                <a:t>và</a:t>
              </a:r>
              <a:r>
                <a:rPr lang="en-US" sz="3200" b="1" dirty="0">
                  <a:solidFill>
                    <a:srgbClr val="C12951"/>
                  </a:solidFill>
                  <a:latin typeface="Cambria" panose="02040503050406030204" pitchFamily="18" charset="0"/>
                </a:rPr>
                <a:t> </a:t>
              </a:r>
              <a:r>
                <a:rPr lang="en-US" sz="3200" b="1" dirty="0" err="1">
                  <a:solidFill>
                    <a:srgbClr val="C12951"/>
                  </a:solidFill>
                  <a:latin typeface="Cambria" panose="02040503050406030204" pitchFamily="18" charset="0"/>
                </a:rPr>
                <a:t>cuộc</a:t>
              </a:r>
              <a:r>
                <a:rPr lang="en-US" sz="3200" b="1" dirty="0">
                  <a:solidFill>
                    <a:srgbClr val="C12951"/>
                  </a:solidFill>
                  <a:latin typeface="Cambria" panose="02040503050406030204" pitchFamily="18" charset="0"/>
                </a:rPr>
                <a:t> </a:t>
              </a:r>
              <a:r>
                <a:rPr lang="en-US" sz="3200" b="1" dirty="0" err="1">
                  <a:solidFill>
                    <a:srgbClr val="C12951"/>
                  </a:solidFill>
                  <a:latin typeface="Cambria" panose="02040503050406030204" pitchFamily="18" charset="0"/>
                </a:rPr>
                <a:t>sống</a:t>
              </a:r>
              <a:endParaRPr lang="vi-VN" sz="3200" b="1" dirty="0">
                <a:solidFill>
                  <a:srgbClr val="C12951"/>
                </a:solidFill>
                <a:latin typeface="Cambria" panose="02040503050406030204" pitchFamily="18" charset="0"/>
              </a:endParaRPr>
            </a:p>
          </p:txBody>
        </p:sp>
      </p:grpSp>
      <p:grpSp>
        <p:nvGrpSpPr>
          <p:cNvPr id="10" name="Group 9">
            <a:extLst>
              <a:ext uri="{FF2B5EF4-FFF2-40B4-BE49-F238E27FC236}">
                <a16:creationId xmlns:a16="http://schemas.microsoft.com/office/drawing/2014/main" id="{11754E91-ADFF-9A64-D10E-E55D67853B7A}"/>
              </a:ext>
            </a:extLst>
          </p:cNvPr>
          <p:cNvGrpSpPr/>
          <p:nvPr/>
        </p:nvGrpSpPr>
        <p:grpSpPr>
          <a:xfrm>
            <a:off x="881018" y="4736294"/>
            <a:ext cx="10462623" cy="1815882"/>
            <a:chOff x="-3619137" y="2148329"/>
            <a:chExt cx="10462623" cy="2197723"/>
          </a:xfrm>
        </p:grpSpPr>
        <p:sp>
          <p:nvSpPr>
            <p:cNvPr id="11" name="Rectangle: Rounded Corners 10">
              <a:extLst>
                <a:ext uri="{FF2B5EF4-FFF2-40B4-BE49-F238E27FC236}">
                  <a16:creationId xmlns:a16="http://schemas.microsoft.com/office/drawing/2014/main" id="{C6BE6348-BDCC-A19C-94FB-2D2B251B2892}"/>
                </a:ext>
              </a:extLst>
            </p:cNvPr>
            <p:cNvSpPr/>
            <p:nvPr/>
          </p:nvSpPr>
          <p:spPr>
            <a:xfrm>
              <a:off x="-3619137" y="2159100"/>
              <a:ext cx="10462623" cy="2186952"/>
            </a:xfrm>
            <a:prstGeom prst="roundRect">
              <a:avLst>
                <a:gd name="adj" fmla="val 24886"/>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590D8E9-7425-AEA0-0850-638609967A18}"/>
                </a:ext>
              </a:extLst>
            </p:cNvPr>
            <p:cNvSpPr txBox="1"/>
            <p:nvPr/>
          </p:nvSpPr>
          <p:spPr>
            <a:xfrm>
              <a:off x="-3619137" y="2148329"/>
              <a:ext cx="10142978" cy="2197723"/>
            </a:xfrm>
            <a:prstGeom prst="rect">
              <a:avLst/>
            </a:prstGeom>
            <a:noFill/>
          </p:spPr>
          <p:txBody>
            <a:bodyPr wrap="square">
              <a:spAutoFit/>
            </a:bodyPr>
            <a:lstStyle/>
            <a:p>
              <a:pPr algn="ctr"/>
              <a:r>
                <a:rPr lang="vi-VN" sz="2800" b="1" dirty="0">
                  <a:solidFill>
                    <a:schemeClr val="tx1">
                      <a:lumMod val="95000"/>
                      <a:lumOff val="5000"/>
                    </a:schemeClr>
                  </a:solidFill>
                  <a:latin typeface="Cambria" panose="02040503050406030204" pitchFamily="18" charset="0"/>
                  <a:cs typeface="Arial" panose="020B0604020202020204" pitchFamily="34" charset="0"/>
                </a:rPr>
                <a:t>Khó khăn trong học tập</a:t>
              </a:r>
              <a:r>
                <a:rPr lang="en-US" sz="2800" b="1" dirty="0">
                  <a:solidFill>
                    <a:schemeClr val="tx1">
                      <a:lumMod val="95000"/>
                      <a:lumOff val="5000"/>
                    </a:schemeClr>
                  </a:solidFill>
                  <a:latin typeface="Cambria" panose="02040503050406030204" pitchFamily="18" charset="0"/>
                  <a:cs typeface="Arial" panose="020B0604020202020204" pitchFamily="34" charset="0"/>
                </a:rPr>
                <a:t>: </a:t>
              </a:r>
              <a:r>
                <a:rPr lang="vi-VN" sz="2800" b="1" dirty="0">
                  <a:solidFill>
                    <a:schemeClr val="tx1">
                      <a:lumMod val="95000"/>
                      <a:lumOff val="5000"/>
                    </a:schemeClr>
                  </a:solidFill>
                  <a:latin typeface="Cambria" panose="02040503050406030204" pitchFamily="18" charset="0"/>
                  <a:cs typeface="Arial" panose="020B0604020202020204" pitchFamily="34" charset="0"/>
                </a:rPr>
                <a:t>Những hạn chế trong khi vận động, trí tuệ kém phát triển hay không nghe thấy gì, không nhìn thấy gì làm cho việc tiếp thu kiến thức từ sách vở và ngoài đời của họ càng hạn chế hơn.</a:t>
              </a:r>
            </a:p>
          </p:txBody>
        </p:sp>
      </p:grpSp>
      <p:pic>
        <p:nvPicPr>
          <p:cNvPr id="13" name="Picture 12">
            <a:extLst>
              <a:ext uri="{FF2B5EF4-FFF2-40B4-BE49-F238E27FC236}">
                <a16:creationId xmlns:a16="http://schemas.microsoft.com/office/drawing/2014/main" id="{CE88AB94-1EE3-1232-832D-AD2336A0916E}"/>
              </a:ext>
            </a:extLst>
          </p:cNvPr>
          <p:cNvPicPr>
            <a:picLocks noChangeAspect="1"/>
          </p:cNvPicPr>
          <p:nvPr/>
        </p:nvPicPr>
        <p:blipFill>
          <a:blip r:embed="rId2"/>
          <a:stretch>
            <a:fillRect/>
          </a:stretch>
        </p:blipFill>
        <p:spPr>
          <a:xfrm>
            <a:off x="881018" y="1572817"/>
            <a:ext cx="4927996" cy="2938878"/>
          </a:xfrm>
          <a:prstGeom prst="rect">
            <a:avLst/>
          </a:prstGeom>
        </p:spPr>
      </p:pic>
      <p:pic>
        <p:nvPicPr>
          <p:cNvPr id="14" name="Picture 13">
            <a:extLst>
              <a:ext uri="{FF2B5EF4-FFF2-40B4-BE49-F238E27FC236}">
                <a16:creationId xmlns:a16="http://schemas.microsoft.com/office/drawing/2014/main" id="{E92638C7-871F-AB4F-F66B-F1F4E3B734AB}"/>
              </a:ext>
            </a:extLst>
          </p:cNvPr>
          <p:cNvPicPr>
            <a:picLocks noChangeAspect="1"/>
          </p:cNvPicPr>
          <p:nvPr/>
        </p:nvPicPr>
        <p:blipFill>
          <a:blip r:embed="rId3"/>
          <a:stretch>
            <a:fillRect/>
          </a:stretch>
        </p:blipFill>
        <p:spPr>
          <a:xfrm>
            <a:off x="5986187" y="1572817"/>
            <a:ext cx="4927996" cy="2944478"/>
          </a:xfrm>
          <a:prstGeom prst="rect">
            <a:avLst/>
          </a:prstGeom>
        </p:spPr>
      </p:pic>
    </p:spTree>
    <p:extLst>
      <p:ext uri="{BB962C8B-B14F-4D97-AF65-F5344CB8AC3E}">
        <p14:creationId xmlns:p14="http://schemas.microsoft.com/office/powerpoint/2010/main" val="5878609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976B8A-884C-33E8-A5B5-DF853777B3F4}"/>
              </a:ext>
            </a:extLst>
          </p:cNvPr>
          <p:cNvGrpSpPr/>
          <p:nvPr/>
        </p:nvGrpSpPr>
        <p:grpSpPr>
          <a:xfrm>
            <a:off x="2429018" y="679434"/>
            <a:ext cx="7333960" cy="693996"/>
            <a:chOff x="1239717" y="1268807"/>
            <a:chExt cx="8507188" cy="525948"/>
          </a:xfrm>
        </p:grpSpPr>
        <p:sp>
          <p:nvSpPr>
            <p:cNvPr id="3" name="Rectangle: Rounded Corners 2">
              <a:extLst>
                <a:ext uri="{FF2B5EF4-FFF2-40B4-BE49-F238E27FC236}">
                  <a16:creationId xmlns:a16="http://schemas.microsoft.com/office/drawing/2014/main" id="{B6B669FE-3E46-7D84-AEA0-F84810C9093D}"/>
                </a:ext>
              </a:extLst>
            </p:cNvPr>
            <p:cNvSpPr/>
            <p:nvPr/>
          </p:nvSpPr>
          <p:spPr>
            <a:xfrm>
              <a:off x="1239717" y="1268807"/>
              <a:ext cx="8507188" cy="525948"/>
            </a:xfrm>
            <a:prstGeom prst="roundRect">
              <a:avLst/>
            </a:prstGeom>
            <a:solidFill>
              <a:srgbClr val="F9E3E9"/>
            </a:solidFill>
            <a:ln w="38100">
              <a:solidFill>
                <a:srgbClr val="C1295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4159672D-7736-56A4-1A31-5FBA47254FD3}"/>
                </a:ext>
              </a:extLst>
            </p:cNvPr>
            <p:cNvSpPr txBox="1"/>
            <p:nvPr/>
          </p:nvSpPr>
          <p:spPr>
            <a:xfrm>
              <a:off x="1729752" y="1304929"/>
              <a:ext cx="8017153" cy="4898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Cảm</a:t>
              </a:r>
              <a:r>
                <a:rPr kumimoji="0" lang="en-US" sz="36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xúc</a:t>
              </a:r>
              <a:r>
                <a:rPr kumimoji="0" lang="en-US" sz="36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của</a:t>
              </a:r>
              <a:r>
                <a:rPr kumimoji="0" lang="en-US" sz="36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em</a:t>
              </a:r>
              <a:r>
                <a:rPr kumimoji="0" lang="en-US" sz="36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khi</a:t>
              </a:r>
              <a:r>
                <a:rPr kumimoji="0" lang="en-US" sz="36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nghĩ</a:t>
              </a:r>
              <a:r>
                <a:rPr kumimoji="0" lang="en-US" sz="36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về</a:t>
              </a:r>
              <a:r>
                <a:rPr kumimoji="0" lang="en-US" sz="36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C12951"/>
                  </a:solidFill>
                  <a:effectLst/>
                  <a:uLnTx/>
                  <a:uFillTx/>
                  <a:latin typeface="Cambria" panose="02040503050406030204" pitchFamily="18" charset="0"/>
                  <a:ea typeface="+mn-ea"/>
                  <a:cs typeface="+mn-cs"/>
                </a:rPr>
                <a:t>họ</a:t>
              </a:r>
              <a:endParaRPr kumimoji="0" lang="vi-VN" sz="3600" b="1" i="0" u="none" strike="noStrike" kern="1200" cap="none" spc="0" normalizeH="0" baseline="0" noProof="0" dirty="0">
                <a:ln>
                  <a:noFill/>
                </a:ln>
                <a:solidFill>
                  <a:srgbClr val="C12951"/>
                </a:solidFill>
                <a:effectLst/>
                <a:uLnTx/>
                <a:uFillTx/>
                <a:latin typeface="Cambria" panose="02040503050406030204" pitchFamily="18" charset="0"/>
                <a:ea typeface="+mn-ea"/>
                <a:cs typeface="+mn-cs"/>
              </a:endParaRPr>
            </a:p>
          </p:txBody>
        </p:sp>
      </p:grpSp>
      <p:grpSp>
        <p:nvGrpSpPr>
          <p:cNvPr id="5" name="Group 4">
            <a:extLst>
              <a:ext uri="{FF2B5EF4-FFF2-40B4-BE49-F238E27FC236}">
                <a16:creationId xmlns:a16="http://schemas.microsoft.com/office/drawing/2014/main" id="{47B58B53-D43D-B434-E267-27F25072FC25}"/>
              </a:ext>
            </a:extLst>
          </p:cNvPr>
          <p:cNvGrpSpPr/>
          <p:nvPr/>
        </p:nvGrpSpPr>
        <p:grpSpPr>
          <a:xfrm>
            <a:off x="568036" y="4484057"/>
            <a:ext cx="11055928" cy="1694509"/>
            <a:chOff x="-3776750" y="2148329"/>
            <a:chExt cx="11055928" cy="1694509"/>
          </a:xfrm>
        </p:grpSpPr>
        <p:sp>
          <p:nvSpPr>
            <p:cNvPr id="6" name="Rectangle: Rounded Corners 5">
              <a:extLst>
                <a:ext uri="{FF2B5EF4-FFF2-40B4-BE49-F238E27FC236}">
                  <a16:creationId xmlns:a16="http://schemas.microsoft.com/office/drawing/2014/main" id="{D4C5092C-8EFA-DA02-1F5E-7A61A10F3CEB}"/>
                </a:ext>
              </a:extLst>
            </p:cNvPr>
            <p:cNvSpPr/>
            <p:nvPr/>
          </p:nvSpPr>
          <p:spPr>
            <a:xfrm>
              <a:off x="-3776750" y="2148329"/>
              <a:ext cx="11055925" cy="1694509"/>
            </a:xfrm>
            <a:prstGeom prst="roundRect">
              <a:avLst>
                <a:gd name="adj" fmla="val 24886"/>
              </a:avLst>
            </a:prstGeom>
            <a:solidFill>
              <a:srgbClr val="F9E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49E9D4-2059-5E20-37DD-282D63E63547}"/>
                </a:ext>
              </a:extLst>
            </p:cNvPr>
            <p:cNvSpPr txBox="1"/>
            <p:nvPr/>
          </p:nvSpPr>
          <p:spPr>
            <a:xfrm>
              <a:off x="-3776748" y="2273178"/>
              <a:ext cx="11055926" cy="1569660"/>
            </a:xfrm>
            <a:prstGeom prst="rect">
              <a:avLst/>
            </a:prstGeom>
            <a:noFill/>
          </p:spPr>
          <p:txBody>
            <a:bodyPr wrap="square">
              <a:spAutoFit/>
            </a:bodyPr>
            <a:lstStyle/>
            <a:p>
              <a:r>
                <a:rPr lang="en-US" sz="3200" b="1" dirty="0">
                  <a:solidFill>
                    <a:schemeClr val="tx1">
                      <a:lumMod val="95000"/>
                      <a:lumOff val="5000"/>
                    </a:schemeClr>
                  </a:solidFill>
                  <a:latin typeface="Cambria" panose="02040503050406030204" pitchFamily="18" charset="0"/>
                  <a:cs typeface="Arial" panose="020B0604020202020204" pitchFamily="34" charset="0"/>
                </a:rPr>
                <a:t>- T</a:t>
              </a:r>
              <a:r>
                <a:rPr lang="vi-VN" sz="3200" b="1" dirty="0">
                  <a:solidFill>
                    <a:schemeClr val="tx1">
                      <a:lumMod val="95000"/>
                      <a:lumOff val="5000"/>
                    </a:schemeClr>
                  </a:solidFill>
                  <a:latin typeface="Cambria" panose="02040503050406030204" pitchFamily="18" charset="0"/>
                  <a:cs typeface="Arial" panose="020B0604020202020204" pitchFamily="34" charset="0"/>
                </a:rPr>
                <a:t>hương cảm cho những khó khăn mà học gặp phải </a:t>
              </a:r>
            </a:p>
            <a:p>
              <a:r>
                <a:rPr lang="en-US" sz="3200" b="1" dirty="0">
                  <a:solidFill>
                    <a:schemeClr val="tx1">
                      <a:lumMod val="95000"/>
                      <a:lumOff val="5000"/>
                    </a:schemeClr>
                  </a:solidFill>
                  <a:latin typeface="Cambria" panose="02040503050406030204" pitchFamily="18" charset="0"/>
                  <a:cs typeface="Arial" panose="020B0604020202020204" pitchFamily="34" charset="0"/>
                </a:rPr>
                <a:t>- N</a:t>
              </a:r>
              <a:r>
                <a:rPr lang="vi-VN" sz="3200" b="1" dirty="0">
                  <a:solidFill>
                    <a:schemeClr val="tx1">
                      <a:lumMod val="95000"/>
                      <a:lumOff val="5000"/>
                    </a:schemeClr>
                  </a:solidFill>
                  <a:latin typeface="Cambria" panose="02040503050406030204" pitchFamily="18" charset="0"/>
                  <a:cs typeface="Arial" panose="020B0604020202020204" pitchFamily="34" charset="0"/>
                </a:rPr>
                <a:t>gưỡng mộ, khâm phục ý chí mạnh mẽ và nỗ lực vượt lên hoàn cảnh của những người khuyết tật.</a:t>
              </a:r>
            </a:p>
          </p:txBody>
        </p:sp>
      </p:grpSp>
      <p:pic>
        <p:nvPicPr>
          <p:cNvPr id="8" name="Picture 7">
            <a:extLst>
              <a:ext uri="{FF2B5EF4-FFF2-40B4-BE49-F238E27FC236}">
                <a16:creationId xmlns:a16="http://schemas.microsoft.com/office/drawing/2014/main" id="{4D249255-8008-34B1-D998-661FB4714CE6}"/>
              </a:ext>
            </a:extLst>
          </p:cNvPr>
          <p:cNvPicPr>
            <a:picLocks noChangeAspect="1"/>
          </p:cNvPicPr>
          <p:nvPr/>
        </p:nvPicPr>
        <p:blipFill rotWithShape="1">
          <a:blip r:embed="rId2"/>
          <a:srcRect t="14467"/>
          <a:stretch/>
        </p:blipFill>
        <p:spPr>
          <a:xfrm>
            <a:off x="944188" y="1563628"/>
            <a:ext cx="4627359" cy="2638631"/>
          </a:xfrm>
          <a:prstGeom prst="rect">
            <a:avLst/>
          </a:prstGeom>
        </p:spPr>
      </p:pic>
      <p:pic>
        <p:nvPicPr>
          <p:cNvPr id="9" name="Picture 8">
            <a:extLst>
              <a:ext uri="{FF2B5EF4-FFF2-40B4-BE49-F238E27FC236}">
                <a16:creationId xmlns:a16="http://schemas.microsoft.com/office/drawing/2014/main" id="{6E7FFE0E-41F1-00A9-F1A6-3C3FF5D73752}"/>
              </a:ext>
            </a:extLst>
          </p:cNvPr>
          <p:cNvPicPr>
            <a:picLocks noChangeAspect="1"/>
          </p:cNvPicPr>
          <p:nvPr/>
        </p:nvPicPr>
        <p:blipFill rotWithShape="1">
          <a:blip r:embed="rId3"/>
          <a:srcRect l="-315" t="11455" r="315" b="5465"/>
          <a:stretch/>
        </p:blipFill>
        <p:spPr>
          <a:xfrm>
            <a:off x="5771052" y="1611256"/>
            <a:ext cx="5282440" cy="2638631"/>
          </a:xfrm>
          <a:prstGeom prst="rect">
            <a:avLst/>
          </a:prstGeom>
        </p:spPr>
      </p:pic>
    </p:spTree>
    <p:extLst>
      <p:ext uri="{BB962C8B-B14F-4D97-AF65-F5344CB8AC3E}">
        <p14:creationId xmlns:p14="http://schemas.microsoft.com/office/powerpoint/2010/main" val="5240509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E8525F-647E-4BC4-0A1E-DCF1856640E7}"/>
              </a:ext>
            </a:extLst>
          </p:cNvPr>
          <p:cNvPicPr>
            <a:picLocks noChangeAspect="1"/>
          </p:cNvPicPr>
          <p:nvPr/>
        </p:nvPicPr>
        <p:blipFill>
          <a:blip r:embed="rId3"/>
          <a:stretch>
            <a:fillRect/>
          </a:stretch>
        </p:blipFill>
        <p:spPr>
          <a:xfrm>
            <a:off x="1369025" y="1788905"/>
            <a:ext cx="8388823" cy="2395936"/>
          </a:xfrm>
          <a:prstGeom prst="rect">
            <a:avLst/>
          </a:prstGeom>
        </p:spPr>
      </p:pic>
    </p:spTree>
    <p:extLst>
      <p:ext uri="{BB962C8B-B14F-4D97-AF65-F5344CB8AC3E}">
        <p14:creationId xmlns:p14="http://schemas.microsoft.com/office/powerpoint/2010/main" val="6937411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a:themeElements>
    <a:clrScheme name="紫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字魂58号-创中黑"/>
        <a:ea typeface=""/>
        <a:cs typeface=""/>
        <a:font script="Jpan" typeface="游ゴシック Light"/>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游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TotalTime>
  <Words>485</Words>
  <Application>Microsoft Office PowerPoint</Application>
  <PresentationFormat>Widescreen</PresentationFormat>
  <Paragraphs>49</Paragraphs>
  <Slides>13</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#9Slide07 HoneyCream</vt:lpstr>
      <vt:lpstr>Aptos</vt:lpstr>
      <vt:lpstr>Arial</vt:lpstr>
      <vt:lpstr>Calibri</vt:lpstr>
      <vt:lpstr>Calibri Light</vt:lpstr>
      <vt:lpstr>Cambria</vt:lpstr>
      <vt:lpstr>SVN-Newton</vt:lpstr>
      <vt:lpstr>SVN-Ready</vt:lpstr>
      <vt:lpstr>Times New Roman</vt:lpstr>
      <vt:lpstr>Vogue-ExtraBold</vt:lpstr>
      <vt:lpstr>字魂58号-创中黑</vt:lpstr>
      <vt:lpstr>Office Theme</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KhanhHuyen;KHuyen</dc:creator>
  <cp:keywords>MNT;MANGNONTEAM</cp:keywords>
  <cp:lastModifiedBy>ADMIN</cp:lastModifiedBy>
  <cp:revision>21</cp:revision>
  <dcterms:created xsi:type="dcterms:W3CDTF">2023-02-25T02:30:03Z</dcterms:created>
  <dcterms:modified xsi:type="dcterms:W3CDTF">2025-03-24T03:46:24Z</dcterms:modified>
</cp:coreProperties>
</file>