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428" r:id="rId4"/>
    <p:sldId id="385" r:id="rId5"/>
    <p:sldId id="387" r:id="rId6"/>
    <p:sldId id="388" r:id="rId7"/>
    <p:sldId id="260" r:id="rId8"/>
    <p:sldId id="263" r:id="rId9"/>
    <p:sldId id="268" r:id="rId10"/>
    <p:sldId id="429" r:id="rId11"/>
    <p:sldId id="430" r:id="rId12"/>
    <p:sldId id="420" r:id="rId13"/>
    <p:sldId id="431" r:id="rId14"/>
    <p:sldId id="433" r:id="rId15"/>
    <p:sldId id="432" r:id="rId16"/>
    <p:sldId id="434" r:id="rId17"/>
    <p:sldId id="422" r:id="rId18"/>
    <p:sldId id="435" r:id="rId19"/>
    <p:sldId id="273" r:id="rId20"/>
    <p:sldId id="4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DEC21-8D99-44FB-8D58-9E7204756CFA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4A2D-3F45-4527-83A3-AF5D8C7D5E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130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7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8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88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3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ACC1-6269-8BC6-F275-1BEA1596D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4D2B4-2915-DF21-1DF2-28A9FD2F1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EB78-2861-9956-CD7F-BC320FC8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459A-8E73-0BA6-AD55-85EC444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416A-1BFF-AE46-6AC7-0FB8BE9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2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AD5F-6078-2AFC-D6AB-B277F680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9E998-B84D-A815-738B-36A7BAD5B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7635-9A85-2C6B-60BE-78B2507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6D9B-AF51-64ED-DB0D-E2721493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CA36-30EC-33E0-D63F-1E712D42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81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F1ED1-1322-AA03-7F1A-80831D5D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C927B-805B-D1C2-CF49-69B10D3E6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C4DC-9791-3826-7A22-5E8A1586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7E44E-281A-98F5-F05F-B250A4E1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75ED-28B2-5D73-77BC-97844C0A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07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51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65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 flipH="1">
            <a:off x="-334925" y="-1846588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 flipH="1">
            <a:off x="7830881" y="2023234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67E0-90B0-CD60-859D-EFA46F1E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EF20-46CE-084A-F9E6-843A6EF6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BE29-DEE1-7116-6CA0-6F8528F5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EA0E-9131-887F-63C5-6258DCC6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29A4-ECDA-42AA-884B-B4747762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55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D953-DD92-3E5A-9509-9BBE1526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535D-3645-BC69-35E3-18761DFB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4D50-36D9-BCCD-3BE4-6B2AC2AA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951BE-E2CE-A4AE-BF92-DD64B88B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3512-43AE-B312-6223-1F083F04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2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4EF-A7DA-E340-2E40-48652D51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EC71-CAFD-81B7-D9BC-E8E57CFB7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B00F-BD53-31D4-9CFA-872DBA913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91AEF-7205-D787-8B3E-674A0445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EDD40-438B-8966-6B6B-CBCFE1AE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E3D05-562D-707A-2264-21E6F9CF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864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10-29E9-2D28-74A8-89F0AD87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E425-4A6A-5CB6-0705-335A1F57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5E1E6-0B7F-BB77-5F11-F4352042C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6389B-8E86-02FC-B98D-2FB3D8184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D1BF-471C-F5B2-03DB-06EFD0B39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9F67E-FDC4-34A4-771F-ACFFD74B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C74FB-2E21-BB05-5D05-9455026C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D39A1-8EFF-81A0-0B2E-BFE594E6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6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18F7-CD89-4AA7-B599-3FCBB4E0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2B174-0794-CAAA-C531-358BC7E0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7D2C-F473-2CBF-2E35-D6B8488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DDB4C-B4E7-CB9D-C45F-17F6E3C0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87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5BBA6-4263-EDA5-AF4E-5879267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BB20D-A1D0-D2DF-E5BE-12DDB5DA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1834A-BCC6-431A-E88E-1237A7D6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19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5BB7-8A7F-BB6B-D6EE-037A8016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5DE8-66FD-C03A-867E-85479184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AD5B-0DBD-D288-A405-DD42F9E6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0EB5D-CFD1-701F-0A27-C19902A9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693A5-9743-EFB0-034D-0C1CD9A4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89803-8659-7DF4-EC8D-F3D7696B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71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C9EE-6D1E-C199-F562-C0BEE5F7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5F1F8-0599-34A6-4DCC-BDCB13707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F414C-E3C8-8951-B1E7-34E55B7DD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55E6-BC12-D41E-749E-16134F1A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CB345-08BD-7A6D-A2D1-DB32261E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709B1-6B36-A760-14F9-7006BFA9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792EC-95C9-44FC-1A06-8746B533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49A7-98FA-A966-842F-AB7D04F9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27D2-5D75-69B2-E372-EE685D55A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B88DC-FA41-45C4-B1CE-446BC6573F24}" type="datetimeFigureOut">
              <a:rPr lang="en-ID" smtClean="0"/>
              <a:t>24/03/2025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0AAA5-6AB1-A26D-ADC4-2FDED0D2A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3B47-36CE-00DA-0D52-219E36EBE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25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2" b="11814"/>
          <a:stretch/>
        </p:blipFill>
        <p:spPr>
          <a:xfrm>
            <a:off x="0" y="0"/>
            <a:ext cx="12192000" cy="6917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0F9E7-3F49-4E5A-8E00-B4AE0C0B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15" y="1576409"/>
            <a:ext cx="2371550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45697-5B39-461F-9FBD-45D5B3849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824" y="2464489"/>
            <a:ext cx="5651482" cy="1682642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DB345AF-D7BD-2C63-A700-8F919C2A5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" y="138060"/>
            <a:ext cx="1336807" cy="1261269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9F26FED2-8D88-D96F-A882-259D2C37EC31}"/>
              </a:ext>
            </a:extLst>
          </p:cNvPr>
          <p:cNvSpPr txBox="1"/>
          <p:nvPr/>
        </p:nvSpPr>
        <p:spPr>
          <a:xfrm>
            <a:off x="3982519" y="465039"/>
            <a:ext cx="681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404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grpSp>
        <p:nvGrpSpPr>
          <p:cNvPr id="7" name="Nhóm 43">
            <a:extLst>
              <a:ext uri="{FF2B5EF4-FFF2-40B4-BE49-F238E27FC236}">
                <a16:creationId xmlns:a16="http://schemas.microsoft.com/office/drawing/2014/main" id="{A44E309B-A915-4552-9FBB-720483C00252}"/>
              </a:ext>
            </a:extLst>
          </p:cNvPr>
          <p:cNvGrpSpPr/>
          <p:nvPr/>
        </p:nvGrpSpPr>
        <p:grpSpPr>
          <a:xfrm>
            <a:off x="4085896" y="166860"/>
            <a:ext cx="4302700" cy="1598414"/>
            <a:chOff x="270647" y="399071"/>
            <a:chExt cx="4437117" cy="1387414"/>
          </a:xfrm>
        </p:grpSpPr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id="{D735E11E-898C-49F8-9580-A01CF3CE7E21}"/>
                </a:ext>
              </a:extLst>
            </p:cNvPr>
            <p:cNvGrpSpPr/>
            <p:nvPr/>
          </p:nvGrpSpPr>
          <p:grpSpPr>
            <a:xfrm>
              <a:off x="270647" y="399071"/>
              <a:ext cx="4437117" cy="1387414"/>
              <a:chOff x="5718583" y="3029820"/>
              <a:chExt cx="2991776" cy="1537986"/>
            </a:xfrm>
          </p:grpSpPr>
          <p:pic>
            <p:nvPicPr>
              <p:cNvPr id="10" name="Picture 28" descr="Shape, rectangle&#10;&#10;Description automatically generated">
                <a:extLst>
                  <a:ext uri="{FF2B5EF4-FFF2-40B4-BE49-F238E27FC236}">
                    <a16:creationId xmlns:a16="http://schemas.microsoft.com/office/drawing/2014/main" id="{142A4AAB-A800-4A6B-9385-E098DC9EF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5718583" y="3029820"/>
                <a:ext cx="2991776" cy="1537986"/>
              </a:xfrm>
              <a:prstGeom prst="rect">
                <a:avLst/>
              </a:prstGeom>
            </p:spPr>
          </p:pic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id="{EB5785A8-948E-472C-8163-863924581AE1}"/>
                  </a:ext>
                </a:extLst>
              </p:cNvPr>
              <p:cNvSpPr txBox="1"/>
              <p:nvPr/>
            </p:nvSpPr>
            <p:spPr>
              <a:xfrm>
                <a:off x="5917500" y="3215222"/>
                <a:ext cx="2746516" cy="115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Hoàn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thành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Phiếu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tập</a:t>
                </a:r>
                <a:endParaRPr lang="en-US" sz="36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Hình chữ nhật 45">
              <a:extLst>
                <a:ext uri="{FF2B5EF4-FFF2-40B4-BE49-F238E27FC236}">
                  <a16:creationId xmlns:a16="http://schemas.microsoft.com/office/drawing/2014/main" id="{9389C251-E858-41EA-A5A6-84C022A7E58F}"/>
                </a:ext>
              </a:extLst>
            </p:cNvPr>
            <p:cNvSpPr/>
            <p:nvPr/>
          </p:nvSpPr>
          <p:spPr>
            <a:xfrm>
              <a:off x="728709" y="1391247"/>
              <a:ext cx="708660" cy="228252"/>
            </a:xfrm>
            <a:prstGeom prst="rect">
              <a:avLst/>
            </a:prstGeom>
            <a:solidFill>
              <a:srgbClr val="37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79EC06-DB9B-49DA-AE9B-310F15407143}"/>
              </a:ext>
            </a:extLst>
          </p:cNvPr>
          <p:cNvGraphicFramePr>
            <a:graphicFrameLocks noGrp="1"/>
          </p:cNvGraphicFramePr>
          <p:nvPr/>
        </p:nvGraphicFramePr>
        <p:xfrm>
          <a:off x="2476501" y="2143125"/>
          <a:ext cx="7896225" cy="32575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2003">
                  <a:extLst>
                    <a:ext uri="{9D8B030D-6E8A-4147-A177-3AD203B41FA5}">
                      <a16:colId xmlns:a16="http://schemas.microsoft.com/office/drawing/2014/main" val="3069516554"/>
                    </a:ext>
                  </a:extLst>
                </a:gridCol>
                <a:gridCol w="2071023">
                  <a:extLst>
                    <a:ext uri="{9D8B030D-6E8A-4147-A177-3AD203B41FA5}">
                      <a16:colId xmlns:a16="http://schemas.microsoft.com/office/drawing/2014/main" val="1548959483"/>
                    </a:ext>
                  </a:extLst>
                </a:gridCol>
                <a:gridCol w="2042158">
                  <a:extLst>
                    <a:ext uri="{9D8B030D-6E8A-4147-A177-3AD203B41FA5}">
                      <a16:colId xmlns:a16="http://schemas.microsoft.com/office/drawing/2014/main" val="1681563884"/>
                    </a:ext>
                  </a:extLst>
                </a:gridCol>
                <a:gridCol w="1721041">
                  <a:extLst>
                    <a:ext uri="{9D8B030D-6E8A-4147-A177-3AD203B41FA5}">
                      <a16:colId xmlns:a16="http://schemas.microsoft.com/office/drawing/2014/main" val="241050928"/>
                    </a:ext>
                  </a:extLst>
                </a:gridCol>
              </a:tblGrid>
              <a:tr h="7275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sắc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15855"/>
                  </a:ext>
                </a:extLst>
              </a:tr>
              <a:tr h="71631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74419"/>
                  </a:ext>
                </a:extLst>
              </a:tr>
              <a:tr h="108620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01809"/>
                  </a:ext>
                </a:extLst>
              </a:tr>
              <a:tr h="7275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Đế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8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8B803-EA5B-4EBB-B675-E4A8A400CDD7}"/>
              </a:ext>
            </a:extLst>
          </p:cNvPr>
          <p:cNvSpPr txBox="1"/>
          <p:nvPr/>
        </p:nvSpPr>
        <p:spPr>
          <a:xfrm>
            <a:off x="4143375" y="1019175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4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EACD4F-7C72-4562-9F68-F10855ECBCE2}"/>
              </a:ext>
            </a:extLst>
          </p:cNvPr>
          <p:cNvGraphicFramePr>
            <a:graphicFrameLocks noGrp="1"/>
          </p:cNvGraphicFramePr>
          <p:nvPr/>
        </p:nvGraphicFramePr>
        <p:xfrm>
          <a:off x="1152526" y="1906174"/>
          <a:ext cx="10248900" cy="38105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4253">
                  <a:extLst>
                    <a:ext uri="{9D8B030D-6E8A-4147-A177-3AD203B41FA5}">
                      <a16:colId xmlns:a16="http://schemas.microsoft.com/office/drawing/2014/main" val="1743837466"/>
                    </a:ext>
                  </a:extLst>
                </a:gridCol>
                <a:gridCol w="2563379">
                  <a:extLst>
                    <a:ext uri="{9D8B030D-6E8A-4147-A177-3AD203B41FA5}">
                      <a16:colId xmlns:a16="http://schemas.microsoft.com/office/drawing/2014/main" val="3467509014"/>
                    </a:ext>
                  </a:extLst>
                </a:gridCol>
                <a:gridCol w="3266463">
                  <a:extLst>
                    <a:ext uri="{9D8B030D-6E8A-4147-A177-3AD203B41FA5}">
                      <a16:colId xmlns:a16="http://schemas.microsoft.com/office/drawing/2014/main" val="3960602681"/>
                    </a:ext>
                  </a:extLst>
                </a:gridCol>
                <a:gridCol w="2664805">
                  <a:extLst>
                    <a:ext uri="{9D8B030D-6E8A-4147-A177-3AD203B41FA5}">
                      <a16:colId xmlns:a16="http://schemas.microsoft.com/office/drawing/2014/main" val="241267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thước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227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, ở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3cm,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4cm, </a:t>
                      </a: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1cm.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 màu đỏ, hình chữ nhật màu trắng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3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chữ nhật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1cm,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10cm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đỏ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đan</a:t>
                      </a:r>
                      <a:r>
                        <a:rPr lang="en-US" sz="2800" dirty="0">
                          <a:effectLst/>
                        </a:rPr>
                        <a:t> xen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79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Đế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Bán kính 2cm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nâu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3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Vật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liệu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dụng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cụ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b)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852994" y="-368823"/>
            <a:ext cx="2339006" cy="2796060"/>
            <a:chOff x="9852994" y="-368823"/>
            <a:chExt cx="2339006" cy="27960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0280" y="-129370"/>
              <a:ext cx="2331720" cy="25566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9241" flipH="1">
              <a:off x="9918518" y="-434347"/>
              <a:ext cx="1358752" cy="1489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6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B6410-E8FC-4F3F-9E0B-521C4F41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7" y="871537"/>
            <a:ext cx="3662363" cy="440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24637-0372-40E7-9C73-4D2F7317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395412"/>
            <a:ext cx="477880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kern="0">
                <a:solidFill>
                  <a:srgbClr val="FF0000"/>
                </a:solidFill>
                <a:latin typeface="Calibri"/>
                <a:sym typeface="Arial"/>
              </a:rPr>
              <a:t>Em hãy lựa chọn các vật liệu, dụng cụ trong Hình 3 để làm biển cấm đi ngược chiều và lập bảng theo gợi ý dưới đây.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  <a:sym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064257-AF0B-47FF-A1D5-F2EBF0C9B9AE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2478616"/>
          <a:ext cx="10820400" cy="27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28440356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387862601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807301925"/>
                    </a:ext>
                  </a:extLst>
                </a:gridCol>
              </a:tblGrid>
              <a:tr h="829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88999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Biển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báo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đỏ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76732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1859" y="193023"/>
            <a:ext cx="2684464" cy="728508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1DFF4-1009-4A66-BB64-C372D309CF7A}"/>
              </a:ext>
            </a:extLst>
          </p:cNvPr>
          <p:cNvGraphicFramePr>
            <a:graphicFrameLocks noGrp="1"/>
          </p:cNvGraphicFramePr>
          <p:nvPr/>
        </p:nvGraphicFramePr>
        <p:xfrm>
          <a:off x="1238250" y="1348866"/>
          <a:ext cx="9658350" cy="3827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4212223026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711414307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287124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7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3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gỗ, 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que,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1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>
            <a:extLst>
              <a:ext uri="{FF2B5EF4-FFF2-40B4-BE49-F238E27FC236}">
                <a16:creationId xmlns:a16="http://schemas.microsoft.com/office/drawing/2014/main" id="{19A1B340-3E7B-2CB5-08BE-1223B3EC65D8}"/>
              </a:ext>
            </a:extLst>
          </p:cNvPr>
          <p:cNvGrpSpPr/>
          <p:nvPr/>
        </p:nvGrpSpPr>
        <p:grpSpPr>
          <a:xfrm>
            <a:off x="1219201" y="2216935"/>
            <a:ext cx="8006354" cy="2193140"/>
            <a:chOff x="674228" y="4862098"/>
            <a:chExt cx="5343799" cy="1230073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57967438-CD76-EC56-6D34-615FFD5201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4D430970-B6A8-B83A-EF60-09F310E4D0EB}"/>
                </a:ext>
              </a:extLst>
            </p:cNvPr>
            <p:cNvSpPr txBox="1"/>
            <p:nvPr/>
          </p:nvSpPr>
          <p:spPr>
            <a:xfrm>
              <a:off x="833163" y="4939483"/>
              <a:ext cx="5115750" cy="36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Times New Roman" panose="02020603050405020304" pitchFamily="18" charset="0"/>
                  <a:cs typeface="+mn-cs"/>
                </a:rPr>
                <a:t>………….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7469454-DB18-1BD0-0A58-78F4B6FF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04" y="169240"/>
            <a:ext cx="46455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6" b="3333"/>
          <a:stretch/>
        </p:blipFill>
        <p:spPr>
          <a:xfrm>
            <a:off x="0" y="-65314"/>
            <a:ext cx="12332494" cy="6923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528" b="99394" l="9645" r="74613">
                        <a14:foregroundMark x1="26752" y1="91753" x2="30209" y2="94421"/>
                        <a14:foregroundMark x1="60146" y1="81928" x2="59691" y2="86901"/>
                        <a14:foregroundMark x1="57143" y1="89327" x2="62693" y2="90055"/>
                        <a14:foregroundMark x1="56233" y1="91449" x2="53230" y2="95149"/>
                        <a14:foregroundMark x1="67607" y1="92298" x2="66970" y2="93996"/>
                        <a14:foregroundMark x1="84895" y1="76228" x2="84895" y2="82171"/>
                        <a14:foregroundMark x1="77161" y1="84597" x2="78708" y2="85021"/>
                        <a14:foregroundMark x1="78708" y1="92177" x2="79800" y2="92602"/>
                        <a14:foregroundMark x1="82803" y1="90176" x2="81893" y2="91571"/>
                        <a14:foregroundMark x1="93449" y1="85446" x2="95359" y2="85870"/>
                        <a14:foregroundMark x1="37034" y1="72711" x2="44586" y2="74106"/>
                        <a14:foregroundMark x1="65696" y1="72589" x2="67243" y2="73560"/>
                        <a14:foregroundMark x1="37671" y1="83263" x2="37671" y2="89388"/>
                        <a14:foregroundMark x1="40946" y1="94239" x2="45223" y2="92784"/>
                        <a14:backgroundMark x1="28935" y1="86719" x2="28207" y2="88175"/>
                        <a14:backgroundMark x1="38944" y1="93329" x2="38944" y2="96422"/>
                        <a14:backgroundMark x1="52411" y1="85324" x2="53503" y2="88478"/>
                        <a14:backgroundMark x1="43403" y1="89145" x2="44677" y2="89569"/>
                        <a14:backgroundMark x1="42584" y1="85324" x2="43858" y2="85446"/>
                        <a14:backgroundMark x1="59054" y1="93451" x2="60783" y2="97271"/>
                        <a14:backgroundMark x1="69336" y1="90055" x2="73339" y2="97150"/>
                        <a14:backgroundMark x1="78253" y1="86598" x2="81893" y2="87871"/>
                        <a14:backgroundMark x1="79982" y1="84354" x2="80801" y2="83445"/>
                        <a14:backgroundMark x1="76342" y1="83869" x2="76342" y2="85203"/>
                        <a14:backgroundMark x1="94904" y1="87750" x2="96633" y2="89448"/>
                        <a14:backgroundMark x1="26206" y1="73438" x2="31483" y2="74106"/>
                        <a14:backgroundMark x1="29572" y1="78714" x2="30846" y2="78714"/>
                        <a14:backgroundMark x1="20837" y1="72408" x2="29754" y2="75682"/>
                        <a14:backgroundMark x1="34486" y1="72589" x2="30482" y2="76410"/>
                        <a14:backgroundMark x1="43221" y1="72286" x2="45405" y2="73863"/>
                        <a14:backgroundMark x1="45223" y1="78532" x2="55414" y2="77138"/>
                        <a14:backgroundMark x1="43494" y1="78108" x2="49227" y2="79139"/>
                        <a14:backgroundMark x1="46861" y1="79139" x2="57780" y2="76289"/>
                        <a14:backgroundMark x1="57143" y1="77138" x2="58053" y2="78290"/>
                        <a14:backgroundMark x1="29390" y1="77259" x2="31119" y2="7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792"/>
          <a:stretch/>
        </p:blipFill>
        <p:spPr>
          <a:xfrm>
            <a:off x="1049735" y="3223024"/>
            <a:ext cx="8165389" cy="3700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E368B-E4F4-47A3-B4C0-E2F43EFB0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42" y="131831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183A57-171C-D153-0285-2112A8CFF5E6}"/>
              </a:ext>
            </a:extLst>
          </p:cNvPr>
          <p:cNvSpPr txBox="1"/>
          <p:nvPr/>
        </p:nvSpPr>
        <p:spPr>
          <a:xfrm>
            <a:off x="2106292" y="597457"/>
            <a:ext cx="8887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lang="en-US" sz="64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Ziclets" panose="02000603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F963BE4-B0F2-6F50-313F-D922B3AE7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548" y="1619417"/>
            <a:ext cx="6736904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0407" y="1819336"/>
            <a:ext cx="2264391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4136AA1-7974-4BC6-BAA6-0986B5A423E6}"/>
              </a:ext>
            </a:extLst>
          </p:cNvPr>
          <p:cNvSpPr txBox="1"/>
          <p:nvPr/>
        </p:nvSpPr>
        <p:spPr>
          <a:xfrm>
            <a:off x="3082787" y="2267604"/>
            <a:ext cx="808813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Tham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gia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hỏi</a:t>
            </a:r>
            <a:endParaRPr lang="en-US" sz="4267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nhận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liền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AB91D69-4AA8-427C-8434-B6DDAECEA56D}"/>
              </a:ext>
            </a:extLst>
          </p:cNvPr>
          <p:cNvSpPr txBox="1"/>
          <p:nvPr/>
        </p:nvSpPr>
        <p:spPr>
          <a:xfrm>
            <a:off x="3925204" y="4609643"/>
            <a:ext cx="6863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một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34EDC1-875A-4F28-9E08-579A9E8AE08E}"/>
              </a:ext>
            </a:extLst>
          </p:cNvPr>
          <p:cNvGrpSpPr/>
          <p:nvPr/>
        </p:nvGrpSpPr>
        <p:grpSpPr>
          <a:xfrm>
            <a:off x="4094052" y="940970"/>
            <a:ext cx="4003897" cy="878364"/>
            <a:chOff x="3173022" y="47813"/>
            <a:chExt cx="3306122" cy="658773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935C252-3D0E-46F3-8C18-921FD49E764F}"/>
                </a:ext>
              </a:extLst>
            </p:cNvPr>
            <p:cNvSpPr txBox="1"/>
            <p:nvPr/>
          </p:nvSpPr>
          <p:spPr>
            <a:xfrm>
              <a:off x="3555147" y="47813"/>
              <a:ext cx="2580382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03287" y="3915005"/>
            <a:ext cx="2582597" cy="1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555186" y="2014702"/>
            <a:ext cx="2211886" cy="5106489"/>
            <a:chOff x="227724" y="1427932"/>
            <a:chExt cx="1658915" cy="3829867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810523" y="1997306"/>
            <a:ext cx="7613015" cy="1035409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32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4094898" y="3294599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3422131" y="359289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4044714" y="5325162"/>
            <a:ext cx="7613015" cy="1028013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3400521" y="5379803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00" y="3620480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16" y="5379805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867245" y="190060"/>
            <a:ext cx="7247472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" y="2181226"/>
            <a:ext cx="210827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910876" y="1895474"/>
            <a:ext cx="7613015" cy="1251664"/>
            <a:chOff x="3456611" y="286390"/>
            <a:chExt cx="6516995" cy="65526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286390"/>
              <a:ext cx="5842438" cy="6552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456611" y="386710"/>
              <a:ext cx="6516995" cy="39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thẳng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4112342" y="5263108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vượt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3439575" y="556140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922629" y="3619500"/>
            <a:ext cx="7613015" cy="1047750"/>
            <a:chOff x="3530672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30672" y="473067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3307012" y="3700331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75" y="5619755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302" y="372176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859255" y="16193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2: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FE194FD-F711-40D5-53E8-92EE2C813C57}"/>
              </a:ext>
            </a:extLst>
          </p:cNvPr>
          <p:cNvGrpSpPr/>
          <p:nvPr/>
        </p:nvGrpSpPr>
        <p:grpSpPr>
          <a:xfrm>
            <a:off x="1246718" y="3949285"/>
            <a:ext cx="426000" cy="3062699"/>
            <a:chOff x="897575" y="2960775"/>
            <a:chExt cx="319500" cy="2297024"/>
          </a:xfrm>
          <a:solidFill>
            <a:schemeClr val="tx1">
              <a:lumMod val="10000"/>
            </a:schemeClr>
          </a:solidFill>
        </p:grpSpPr>
        <p:sp>
          <p:nvSpPr>
            <p:cNvPr id="24" name="Google Shape;5864;p73">
              <a:extLst>
                <a:ext uri="{FF2B5EF4-FFF2-40B4-BE49-F238E27FC236}">
                  <a16:creationId xmlns:a16="http://schemas.microsoft.com/office/drawing/2014/main" id="{B7079F14-DB52-1B8B-8F24-913A7C93C614}"/>
                </a:ext>
              </a:extLst>
            </p:cNvPr>
            <p:cNvSpPr/>
            <p:nvPr/>
          </p:nvSpPr>
          <p:spPr>
            <a:xfrm>
              <a:off x="982871" y="2960775"/>
              <a:ext cx="148624" cy="180148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872;p73">
              <a:extLst>
                <a:ext uri="{FF2B5EF4-FFF2-40B4-BE49-F238E27FC236}">
                  <a16:creationId xmlns:a16="http://schemas.microsoft.com/office/drawing/2014/main" id="{830EF3DF-11C3-01ED-37F0-088D2C9F301E}"/>
                </a:ext>
              </a:extLst>
            </p:cNvPr>
            <p:cNvSpPr/>
            <p:nvPr/>
          </p:nvSpPr>
          <p:spPr>
            <a:xfrm>
              <a:off x="897575" y="4276499"/>
              <a:ext cx="319500" cy="981300"/>
            </a:xfrm>
            <a:prstGeom prst="snip2SameRect">
              <a:avLst>
                <a:gd name="adj1" fmla="val 218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Hình ảnh 45">
            <a:hlinkClick r:id="rId7" action="ppaction://hlinksldjump"/>
            <a:extLst>
              <a:ext uri="{FF2B5EF4-FFF2-40B4-BE49-F238E27FC236}">
                <a16:creationId xmlns:a16="http://schemas.microsoft.com/office/drawing/2014/main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71BA9-6611-4E33-AD0F-1781A6A5A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99" y="2138362"/>
            <a:ext cx="2143125" cy="190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7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39" y="664429"/>
            <a:ext cx="8697654" cy="5745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6091" y="1317390"/>
            <a:ext cx="6315712" cy="57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1BD5C-5543-40F0-81C0-D902C7C6F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035" y="2713798"/>
            <a:ext cx="512718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hiểu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sản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phẩm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mẫu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a)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onnsiteX0" fmla="*/ 0 w 11446723"/>
              <a:gd name="connsiteY0" fmla="*/ 212037 h 1272194"/>
              <a:gd name="connsiteX1" fmla="*/ 212037 w 11446723"/>
              <a:gd name="connsiteY1" fmla="*/ 0 h 1272194"/>
              <a:gd name="connsiteX2" fmla="*/ 681950 w 11446723"/>
              <a:gd name="connsiteY2" fmla="*/ 0 h 1272194"/>
              <a:gd name="connsiteX3" fmla="*/ 1151863 w 11446723"/>
              <a:gd name="connsiteY3" fmla="*/ 0 h 1272194"/>
              <a:gd name="connsiteX4" fmla="*/ 1511549 w 11446723"/>
              <a:gd name="connsiteY4" fmla="*/ 0 h 1272194"/>
              <a:gd name="connsiteX5" fmla="*/ 2312142 w 11446723"/>
              <a:gd name="connsiteY5" fmla="*/ 0 h 1272194"/>
              <a:gd name="connsiteX6" fmla="*/ 2671828 w 11446723"/>
              <a:gd name="connsiteY6" fmla="*/ 0 h 1272194"/>
              <a:gd name="connsiteX7" fmla="*/ 3472421 w 11446723"/>
              <a:gd name="connsiteY7" fmla="*/ 0 h 1272194"/>
              <a:gd name="connsiteX8" fmla="*/ 3721880 w 11446723"/>
              <a:gd name="connsiteY8" fmla="*/ 0 h 1272194"/>
              <a:gd name="connsiteX9" fmla="*/ 4191793 w 11446723"/>
              <a:gd name="connsiteY9" fmla="*/ 0 h 1272194"/>
              <a:gd name="connsiteX10" fmla="*/ 4441253 w 11446723"/>
              <a:gd name="connsiteY10" fmla="*/ 0 h 1272194"/>
              <a:gd name="connsiteX11" fmla="*/ 5131619 w 11446723"/>
              <a:gd name="connsiteY11" fmla="*/ 0 h 1272194"/>
              <a:gd name="connsiteX12" fmla="*/ 5711759 w 11446723"/>
              <a:gd name="connsiteY12" fmla="*/ 0 h 1272194"/>
              <a:gd name="connsiteX13" fmla="*/ 6181672 w 11446723"/>
              <a:gd name="connsiteY13" fmla="*/ 0 h 1272194"/>
              <a:gd name="connsiteX14" fmla="*/ 6431132 w 11446723"/>
              <a:gd name="connsiteY14" fmla="*/ 0 h 1272194"/>
              <a:gd name="connsiteX15" fmla="*/ 6680592 w 11446723"/>
              <a:gd name="connsiteY15" fmla="*/ 0 h 1272194"/>
              <a:gd name="connsiteX16" fmla="*/ 7150504 w 11446723"/>
              <a:gd name="connsiteY16" fmla="*/ 0 h 1272194"/>
              <a:gd name="connsiteX17" fmla="*/ 7620417 w 11446723"/>
              <a:gd name="connsiteY17" fmla="*/ 0 h 1272194"/>
              <a:gd name="connsiteX18" fmla="*/ 7980104 w 11446723"/>
              <a:gd name="connsiteY18" fmla="*/ 0 h 1272194"/>
              <a:gd name="connsiteX19" fmla="*/ 8560243 w 11446723"/>
              <a:gd name="connsiteY19" fmla="*/ 0 h 1272194"/>
              <a:gd name="connsiteX20" fmla="*/ 9360836 w 11446723"/>
              <a:gd name="connsiteY20" fmla="*/ 0 h 1272194"/>
              <a:gd name="connsiteX21" fmla="*/ 9610296 w 11446723"/>
              <a:gd name="connsiteY21" fmla="*/ 0 h 1272194"/>
              <a:gd name="connsiteX22" fmla="*/ 9969982 w 11446723"/>
              <a:gd name="connsiteY22" fmla="*/ 0 h 1272194"/>
              <a:gd name="connsiteX23" fmla="*/ 10439895 w 11446723"/>
              <a:gd name="connsiteY23" fmla="*/ 0 h 1272194"/>
              <a:gd name="connsiteX24" fmla="*/ 11234686 w 11446723"/>
              <a:gd name="connsiteY24" fmla="*/ 0 h 1272194"/>
              <a:gd name="connsiteX25" fmla="*/ 11446723 w 11446723"/>
              <a:gd name="connsiteY25" fmla="*/ 212037 h 1272194"/>
              <a:gd name="connsiteX26" fmla="*/ 11446723 w 11446723"/>
              <a:gd name="connsiteY26" fmla="*/ 644578 h 1272194"/>
              <a:gd name="connsiteX27" fmla="*/ 11446723 w 11446723"/>
              <a:gd name="connsiteY27" fmla="*/ 1060157 h 1272194"/>
              <a:gd name="connsiteX28" fmla="*/ 11234686 w 11446723"/>
              <a:gd name="connsiteY28" fmla="*/ 1272194 h 1272194"/>
              <a:gd name="connsiteX29" fmla="*/ 10764773 w 11446723"/>
              <a:gd name="connsiteY29" fmla="*/ 1272194 h 1272194"/>
              <a:gd name="connsiteX30" fmla="*/ 10184634 w 11446723"/>
              <a:gd name="connsiteY30" fmla="*/ 1272194 h 1272194"/>
              <a:gd name="connsiteX31" fmla="*/ 9384041 w 11446723"/>
              <a:gd name="connsiteY31" fmla="*/ 1272194 h 1272194"/>
              <a:gd name="connsiteX32" fmla="*/ 8583449 w 11446723"/>
              <a:gd name="connsiteY32" fmla="*/ 1272194 h 1272194"/>
              <a:gd name="connsiteX33" fmla="*/ 8003309 w 11446723"/>
              <a:gd name="connsiteY33" fmla="*/ 1272194 h 1272194"/>
              <a:gd name="connsiteX34" fmla="*/ 7202717 w 11446723"/>
              <a:gd name="connsiteY34" fmla="*/ 1272194 h 1272194"/>
              <a:gd name="connsiteX35" fmla="*/ 6953257 w 11446723"/>
              <a:gd name="connsiteY35" fmla="*/ 1272194 h 1272194"/>
              <a:gd name="connsiteX36" fmla="*/ 6262891 w 11446723"/>
              <a:gd name="connsiteY36" fmla="*/ 1272194 h 1272194"/>
              <a:gd name="connsiteX37" fmla="*/ 6013431 w 11446723"/>
              <a:gd name="connsiteY37" fmla="*/ 1272194 h 1272194"/>
              <a:gd name="connsiteX38" fmla="*/ 5763971 w 11446723"/>
              <a:gd name="connsiteY38" fmla="*/ 1272194 h 1272194"/>
              <a:gd name="connsiteX39" fmla="*/ 5404285 w 11446723"/>
              <a:gd name="connsiteY39" fmla="*/ 1272194 h 1272194"/>
              <a:gd name="connsiteX40" fmla="*/ 4934372 w 11446723"/>
              <a:gd name="connsiteY40" fmla="*/ 1272194 h 1272194"/>
              <a:gd name="connsiteX41" fmla="*/ 4244006 w 11446723"/>
              <a:gd name="connsiteY41" fmla="*/ 1272194 h 1272194"/>
              <a:gd name="connsiteX42" fmla="*/ 3884320 w 11446723"/>
              <a:gd name="connsiteY42" fmla="*/ 1272194 h 1272194"/>
              <a:gd name="connsiteX43" fmla="*/ 3634860 w 11446723"/>
              <a:gd name="connsiteY43" fmla="*/ 1272194 h 1272194"/>
              <a:gd name="connsiteX44" fmla="*/ 2834267 w 11446723"/>
              <a:gd name="connsiteY44" fmla="*/ 1272194 h 1272194"/>
              <a:gd name="connsiteX45" fmla="*/ 2474581 w 11446723"/>
              <a:gd name="connsiteY45" fmla="*/ 1272194 h 1272194"/>
              <a:gd name="connsiteX46" fmla="*/ 2114894 w 11446723"/>
              <a:gd name="connsiteY46" fmla="*/ 1272194 h 1272194"/>
              <a:gd name="connsiteX47" fmla="*/ 1644981 w 11446723"/>
              <a:gd name="connsiteY47" fmla="*/ 1272194 h 1272194"/>
              <a:gd name="connsiteX48" fmla="*/ 844389 w 11446723"/>
              <a:gd name="connsiteY48" fmla="*/ 1272194 h 1272194"/>
              <a:gd name="connsiteX49" fmla="*/ 212037 w 11446723"/>
              <a:gd name="connsiteY49" fmla="*/ 1272194 h 1272194"/>
              <a:gd name="connsiteX50" fmla="*/ 0 w 11446723"/>
              <a:gd name="connsiteY50" fmla="*/ 1060157 h 1272194"/>
              <a:gd name="connsiteX51" fmla="*/ 0 w 11446723"/>
              <a:gd name="connsiteY51" fmla="*/ 619135 h 1272194"/>
              <a:gd name="connsiteX52" fmla="*/ 0 w 11446723"/>
              <a:gd name="connsiteY52" fmla="*/ 212037 h 12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/>
                <a:sym typeface="Arial"/>
              </a:rPr>
              <a:t>Em hãy quan sát mẫu biển cấm đi ngược chiều Hình 2 và cho biết hình dạng, màu sắc, kích thước các bộ phận của biển báo.</a:t>
            </a:r>
            <a:endParaRPr lang="en-US" sz="2800" b="1" kern="0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95230-0324-43D5-AE03-EFD188DB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657350"/>
            <a:ext cx="5734050" cy="4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Widescreen</PresentationFormat>
  <Paragraphs>115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SimSun</vt:lpstr>
      <vt:lpstr>Aptos</vt:lpstr>
      <vt:lpstr>Aptos Display</vt:lpstr>
      <vt:lpstr>Arial</vt:lpstr>
      <vt:lpstr>Calibri</vt:lpstr>
      <vt:lpstr>Cambria</vt:lpstr>
      <vt:lpstr>Mouse Memoirs</vt:lpstr>
      <vt:lpstr>Raleway</vt:lpstr>
      <vt:lpstr>SVN-Ziclets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2025-03-24T03:34:36Z</dcterms:created>
  <dcterms:modified xsi:type="dcterms:W3CDTF">2025-03-24T03:35:25Z</dcterms:modified>
</cp:coreProperties>
</file>