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7" r:id="rId2"/>
    <p:sldId id="8803" r:id="rId3"/>
    <p:sldId id="8814" r:id="rId4"/>
    <p:sldId id="8801" r:id="rId5"/>
    <p:sldId id="8733" r:id="rId6"/>
    <p:sldId id="8730" r:id="rId7"/>
    <p:sldId id="8779" r:id="rId8"/>
    <p:sldId id="8780" r:id="rId9"/>
    <p:sldId id="8781" r:id="rId10"/>
    <p:sldId id="8789" r:id="rId11"/>
    <p:sldId id="8790" r:id="rId12"/>
    <p:sldId id="8791" r:id="rId13"/>
    <p:sldId id="8807" r:id="rId14"/>
    <p:sldId id="8786" r:id="rId15"/>
    <p:sldId id="8808" r:id="rId16"/>
    <p:sldId id="8799" r:id="rId17"/>
    <p:sldId id="8809" r:id="rId18"/>
    <p:sldId id="8810" r:id="rId19"/>
    <p:sldId id="8811" r:id="rId20"/>
    <p:sldId id="8812" r:id="rId21"/>
    <p:sldId id="8813" r:id="rId22"/>
    <p:sldId id="87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9" d="100"/>
          <a:sy n="89" d="100"/>
        </p:scale>
        <p:origin x="293" y="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376097-57E9-4A5C-9740-A420772CA835}" type="datetimeFigureOut">
              <a:rPr lang="en-US" smtClean="0"/>
              <a:t>3/24/2025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AD52F-5637-416E-8BA5-39758A00994F}" type="slidenum">
              <a:rPr lang="en-US" smtClean="0"/>
              <a:t>‹#›</a:t>
            </a:fld>
            <a:endParaRPr lang="en-US"/>
          </a:p>
        </p:txBody>
      </p:sp>
    </p:spTree>
    <p:extLst>
      <p:ext uri="{BB962C8B-B14F-4D97-AF65-F5344CB8AC3E}">
        <p14:creationId xmlns:p14="http://schemas.microsoft.com/office/powerpoint/2010/main" val="37176244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9105652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2586170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5149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903944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75864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915217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7987685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020487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宋体"/>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宋体"/>
              <a:cs typeface="+mn-cs"/>
            </a:endParaRPr>
          </a:p>
        </p:txBody>
      </p:sp>
    </p:spTree>
    <p:extLst>
      <p:ext uri="{BB962C8B-B14F-4D97-AF65-F5344CB8AC3E}">
        <p14:creationId xmlns:p14="http://schemas.microsoft.com/office/powerpoint/2010/main" val="1186959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45704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A2CAD8-F91A-409A-B778-AA74111763F6}"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724377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292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Tree>
    <p:extLst>
      <p:ext uri="{BB962C8B-B14F-4D97-AF65-F5344CB8AC3E}">
        <p14:creationId xmlns:p14="http://schemas.microsoft.com/office/powerpoint/2010/main" val="8464677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321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7933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9606CA61-DBA6-4C77-B47E-0690AFD6917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2" name="矩形 1">
            <a:extLst>
              <a:ext uri="{FF2B5EF4-FFF2-40B4-BE49-F238E27FC236}">
                <a16:creationId xmlns:a16="http://schemas.microsoft.com/office/drawing/2014/main" id="{30F4D69A-2533-4294-9CF0-A838432D77FC}"/>
              </a:ext>
            </a:extLst>
          </p:cNvPr>
          <p:cNvSpPr/>
          <p:nvPr userDrawn="1"/>
        </p:nvSpPr>
        <p:spPr>
          <a:xfrm>
            <a:off x="335280" y="320040"/>
            <a:ext cx="11521440" cy="6217920"/>
          </a:xfrm>
          <a:custGeom>
            <a:avLst/>
            <a:gdLst>
              <a:gd name="connsiteX0" fmla="*/ 0 w 11521440"/>
              <a:gd name="connsiteY0" fmla="*/ 406155 h 6217920"/>
              <a:gd name="connsiteX1" fmla="*/ 406155 w 11521440"/>
              <a:gd name="connsiteY1" fmla="*/ 0 h 6217920"/>
              <a:gd name="connsiteX2" fmla="*/ 11115285 w 11521440"/>
              <a:gd name="connsiteY2" fmla="*/ 0 h 6217920"/>
              <a:gd name="connsiteX3" fmla="*/ 11521440 w 11521440"/>
              <a:gd name="connsiteY3" fmla="*/ 406155 h 6217920"/>
              <a:gd name="connsiteX4" fmla="*/ 11521440 w 11521440"/>
              <a:gd name="connsiteY4" fmla="*/ 5811765 h 6217920"/>
              <a:gd name="connsiteX5" fmla="*/ 11115285 w 11521440"/>
              <a:gd name="connsiteY5" fmla="*/ 6217920 h 6217920"/>
              <a:gd name="connsiteX6" fmla="*/ 406155 w 11521440"/>
              <a:gd name="connsiteY6" fmla="*/ 6217920 h 6217920"/>
              <a:gd name="connsiteX7" fmla="*/ 0 w 11521440"/>
              <a:gd name="connsiteY7" fmla="*/ 5811765 h 6217920"/>
              <a:gd name="connsiteX8" fmla="*/ 0 w 11521440"/>
              <a:gd name="connsiteY8" fmla="*/ 406155 h 6217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21440" h="6217920" fill="none" extrusionOk="0">
                <a:moveTo>
                  <a:pt x="0" y="406155"/>
                </a:moveTo>
                <a:cubicBezTo>
                  <a:pt x="392" y="194483"/>
                  <a:pt x="216520" y="-2031"/>
                  <a:pt x="406155" y="0"/>
                </a:cubicBezTo>
                <a:cubicBezTo>
                  <a:pt x="3862611" y="25509"/>
                  <a:pt x="9342929" y="85752"/>
                  <a:pt x="11115285" y="0"/>
                </a:cubicBezTo>
                <a:cubicBezTo>
                  <a:pt x="11357149" y="19128"/>
                  <a:pt x="11526115" y="181533"/>
                  <a:pt x="11521440" y="406155"/>
                </a:cubicBezTo>
                <a:cubicBezTo>
                  <a:pt x="11678763" y="2501665"/>
                  <a:pt x="11497009" y="4467210"/>
                  <a:pt x="11521440" y="5811765"/>
                </a:cubicBezTo>
                <a:cubicBezTo>
                  <a:pt x="11504816" y="6057413"/>
                  <a:pt x="11344900" y="6202598"/>
                  <a:pt x="11115285" y="6217920"/>
                </a:cubicBezTo>
                <a:cubicBezTo>
                  <a:pt x="5826114" y="6185634"/>
                  <a:pt x="1495629" y="6298289"/>
                  <a:pt x="406155" y="6217920"/>
                </a:cubicBezTo>
                <a:cubicBezTo>
                  <a:pt x="167589" y="6228648"/>
                  <a:pt x="-32037" y="6064960"/>
                  <a:pt x="0" y="5811765"/>
                </a:cubicBezTo>
                <a:cubicBezTo>
                  <a:pt x="-125497" y="3289937"/>
                  <a:pt x="12691" y="3037824"/>
                  <a:pt x="0" y="406155"/>
                </a:cubicBezTo>
                <a:close/>
              </a:path>
              <a:path w="11521440" h="6217920" stroke="0" extrusionOk="0">
                <a:moveTo>
                  <a:pt x="0" y="406155"/>
                </a:moveTo>
                <a:cubicBezTo>
                  <a:pt x="-27939" y="200942"/>
                  <a:pt x="159443" y="-15409"/>
                  <a:pt x="406155" y="0"/>
                </a:cubicBezTo>
                <a:cubicBezTo>
                  <a:pt x="2286372" y="29074"/>
                  <a:pt x="6065703" y="-51386"/>
                  <a:pt x="11115285" y="0"/>
                </a:cubicBezTo>
                <a:cubicBezTo>
                  <a:pt x="11382310" y="-12791"/>
                  <a:pt x="11515550" y="221447"/>
                  <a:pt x="11521440" y="406155"/>
                </a:cubicBezTo>
                <a:cubicBezTo>
                  <a:pt x="11378590" y="2213137"/>
                  <a:pt x="11373650" y="4229770"/>
                  <a:pt x="11521440" y="5811765"/>
                </a:cubicBezTo>
                <a:cubicBezTo>
                  <a:pt x="11547573" y="6071475"/>
                  <a:pt x="11324849" y="6175664"/>
                  <a:pt x="11115285" y="6217920"/>
                </a:cubicBezTo>
                <a:cubicBezTo>
                  <a:pt x="8180442" y="6340236"/>
                  <a:pt x="1725006" y="6301348"/>
                  <a:pt x="406155" y="6217920"/>
                </a:cubicBezTo>
                <a:cubicBezTo>
                  <a:pt x="201054" y="6193414"/>
                  <a:pt x="-21184" y="6021680"/>
                  <a:pt x="0" y="5811765"/>
                </a:cubicBezTo>
                <a:cubicBezTo>
                  <a:pt x="40563" y="3619913"/>
                  <a:pt x="83708" y="1355415"/>
                  <a:pt x="0" y="406155"/>
                </a:cubicBezTo>
                <a:close/>
              </a:path>
            </a:pathLst>
          </a:custGeom>
          <a:solidFill>
            <a:schemeClr val="bg1"/>
          </a:solidFill>
          <a:ln w="22225" cap="flat" cmpd="thinThick">
            <a:solidFill>
              <a:srgbClr val="FFC000"/>
            </a:solidFill>
            <a:extLst>
              <a:ext uri="{C807C97D-BFC1-408E-A445-0C87EB9F89A2}">
                <ask:lineSketchStyleProps xmlns:ask="http://schemas.microsoft.com/office/drawing/2018/sketchyshapes" sd="141708690">
                  <a:prstGeom prst="roundRect">
                    <a:avLst>
                      <a:gd name="adj" fmla="val 6532"/>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5" name="图片 5">
            <a:extLst>
              <a:ext uri="{FF2B5EF4-FFF2-40B4-BE49-F238E27FC236}">
                <a16:creationId xmlns:a16="http://schemas.microsoft.com/office/drawing/2014/main" id="{E6300BB4-4A57-424E-BC66-15D7F1D88D3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Tree>
    <p:extLst>
      <p:ext uri="{BB962C8B-B14F-4D97-AF65-F5344CB8AC3E}">
        <p14:creationId xmlns:p14="http://schemas.microsoft.com/office/powerpoint/2010/main" val="21318615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77021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垂直排列标题与&#10;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53487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312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748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7933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06745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2566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51152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CB8FB671-D110-4C75-BC20-D71012F4A82D}"/>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2025/3/24</a:t>
            </a:fld>
            <a:endParaRPr lang="zh-CN" altLang="en-US"/>
          </a:p>
        </p:txBody>
      </p:sp>
      <p:sp>
        <p:nvSpPr>
          <p:cNvPr id="3" name="页脚占位符 2">
            <a:extLst>
              <a:ext uri="{FF2B5EF4-FFF2-40B4-BE49-F238E27FC236}">
                <a16:creationId xmlns:a16="http://schemas.microsoft.com/office/drawing/2014/main" id="{14D5A602-2A66-4B9D-AC99-DCA045FC370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FDC037-E85D-4B1C-AAF2-707E200379B3}"/>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0964132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468E56B-88A9-4A63-AA39-EEC66F4BBF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DAD1967-9EA4-49D8-B47A-A4928B9BDA0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7B30B7C7-9F69-405B-A724-A56FFE8CF0D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15A3FB0E-9CF1-484B-B4E7-EDED727E82EA}"/>
              </a:ext>
            </a:extLst>
          </p:cNvPr>
          <p:cNvSpPr>
            <a:spLocks noGrp="1"/>
          </p:cNvSpPr>
          <p:nvPr>
            <p:ph type="dt" sz="half" idx="10"/>
          </p:nvPr>
        </p:nvSpPr>
        <p:spPr>
          <a:xfrm>
            <a:off x="838200" y="6356350"/>
            <a:ext cx="2743200" cy="365125"/>
          </a:xfrm>
          <a:prstGeom prst="rect">
            <a:avLst/>
          </a:prstGeom>
        </p:spPr>
        <p:txBody>
          <a:bodyPr/>
          <a:lstStyle/>
          <a:p>
            <a:fld id="{851456EF-EDA7-466D-90A9-97D47B7037CB}" type="datetimeFigureOut">
              <a:rPr lang="zh-CN" altLang="en-US" smtClean="0"/>
              <a:t>2025/3/24</a:t>
            </a:fld>
            <a:endParaRPr lang="zh-CN" altLang="en-US"/>
          </a:p>
        </p:txBody>
      </p:sp>
      <p:sp>
        <p:nvSpPr>
          <p:cNvPr id="6" name="页脚占位符 5">
            <a:extLst>
              <a:ext uri="{FF2B5EF4-FFF2-40B4-BE49-F238E27FC236}">
                <a16:creationId xmlns:a16="http://schemas.microsoft.com/office/drawing/2014/main" id="{A0058464-C1D5-4E69-91AB-FEEADBE5E5F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FD4698F-D47F-464C-8A82-581E076C7912}"/>
              </a:ext>
            </a:extLst>
          </p:cNvPr>
          <p:cNvSpPr>
            <a:spLocks noGrp="1"/>
          </p:cNvSpPr>
          <p:nvPr>
            <p:ph type="sldNum" sz="quarter" idx="12"/>
          </p:nvPr>
        </p:nvSpPr>
        <p:spPr>
          <a:xfrm>
            <a:off x="8610600" y="6356350"/>
            <a:ext cx="2743200" cy="365125"/>
          </a:xfrm>
          <a:prstGeom prst="rect">
            <a:avLst/>
          </a:prstGeom>
        </p:spPr>
        <p:txBody>
          <a:bodyPr/>
          <a:lstStyle/>
          <a:p>
            <a:fld id="{1A7D73ED-7EBB-4E11-B60B-79773C5177D3}" type="slidenum">
              <a:rPr lang="zh-CN" altLang="en-US" smtClean="0"/>
              <a:t>‹#›</a:t>
            </a:fld>
            <a:endParaRPr lang="zh-CN" altLang="en-US"/>
          </a:p>
        </p:txBody>
      </p:sp>
    </p:spTree>
    <p:extLst>
      <p:ext uri="{BB962C8B-B14F-4D97-AF65-F5344CB8AC3E}">
        <p14:creationId xmlns:p14="http://schemas.microsoft.com/office/powerpoint/2010/main" val="39549733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7874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5D"/>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3646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 Target="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audio" Target="NULL"/><Relationship Id="rId3" Type="http://schemas.openxmlformats.org/officeDocument/2006/relationships/audio" Target="../media/audio1.wav"/><Relationship Id="rId7" Type="http://schemas.microsoft.com/office/2007/relationships/hdphoto" Target="../media/hdphoto1.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microsoft.com/office/2007/relationships/hdphoto" Target="../media/hdphoto2.wdp"/><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emf"/><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17.png"/><Relationship Id="rId11" Type="http://schemas.openxmlformats.org/officeDocument/2006/relationships/slide" Target="slide12.xml"/><Relationship Id="rId5" Type="http://schemas.openxmlformats.org/officeDocument/2006/relationships/image" Target="../media/image16.png"/><Relationship Id="rId10" Type="http://schemas.openxmlformats.org/officeDocument/2006/relationships/slide" Target="slide11.xml"/><Relationship Id="rId4" Type="http://schemas.openxmlformats.org/officeDocument/2006/relationships/image" Target="../media/image15.png"/><Relationship Id="rId9" Type="http://schemas.openxmlformats.org/officeDocument/2006/relationships/slide" Target="slide10.xml"/><Relationship Id="rId1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8.xml"/><Relationship Id="rId1" Type="http://schemas.openxmlformats.org/officeDocument/2006/relationships/slideLayout" Target="../slideLayouts/slideLayout13.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grpSp>
        <p:nvGrpSpPr>
          <p:cNvPr id="23" name="Group 22">
            <a:extLst>
              <a:ext uri="{FF2B5EF4-FFF2-40B4-BE49-F238E27FC236}">
                <a16:creationId xmlns:a16="http://schemas.microsoft.com/office/drawing/2014/main" id="{A8DA41B0-9564-41C4-8BA5-8CA0C4613B36}"/>
              </a:ext>
            </a:extLst>
          </p:cNvPr>
          <p:cNvGrpSpPr/>
          <p:nvPr/>
        </p:nvGrpSpPr>
        <p:grpSpPr>
          <a:xfrm>
            <a:off x="4143374" y="1543050"/>
            <a:ext cx="3548461" cy="797080"/>
            <a:chOff x="2831555" y="1626491"/>
            <a:chExt cx="3193496" cy="861774"/>
          </a:xfrm>
          <a:solidFill>
            <a:srgbClr val="E82856"/>
          </a:solidFill>
        </p:grpSpPr>
        <p:sp>
          <p:nvSpPr>
            <p:cNvPr id="24" name="矩形: 圆角 10">
              <a:extLst>
                <a:ext uri="{FF2B5EF4-FFF2-40B4-BE49-F238E27FC236}">
                  <a16:creationId xmlns:a16="http://schemas.microsoft.com/office/drawing/2014/main" id="{C0B0E605-91F1-4C90-8255-A7FC97576141}"/>
                </a:ext>
              </a:extLst>
            </p:cNvPr>
            <p:cNvSpPr/>
            <p:nvPr/>
          </p:nvSpPr>
          <p:spPr>
            <a:xfrm rot="5400000">
              <a:off x="3997416" y="460630"/>
              <a:ext cx="861774" cy="3193496"/>
            </a:xfrm>
            <a:prstGeom prst="roundRect">
              <a:avLst>
                <a:gd name="adj" fmla="val 32744"/>
              </a:avLst>
            </a:prstGeom>
            <a:solidFill>
              <a:srgbClr val="FF0066"/>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panose="020B0604020202020204" pitchFamily="34" charset="0"/>
                <a:ea typeface="等线" panose="02010600030101010101" pitchFamily="2" charset="-122"/>
                <a:cs typeface="Arial" panose="020B0604020202020204" pitchFamily="34" charset="0"/>
              </a:endParaRPr>
            </a:p>
          </p:txBody>
        </p:sp>
        <p:sp>
          <p:nvSpPr>
            <p:cNvPr id="25" name="TextBox 24">
              <a:extLst>
                <a:ext uri="{FF2B5EF4-FFF2-40B4-BE49-F238E27FC236}">
                  <a16:creationId xmlns:a16="http://schemas.microsoft.com/office/drawing/2014/main" id="{AE171D63-DDA1-4AC3-9B83-858D00D21C5D}"/>
                </a:ext>
              </a:extLst>
            </p:cNvPr>
            <p:cNvSpPr txBox="1"/>
            <p:nvPr/>
          </p:nvSpPr>
          <p:spPr>
            <a:xfrm>
              <a:off x="2831555" y="1641879"/>
              <a:ext cx="319349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White Xmas PERSONAL USE" pitchFamily="50" charset="0"/>
                  <a:cs typeface="Calibri" panose="020F0502020204030204" pitchFamily="34" charset="0"/>
                </a:rPr>
                <a:t>TIẾNG VIỆT</a:t>
              </a:r>
            </a:p>
          </p:txBody>
        </p:sp>
      </p:grpSp>
      <p:pic>
        <p:nvPicPr>
          <p:cNvPr id="3" name="Picture 2">
            <a:extLst>
              <a:ext uri="{FF2B5EF4-FFF2-40B4-BE49-F238E27FC236}">
                <a16:creationId xmlns:a16="http://schemas.microsoft.com/office/drawing/2014/main" id="{230E7F2B-7D86-4F55-ADDD-CC84B02B2861}"/>
              </a:ext>
            </a:extLst>
          </p:cNvPr>
          <p:cNvPicPr>
            <a:picLocks noChangeAspect="1"/>
          </p:cNvPicPr>
          <p:nvPr/>
        </p:nvPicPr>
        <p:blipFill>
          <a:blip r:embed="rId4"/>
          <a:stretch>
            <a:fillRect/>
          </a:stretch>
        </p:blipFill>
        <p:spPr>
          <a:xfrm>
            <a:off x="974162" y="2236381"/>
            <a:ext cx="10053175" cy="2042337"/>
          </a:xfrm>
          <a:prstGeom prst="rect">
            <a:avLst/>
          </a:prstGeom>
        </p:spPr>
      </p:pic>
      <p:sp>
        <p:nvSpPr>
          <p:cNvPr id="4" name="TextBox 3">
            <a:extLst>
              <a:ext uri="{FF2B5EF4-FFF2-40B4-BE49-F238E27FC236}">
                <a16:creationId xmlns:a16="http://schemas.microsoft.com/office/drawing/2014/main" id="{415532B9-B89B-4DB3-8950-95DC2DA02034}"/>
              </a:ext>
            </a:extLst>
          </p:cNvPr>
          <p:cNvSpPr txBox="1"/>
          <p:nvPr/>
        </p:nvSpPr>
        <p:spPr>
          <a:xfrm>
            <a:off x="5124450" y="3733800"/>
            <a:ext cx="2152650" cy="523220"/>
          </a:xfrm>
          <a:prstGeom prst="rect">
            <a:avLst/>
          </a:prstGeom>
          <a:noFill/>
        </p:spPr>
        <p:txBody>
          <a:bodyPr wrap="square" rtlCol="0">
            <a:spAutoFit/>
          </a:bodyPr>
          <a:lstStyle/>
          <a:p>
            <a:r>
              <a:rPr lang="en-US" sz="2800" b="1" dirty="0">
                <a:solidFill>
                  <a:srgbClr val="002060"/>
                </a:solidFill>
                <a:latin typeface="Calibri" panose="020F0502020204030204" pitchFamily="34" charset="0"/>
                <a:cs typeface="Calibri" panose="020F0502020204030204" pitchFamily="34" charset="0"/>
              </a:rPr>
              <a:t>(</a:t>
            </a:r>
            <a:r>
              <a:rPr lang="en-US" sz="2800" b="1" dirty="0" err="1">
                <a:solidFill>
                  <a:srgbClr val="002060"/>
                </a:solidFill>
                <a:latin typeface="Calibri" panose="020F0502020204030204" pitchFamily="34" charset="0"/>
                <a:cs typeface="Calibri" panose="020F0502020204030204" pitchFamily="34" charset="0"/>
              </a:rPr>
              <a:t>Tiết</a:t>
            </a:r>
            <a:r>
              <a:rPr lang="en-US" sz="2800" b="1" dirty="0">
                <a:solidFill>
                  <a:srgbClr val="002060"/>
                </a:solidFill>
                <a:latin typeface="Calibri" panose="020F0502020204030204" pitchFamily="34" charset="0"/>
                <a:cs typeface="Calibri" panose="020F0502020204030204" pitchFamily="34" charset="0"/>
              </a:rPr>
              <a:t> 1 + 2)</a:t>
            </a:r>
          </a:p>
        </p:txBody>
      </p:sp>
      <p:pic>
        <p:nvPicPr>
          <p:cNvPr id="2" name="Picture 2" descr="Ảnh có chứa văn bản, biểu tượng, Phông chữ, Nhãn hiệu&#10;&#10;Mô tả được tạo tự động">
            <a:extLst>
              <a:ext uri="{FF2B5EF4-FFF2-40B4-BE49-F238E27FC236}">
                <a16:creationId xmlns:a16="http://schemas.microsoft.com/office/drawing/2014/main" id="{2B3CDF93-6BD4-E42B-C87C-2ED9913B42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0708" y="138060"/>
            <a:ext cx="1336807" cy="1261269"/>
          </a:xfrm>
          <a:prstGeom prst="ellipse">
            <a:avLst/>
          </a:prstGeom>
        </p:spPr>
      </p:pic>
      <p:sp>
        <p:nvSpPr>
          <p:cNvPr id="5" name="Hộp Văn bản 5">
            <a:extLst>
              <a:ext uri="{FF2B5EF4-FFF2-40B4-BE49-F238E27FC236}">
                <a16:creationId xmlns:a16="http://schemas.microsoft.com/office/drawing/2014/main" id="{2EC48700-AB78-4555-A479-F145688E6DEA}"/>
              </a:ext>
            </a:extLst>
          </p:cNvPr>
          <p:cNvSpPr txBox="1"/>
          <p:nvPr/>
        </p:nvSpPr>
        <p:spPr>
          <a:xfrm>
            <a:off x="2590599" y="750018"/>
            <a:ext cx="6812396"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err="1">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rPr>
              <a:t>UBND</a:t>
            </a:r>
            <a:r>
              <a:rPr kumimoji="0" lang="en-US" b="1"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rPr>
              <a:t> </a:t>
            </a:r>
            <a:r>
              <a:rPr kumimoji="0" lang="vi-VN" b="1"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rPr>
              <a:t>QUẬN LONG BIÊN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b="1" i="0" u="none" strike="noStrike" kern="1200" cap="none" spc="0" normalizeH="0" baseline="0" noProof="0" dirty="0">
                <a:ln>
                  <a:noFill/>
                </a:ln>
                <a:solidFill>
                  <a:schemeClr val="bg2">
                    <a:lumMod val="75000"/>
                  </a:schemeClr>
                </a:solidFill>
                <a:effectLst/>
                <a:uLnTx/>
                <a:uFillTx/>
                <a:latin typeface="Times New Roman" panose="02020603050405020304" pitchFamily="18" charset="0"/>
                <a:ea typeface="+mn-ea"/>
                <a:cs typeface="Times New Roman" panose="02020603050405020304" pitchFamily="18" charset="0"/>
              </a:rPr>
              <a:t>TRƯỜNG TIỂU HỌC ÁI MỘ B  </a:t>
            </a: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barn(inVertical)">
                                      <p:cBhvr>
                                        <p:cTn id="19"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20">
            <a:extLst>
              <a:ext uri="{FF2B5EF4-FFF2-40B4-BE49-F238E27FC236}">
                <a16:creationId xmlns:a16="http://schemas.microsoft.com/office/drawing/2014/main" id="{5D5CC87E-A7AE-4AFA-84C7-E553D812DD72}"/>
              </a:ext>
            </a:extLst>
          </p:cNvPr>
          <p:cNvGrpSpPr/>
          <p:nvPr/>
        </p:nvGrpSpPr>
        <p:grpSpPr>
          <a:xfrm>
            <a:off x="889994" y="1550495"/>
            <a:ext cx="10153128" cy="5184575"/>
            <a:chOff x="2556108" y="1538524"/>
            <a:chExt cx="6911261" cy="3633873"/>
          </a:xfrm>
        </p:grpSpPr>
        <p:sp>
          <p:nvSpPr>
            <p:cNvPr id="18" name="椭圆 31">
              <a:extLst>
                <a:ext uri="{FF2B5EF4-FFF2-40B4-BE49-F238E27FC236}">
                  <a16:creationId xmlns:a16="http://schemas.microsoft.com/office/drawing/2014/main" id="{35B26BC5-76A0-4C58-BBAE-BD3867AFA21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9B0CEC2F-2C9F-45A4-848E-0C0A179740F0}"/>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A3436032-FA87-4713-90ED-6ECA672F4686}"/>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58D5F91E-0BF3-4DF9-82D3-E0ACB85DDA0B}"/>
              </a:ext>
            </a:extLst>
          </p:cNvPr>
          <p:cNvGrpSpPr/>
          <p:nvPr/>
        </p:nvGrpSpPr>
        <p:grpSpPr>
          <a:xfrm>
            <a:off x="609600" y="1011886"/>
            <a:ext cx="11115675" cy="1379442"/>
            <a:chOff x="876249" y="206244"/>
            <a:chExt cx="9072755" cy="635790"/>
          </a:xfrm>
        </p:grpSpPr>
        <p:sp>
          <p:nvSpPr>
            <p:cNvPr id="22" name="Rectangle: Rounded Corners 379">
              <a:extLst>
                <a:ext uri="{FF2B5EF4-FFF2-40B4-BE49-F238E27FC236}">
                  <a16:creationId xmlns:a16="http://schemas.microsoft.com/office/drawing/2014/main" id="{3FA30AB9-6B99-46F8-8F91-A62C986CC941}"/>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B9317DA2-277A-40EC-BFFF-501CAE4306E5}"/>
                </a:ext>
              </a:extLst>
            </p:cNvPr>
            <p:cNvSpPr txBox="1"/>
            <p:nvPr/>
          </p:nvSpPr>
          <p:spPr>
            <a:xfrm>
              <a:off x="876249" y="232056"/>
              <a:ext cx="9072755" cy="609978"/>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2.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Bầy</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voi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rừng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Trường</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Sơn</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BDD4BA3E-341A-431B-B57A-89C2B21F079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91D127C1-9D51-4459-8EA9-63C32B69EB1D}"/>
              </a:ext>
            </a:extLst>
          </p:cNvPr>
          <p:cNvSpPr txBox="1"/>
          <p:nvPr/>
        </p:nvSpPr>
        <p:spPr>
          <a:xfrm>
            <a:off x="6315718" y="274292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a:t>
            </a:r>
            <a:r>
              <a:rPr lang="en-US" sz="3200" b="1" dirty="0" err="1">
                <a:solidFill>
                  <a:srgbClr val="C00000"/>
                </a:solidFill>
                <a:latin typeface="Calibri" panose="020F0502020204030204" pitchFamily="34" charset="0"/>
                <a:cs typeface="Calibri" panose="020F0502020204030204" pitchFamily="34" charset="0"/>
                <a:sym typeface="+mn-ea"/>
              </a:rPr>
              <a:t>đọc</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cho</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thấy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của</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cảnh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rừng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Trường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Sơn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bầy</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voi</a:t>
            </a:r>
            <a:r>
              <a:rPr lang="en-US" sz="3200" b="1" dirty="0">
                <a:solidFill>
                  <a:srgbClr val="C00000"/>
                </a:solidFill>
                <a:latin typeface="Calibri" panose="020F0502020204030204" pitchFamily="34" charset="0"/>
                <a:cs typeface="Calibri" panose="020F0502020204030204" pitchFamily="34" charset="0"/>
                <a:sym typeface="+mn-ea"/>
              </a:rPr>
              <a:t> – </a:t>
            </a:r>
            <a:r>
              <a:rPr lang="en-US" sz="3200" b="1" dirty="0" err="1">
                <a:solidFill>
                  <a:srgbClr val="C00000"/>
                </a:solidFill>
                <a:latin typeface="Calibri" panose="020F0502020204030204" pitchFamily="34" charset="0"/>
                <a:cs typeface="Calibri" panose="020F0502020204030204" pitchFamily="34" charset="0"/>
                <a:sym typeface="+mn-ea"/>
              </a:rPr>
              <a:t>loài</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vật</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mang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vẻ</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đẹp</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khỏe</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khoắn</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thông</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minh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và</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tình</a:t>
            </a:r>
            <a:r>
              <a:rPr lang="en-US" sz="3200" b="1" dirty="0">
                <a:solidFill>
                  <a:srgbClr val="C00000"/>
                </a:solidFill>
                <a:latin typeface="Calibri" panose="020F0502020204030204" pitchFamily="34" charset="0"/>
                <a:cs typeface="Calibri" panose="020F0502020204030204" pitchFamily="34" charset="0"/>
                <a:sym typeface="+mn-ea"/>
              </a:rPr>
              <a:t> </a:t>
            </a:r>
            <a:r>
              <a:rPr lang="en-US" sz="3200" b="1" dirty="0" err="1">
                <a:solidFill>
                  <a:srgbClr val="C00000"/>
                </a:solidFill>
                <a:latin typeface="Calibri" panose="020F0502020204030204" pitchFamily="34" charset="0"/>
                <a:cs typeface="Calibri" panose="020F0502020204030204" pitchFamily="34" charset="0"/>
                <a:sym typeface="+mn-ea"/>
              </a:rPr>
              <a:t>nghĩa</a:t>
            </a:r>
            <a:r>
              <a:rPr lang="en-US" sz="3200" b="1" dirty="0">
                <a:solidFill>
                  <a:srgbClr val="C00000"/>
                </a:solidFill>
                <a:latin typeface="Calibri" panose="020F0502020204030204" pitchFamily="34" charset="0"/>
                <a:cs typeface="Calibri" panose="020F0502020204030204" pitchFamily="34" charset="0"/>
                <a:sym typeface="+mn-ea"/>
              </a:rPr>
              <a:t>.</a:t>
            </a:r>
            <a:endParaRPr lang="vi-VN" sz="32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D59F31EE-85B7-4942-B313-FA6FA11C7E04}"/>
              </a:ext>
            </a:extLst>
          </p:cNvPr>
          <p:cNvPicPr>
            <a:picLocks noChangeAspect="1"/>
          </p:cNvPicPr>
          <p:nvPr/>
        </p:nvPicPr>
        <p:blipFill>
          <a:blip r:embed="rId3"/>
          <a:stretch>
            <a:fillRect/>
          </a:stretch>
        </p:blipFill>
        <p:spPr>
          <a:xfrm>
            <a:off x="1257300" y="3155794"/>
            <a:ext cx="4457700" cy="2102005"/>
          </a:xfrm>
          <a:prstGeom prst="rect">
            <a:avLst/>
          </a:prstGeom>
          <a:ln>
            <a:noFill/>
          </a:ln>
          <a:effectLst>
            <a:softEdge rad="112500"/>
          </a:effectLst>
        </p:spPr>
      </p:pic>
    </p:spTree>
    <p:extLst>
      <p:ext uri="{BB962C8B-B14F-4D97-AF65-F5344CB8AC3E}">
        <p14:creationId xmlns:p14="http://schemas.microsoft.com/office/powerpoint/2010/main" val="849965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0">
            <a:extLst>
              <a:ext uri="{FF2B5EF4-FFF2-40B4-BE49-F238E27FC236}">
                <a16:creationId xmlns:a16="http://schemas.microsoft.com/office/drawing/2014/main" id="{16C97CE8-DD85-43BD-8461-7005D3B2D817}"/>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A226606-B5AE-43FA-8399-A0EB773E743B}"/>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F6C5F0A4-5C19-4C2A-9060-47BBFDDF221D}"/>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20" name="椭圆 31">
              <a:extLst>
                <a:ext uri="{FF2B5EF4-FFF2-40B4-BE49-F238E27FC236}">
                  <a16:creationId xmlns:a16="http://schemas.microsoft.com/office/drawing/2014/main" id="{1E481BC1-B73E-4C3A-B97C-A9AB52315FDF}"/>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1" name="Group 20">
            <a:extLst>
              <a:ext uri="{FF2B5EF4-FFF2-40B4-BE49-F238E27FC236}">
                <a16:creationId xmlns:a16="http://schemas.microsoft.com/office/drawing/2014/main" id="{DE030CAA-1860-4B8D-B740-68AA2A4791AD}"/>
              </a:ext>
            </a:extLst>
          </p:cNvPr>
          <p:cNvGrpSpPr/>
          <p:nvPr/>
        </p:nvGrpSpPr>
        <p:grpSpPr>
          <a:xfrm>
            <a:off x="1347821" y="1011886"/>
            <a:ext cx="9496358" cy="1077218"/>
            <a:chOff x="876249" y="206244"/>
            <a:chExt cx="9072755" cy="496494"/>
          </a:xfrm>
        </p:grpSpPr>
        <p:sp>
          <p:nvSpPr>
            <p:cNvPr id="22" name="Rectangle: Rounded Corners 379">
              <a:extLst>
                <a:ext uri="{FF2B5EF4-FFF2-40B4-BE49-F238E27FC236}">
                  <a16:creationId xmlns:a16="http://schemas.microsoft.com/office/drawing/2014/main" id="{8E0F1BFD-FBA2-45C7-8B11-DCBAC6D0EA5C}"/>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3" name="TextBox 22">
              <a:extLst>
                <a:ext uri="{FF2B5EF4-FFF2-40B4-BE49-F238E27FC236}">
                  <a16:creationId xmlns:a16="http://schemas.microsoft.com/office/drawing/2014/main" id="{90F74768-6F98-4F65-A3A7-B62DEAF7D002}"/>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3.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Chuyện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bên</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cửa</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sổ</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4" name="Arrow: Right 1">
            <a:hlinkClick r:id="rId2" action="ppaction://hlinksldjump"/>
            <a:extLst>
              <a:ext uri="{FF2B5EF4-FFF2-40B4-BE49-F238E27FC236}">
                <a16:creationId xmlns:a16="http://schemas.microsoft.com/office/drawing/2014/main" id="{F29C87F4-0900-4923-BBA7-5333B9023802}"/>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5" name="TextBox 24">
            <a:extLst>
              <a:ext uri="{FF2B5EF4-FFF2-40B4-BE49-F238E27FC236}">
                <a16:creationId xmlns:a16="http://schemas.microsoft.com/office/drawing/2014/main" id="{85C84978-20CD-49D6-BA3C-7113CBD76B0E}"/>
              </a:ext>
            </a:extLst>
          </p:cNvPr>
          <p:cNvSpPr txBox="1"/>
          <p:nvPr/>
        </p:nvSpPr>
        <p:spPr>
          <a:xfrm>
            <a:off x="6182368" y="2457174"/>
            <a:ext cx="4428482" cy="3970318"/>
          </a:xfrm>
          <a:prstGeom prst="rect">
            <a:avLst/>
          </a:prstGeom>
          <a:noFill/>
        </p:spPr>
        <p:txBody>
          <a:bodyPr wrap="square" rtlCol="0">
            <a:spAutoFit/>
          </a:bodyPr>
          <a:lstStyle/>
          <a:p>
            <a:pPr lvl="0" algn="just" defTabSz="1218565"/>
            <a:r>
              <a:rPr lang="en-US" sz="2800" b="1" dirty="0" err="1">
                <a:solidFill>
                  <a:srgbClr val="C00000"/>
                </a:solidFill>
                <a:latin typeface="Calibri" panose="020F0502020204030204" pitchFamily="34" charset="0"/>
                <a:cs typeface="Calibri" panose="020F0502020204030204" pitchFamily="34" charset="0"/>
                <a:sym typeface="+mn-ea"/>
              </a:rPr>
              <a:t>Câu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chuyện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kể</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về</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bài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học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của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một</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Do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cư</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xử</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thân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thiện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với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đàn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chim</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chúng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bay </a:t>
            </a:r>
            <a:r>
              <a:rPr lang="en-US" sz="2800" b="1" dirty="0" err="1">
                <a:solidFill>
                  <a:srgbClr val="C00000"/>
                </a:solidFill>
                <a:latin typeface="Calibri" panose="020F0502020204030204" pitchFamily="34" charset="0"/>
                <a:cs typeface="Calibri" panose="020F0502020204030204" pitchFamily="34" charset="0"/>
                <a:sym typeface="+mn-ea"/>
              </a:rPr>
              <a:t>đi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khác</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không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trở</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lại</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nữa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Cậu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bé</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đã</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hiểu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ra</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rằng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Nếu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thì</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thiên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nhiên</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cũng</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yêu</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quý</a:t>
            </a:r>
            <a:r>
              <a:rPr lang="en-US" sz="2800" b="1" dirty="0">
                <a:solidFill>
                  <a:srgbClr val="C00000"/>
                </a:solidFill>
                <a:latin typeface="Calibri" panose="020F0502020204030204" pitchFamily="34" charset="0"/>
                <a:cs typeface="Calibri" panose="020F0502020204030204" pitchFamily="34" charset="0"/>
                <a:sym typeface="+mn-ea"/>
              </a:rPr>
              <a:t> </a:t>
            </a:r>
            <a:r>
              <a:rPr lang="en-US" sz="2800" b="1" dirty="0" err="1">
                <a:solidFill>
                  <a:srgbClr val="C00000"/>
                </a:solidFill>
                <a:latin typeface="Calibri" panose="020F0502020204030204" pitchFamily="34" charset="0"/>
                <a:cs typeface="Calibri" panose="020F0502020204030204" pitchFamily="34" charset="0"/>
                <a:sym typeface="+mn-ea"/>
              </a:rPr>
              <a:t>bạn</a:t>
            </a:r>
            <a:r>
              <a:rPr lang="en-US" sz="2800" b="1" dirty="0">
                <a:solidFill>
                  <a:srgbClr val="C00000"/>
                </a:solidFill>
                <a:latin typeface="Calibri" panose="020F0502020204030204" pitchFamily="34" charset="0"/>
                <a:cs typeface="Calibri" panose="020F0502020204030204" pitchFamily="34" charset="0"/>
                <a:sym typeface="+mn-ea"/>
              </a:rPr>
              <a:t>.</a:t>
            </a:r>
            <a:endParaRPr lang="vi-VN" sz="2800" b="1" dirty="0">
              <a:solidFill>
                <a:srgbClr val="C00000"/>
              </a:solidFill>
              <a:latin typeface="Calibri" panose="020F0502020204030204" pitchFamily="34" charset="0"/>
              <a:cs typeface="Calibri" panose="020F0502020204030204" pitchFamily="34" charset="0"/>
              <a:sym typeface="+mn-ea"/>
            </a:endParaRPr>
          </a:p>
        </p:txBody>
      </p:sp>
      <p:pic>
        <p:nvPicPr>
          <p:cNvPr id="12" name="Picture 11">
            <a:extLst>
              <a:ext uri="{FF2B5EF4-FFF2-40B4-BE49-F238E27FC236}">
                <a16:creationId xmlns:a16="http://schemas.microsoft.com/office/drawing/2014/main" id="{F9FDD5BA-CA32-4320-97D8-E52D4AB4AB39}"/>
              </a:ext>
            </a:extLst>
          </p:cNvPr>
          <p:cNvPicPr>
            <a:picLocks noChangeAspect="1"/>
          </p:cNvPicPr>
          <p:nvPr/>
        </p:nvPicPr>
        <p:blipFill>
          <a:blip r:embed="rId3"/>
          <a:stretch>
            <a:fillRect/>
          </a:stretch>
        </p:blipFill>
        <p:spPr>
          <a:xfrm>
            <a:off x="1768337" y="2886075"/>
            <a:ext cx="3705225" cy="2809875"/>
          </a:xfrm>
          <a:prstGeom prst="rect">
            <a:avLst/>
          </a:prstGeom>
          <a:ln>
            <a:noFill/>
          </a:ln>
          <a:effectLst>
            <a:softEdge rad="112500"/>
          </a:effectLst>
        </p:spPr>
      </p:pic>
    </p:spTree>
    <p:extLst>
      <p:ext uri="{BB962C8B-B14F-4D97-AF65-F5344CB8AC3E}">
        <p14:creationId xmlns:p14="http://schemas.microsoft.com/office/powerpoint/2010/main" val="19159748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组合 20">
            <a:extLst>
              <a:ext uri="{FF2B5EF4-FFF2-40B4-BE49-F238E27FC236}">
                <a16:creationId xmlns:a16="http://schemas.microsoft.com/office/drawing/2014/main" id="{BAB2F535-8B51-4FF7-A74E-56D809CEAC9B}"/>
              </a:ext>
            </a:extLst>
          </p:cNvPr>
          <p:cNvGrpSpPr/>
          <p:nvPr/>
        </p:nvGrpSpPr>
        <p:grpSpPr>
          <a:xfrm>
            <a:off x="889994" y="1550495"/>
            <a:ext cx="10153128" cy="5184575"/>
            <a:chOff x="2556108" y="1538524"/>
            <a:chExt cx="6911261" cy="3633873"/>
          </a:xfrm>
        </p:grpSpPr>
        <p:sp>
          <p:nvSpPr>
            <p:cNvPr id="17" name="椭圆 31">
              <a:extLst>
                <a:ext uri="{FF2B5EF4-FFF2-40B4-BE49-F238E27FC236}">
                  <a16:creationId xmlns:a16="http://schemas.microsoft.com/office/drawing/2014/main" id="{79658E08-02A9-45F1-BE92-20ABDBC8BC37}"/>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8" name="椭圆 31">
              <a:extLst>
                <a:ext uri="{FF2B5EF4-FFF2-40B4-BE49-F238E27FC236}">
                  <a16:creationId xmlns:a16="http://schemas.microsoft.com/office/drawing/2014/main" id="{00D8B815-F781-421C-A691-9E4BC8DCA102}"/>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9" name="椭圆 31">
              <a:extLst>
                <a:ext uri="{FF2B5EF4-FFF2-40B4-BE49-F238E27FC236}">
                  <a16:creationId xmlns:a16="http://schemas.microsoft.com/office/drawing/2014/main" id="{3ED5C1FC-9532-4074-9D25-E55509B2FDE1}"/>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20" name="Group 19">
            <a:extLst>
              <a:ext uri="{FF2B5EF4-FFF2-40B4-BE49-F238E27FC236}">
                <a16:creationId xmlns:a16="http://schemas.microsoft.com/office/drawing/2014/main" id="{F2D2CF4A-9E64-4FC5-A003-8B54AE68EC96}"/>
              </a:ext>
            </a:extLst>
          </p:cNvPr>
          <p:cNvGrpSpPr/>
          <p:nvPr/>
        </p:nvGrpSpPr>
        <p:grpSpPr>
          <a:xfrm>
            <a:off x="1347821" y="1011886"/>
            <a:ext cx="9496358" cy="1077218"/>
            <a:chOff x="876249" y="206244"/>
            <a:chExt cx="9072755" cy="496494"/>
          </a:xfrm>
        </p:grpSpPr>
        <p:sp>
          <p:nvSpPr>
            <p:cNvPr id="21" name="Rectangle: Rounded Corners 379">
              <a:extLst>
                <a:ext uri="{FF2B5EF4-FFF2-40B4-BE49-F238E27FC236}">
                  <a16:creationId xmlns:a16="http://schemas.microsoft.com/office/drawing/2014/main" id="{974F3FCD-A67E-43C3-AA28-7950F378F47F}"/>
                </a:ext>
              </a:extLst>
            </p:cNvPr>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9E5F1EC3-DBE0-49CE-B10F-8773C415BD27}"/>
                </a:ext>
              </a:extLst>
            </p:cNvPr>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4.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lang="en-US" sz="4000" dirty="0">
                  <a:solidFill>
                    <a:prstClr val="black"/>
                  </a:solidFill>
                  <a:latin typeface="Calibri" panose="020F0502020204030204" pitchFamily="34" charset="0"/>
                  <a:cs typeface="Calibri" panose="020F0502020204030204" pitchFamily="34" charset="0"/>
                  <a:sym typeface="+mn-ea"/>
                </a:rPr>
                <a:t> Tay </a:t>
              </a:r>
              <a:r>
                <a:rPr lang="en-US" sz="4000" dirty="0" err="1">
                  <a:solidFill>
                    <a:prstClr val="black"/>
                  </a:solidFill>
                  <a:latin typeface="Calibri" panose="020F0502020204030204" pitchFamily="34" charset="0"/>
                  <a:cs typeface="Calibri" panose="020F0502020204030204" pitchFamily="34" charset="0"/>
                  <a:sym typeface="+mn-ea"/>
                </a:rPr>
                <a:t>trái</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và</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tay</a:t>
              </a:r>
              <a:r>
                <a:rPr lang="en-US" sz="4000" dirty="0">
                  <a:solidFill>
                    <a:prstClr val="black"/>
                  </a:solidFill>
                  <a:latin typeface="Calibri" panose="020F0502020204030204" pitchFamily="34" charset="0"/>
                  <a:cs typeface="Calibri" panose="020F0502020204030204" pitchFamily="34" charset="0"/>
                  <a:sym typeface="+mn-ea"/>
                </a:rPr>
                <a:t> </a:t>
              </a:r>
              <a:r>
                <a:rPr lang="en-US" sz="4000" dirty="0" err="1">
                  <a:solidFill>
                    <a:prstClr val="black"/>
                  </a:solidFill>
                  <a:latin typeface="Calibri" panose="020F0502020204030204" pitchFamily="34" charset="0"/>
                  <a:cs typeface="Calibri" panose="020F0502020204030204" pitchFamily="34" charset="0"/>
                  <a:sym typeface="+mn-ea"/>
                </a:rPr>
                <a:t>phải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23" name="Arrow: Right 1">
            <a:hlinkClick r:id="rId2" action="ppaction://hlinksldjump"/>
            <a:extLst>
              <a:ext uri="{FF2B5EF4-FFF2-40B4-BE49-F238E27FC236}">
                <a16:creationId xmlns:a16="http://schemas.microsoft.com/office/drawing/2014/main" id="{1513A76E-75F3-4D3C-97C1-2FBE56BEDA8E}"/>
              </a:ext>
            </a:extLst>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24" name="TextBox 23">
            <a:extLst>
              <a:ext uri="{FF2B5EF4-FFF2-40B4-BE49-F238E27FC236}">
                <a16:creationId xmlns:a16="http://schemas.microsoft.com/office/drawing/2014/main" id="{13058D57-F4C1-4512-9209-EB22EAC7EDBA}"/>
              </a:ext>
            </a:extLst>
          </p:cNvPr>
          <p:cNvSpPr txBox="1"/>
          <p:nvPr/>
        </p:nvSpPr>
        <p:spPr>
          <a:xfrm>
            <a:off x="6182368" y="2457174"/>
            <a:ext cx="4428482" cy="3046988"/>
          </a:xfrm>
          <a:prstGeom prst="rect">
            <a:avLst/>
          </a:prstGeom>
          <a:noFill/>
        </p:spPr>
        <p:txBody>
          <a:bodyPr wrap="square" rtlCol="0">
            <a:spAutoFit/>
          </a:bodyPr>
          <a:lstStyle/>
          <a:p>
            <a:pPr lvl="0" algn="just" defTabSz="1218565"/>
            <a:r>
              <a:rPr lang="vi-VN" sz="3200" b="1" dirty="0">
                <a:solidFill>
                  <a:srgbClr val="C00000"/>
                </a:solidFill>
                <a:latin typeface="Calibri" panose="020F0502020204030204" pitchFamily="34" charset="0"/>
                <a:cs typeface="Calibri" panose="020F0502020204030204" pitchFamily="34" charset="0"/>
                <a:sym typeface="+mn-ea"/>
              </a:rPr>
              <a:t>Bài đọc thể hiện cuộc xích mích nhỏ giữa tay trái và tay phải. Nhờ đó, hai tay nhận ra được tầm quan trọng của nhau. </a:t>
            </a:r>
          </a:p>
        </p:txBody>
      </p:sp>
      <p:pic>
        <p:nvPicPr>
          <p:cNvPr id="27" name="Picture 26">
            <a:extLst>
              <a:ext uri="{FF2B5EF4-FFF2-40B4-BE49-F238E27FC236}">
                <a16:creationId xmlns:a16="http://schemas.microsoft.com/office/drawing/2014/main" id="{41B8BF2A-E0B7-4850-8BB8-A995BA5DA61B}"/>
              </a:ext>
            </a:extLst>
          </p:cNvPr>
          <p:cNvPicPr>
            <a:picLocks noChangeAspect="1"/>
          </p:cNvPicPr>
          <p:nvPr/>
        </p:nvPicPr>
        <p:blipFill>
          <a:blip r:embed="rId3"/>
          <a:stretch>
            <a:fillRect/>
          </a:stretch>
        </p:blipFill>
        <p:spPr>
          <a:xfrm>
            <a:off x="1902884" y="2476500"/>
            <a:ext cx="3535892" cy="3343275"/>
          </a:xfrm>
          <a:prstGeom prst="rect">
            <a:avLst/>
          </a:prstGeom>
        </p:spPr>
      </p:pic>
    </p:spTree>
    <p:extLst>
      <p:ext uri="{BB962C8B-B14F-4D97-AF65-F5344CB8AC3E}">
        <p14:creationId xmlns:p14="http://schemas.microsoft.com/office/powerpoint/2010/main" val="1650295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646331"/>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2. </a:t>
            </a:r>
            <a:r>
              <a:rPr lang="en-US" sz="3600" b="1" dirty="0" err="1">
                <a:solidFill>
                  <a:srgbClr val="FF3300"/>
                </a:solidFill>
                <a:latin typeface="Calibri" panose="020F0502020204030204" pitchFamily="34" charset="0"/>
                <a:cs typeface="Calibri" panose="020F0502020204030204" pitchFamily="34" charset="0"/>
              </a:rPr>
              <a:t>Đọc</a:t>
            </a:r>
            <a:r>
              <a:rPr lang="en-US" sz="3600" b="1" dirty="0">
                <a:solidFill>
                  <a:srgbClr val="FF3300"/>
                </a:solidFill>
                <a:latin typeface="Calibri" panose="020F0502020204030204" pitchFamily="34" charset="0"/>
                <a:cs typeface="Calibri" panose="020F0502020204030204" pitchFamily="34" charset="0"/>
              </a:rPr>
              <a:t> 1 </a:t>
            </a:r>
            <a:r>
              <a:rPr lang="en-US" sz="3600" b="1" dirty="0" err="1">
                <a:solidFill>
                  <a:srgbClr val="FF3300"/>
                </a:solidFill>
                <a:latin typeface="Calibri" panose="020F0502020204030204" pitchFamily="34" charset="0"/>
                <a:cs typeface="Calibri" panose="020F0502020204030204" pitchFamily="34" charset="0"/>
              </a:rPr>
              <a:t>trong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những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bài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thơ</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trên</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và</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trả</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lời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câu</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hỏi</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F9ECEE9-EDE2-4C78-B679-A0A110C62757}"/>
              </a:ext>
            </a:extLst>
          </p:cNvPr>
          <p:cNvPicPr>
            <a:picLocks noChangeAspect="1"/>
          </p:cNvPicPr>
          <p:nvPr/>
        </p:nvPicPr>
        <p:blipFill>
          <a:blip r:embed="rId3"/>
          <a:stretch>
            <a:fillRect/>
          </a:stretch>
        </p:blipFill>
        <p:spPr>
          <a:xfrm>
            <a:off x="6335309" y="1828800"/>
            <a:ext cx="4999441" cy="3657600"/>
          </a:xfrm>
          <a:prstGeom prst="rect">
            <a:avLst/>
          </a:prstGeom>
        </p:spPr>
      </p:pic>
      <p:sp>
        <p:nvSpPr>
          <p:cNvPr id="5" name="TextBox 4">
            <a:extLst>
              <a:ext uri="{FF2B5EF4-FFF2-40B4-BE49-F238E27FC236}">
                <a16:creationId xmlns:a16="http://schemas.microsoft.com/office/drawing/2014/main" id="{822FEFD7-7ECD-41A1-AF10-56FF17EFC584}"/>
              </a:ext>
            </a:extLst>
          </p:cNvPr>
          <p:cNvSpPr txBox="1"/>
          <p:nvPr/>
        </p:nvSpPr>
        <p:spPr>
          <a:xfrm>
            <a:off x="561975" y="1828800"/>
            <a:ext cx="5657850" cy="2246769"/>
          </a:xfrm>
          <a:prstGeom prst="rect">
            <a:avLst/>
          </a:prstGeom>
          <a:noFill/>
        </p:spPr>
        <p:txBody>
          <a:bodyPr wrap="square" rtlCol="0">
            <a:spAutoFit/>
          </a:bodyPr>
          <a:lstStyle/>
          <a:p>
            <a:pPr algn="just"/>
            <a:r>
              <a:rPr lang="en-US" sz="2800" b="1" dirty="0">
                <a:latin typeface="Calibri" panose="020F0502020204030204" pitchFamily="34" charset="0"/>
                <a:cs typeface="Calibri" panose="020F0502020204030204" pitchFamily="34" charset="0"/>
              </a:rPr>
              <a:t>a. </a:t>
            </a:r>
            <a:r>
              <a:rPr lang="vi-VN" sz="2800" b="1" dirty="0">
                <a:latin typeface="Calibri" panose="020F0502020204030204" pitchFamily="34" charset="0"/>
                <a:cs typeface="Calibri" panose="020F0502020204030204" pitchFamily="34" charset="0"/>
              </a:rPr>
              <a:t>Bài đọc viết về ai hoặc viết về sự vật gì?</a:t>
            </a:r>
          </a:p>
          <a:p>
            <a:pPr algn="just"/>
            <a:r>
              <a:rPr lang="en-US" sz="2800" b="1" dirty="0">
                <a:latin typeface="Calibri" panose="020F0502020204030204" pitchFamily="34" charset="0"/>
                <a:cs typeface="Calibri" panose="020F0502020204030204" pitchFamily="34" charset="0"/>
              </a:rPr>
              <a:t>b.</a:t>
            </a:r>
            <a:r>
              <a:rPr lang="vi-VN" sz="2800" b="1" dirty="0">
                <a:latin typeface="Calibri" panose="020F0502020204030204" pitchFamily="34" charset="0"/>
                <a:cs typeface="Calibri" panose="020F0502020204030204" pitchFamily="34" charset="0"/>
              </a:rPr>
              <a:t> Em nhớ nhất chi tiết nào trong bài đọc?</a:t>
            </a:r>
          </a:p>
          <a:p>
            <a:pPr algn="just"/>
            <a:r>
              <a:rPr lang="en-US" sz="2800" b="1" dirty="0">
                <a:latin typeface="Calibri" panose="020F0502020204030204" pitchFamily="34" charset="0"/>
                <a:cs typeface="Calibri" panose="020F0502020204030204" pitchFamily="34" charset="0"/>
              </a:rPr>
              <a:t>c.</a:t>
            </a:r>
            <a:r>
              <a:rPr lang="vi-VN" sz="2800" b="1" dirty="0">
                <a:latin typeface="Calibri" panose="020F0502020204030204" pitchFamily="34" charset="0"/>
                <a:cs typeface="Calibri" panose="020F0502020204030204" pitchFamily="34" charset="0"/>
              </a:rPr>
              <a:t> Em học được điều gì từ bài đọc?</a:t>
            </a:r>
          </a:p>
        </p:txBody>
      </p:sp>
    </p:spTree>
    <p:extLst>
      <p:ext uri="{BB962C8B-B14F-4D97-AF65-F5344CB8AC3E}">
        <p14:creationId xmlns:p14="http://schemas.microsoft.com/office/powerpoint/2010/main" val="1537407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wipe(down)">
                                      <p:cBhvr>
                                        <p:cTn id="23" dur="500"/>
                                        <p:tgtEl>
                                          <p:spTgt spid="5">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xEl>
                                              <p:pRg st="1" end="1"/>
                                            </p:txEl>
                                          </p:spTgt>
                                        </p:tgtEl>
                                        <p:attrNameLst>
                                          <p:attrName>style.visibility</p:attrName>
                                        </p:attrNameLst>
                                      </p:cBhvr>
                                      <p:to>
                                        <p:strVal val="visible"/>
                                      </p:to>
                                    </p:set>
                                    <p:animEffect transition="in" filter="wipe(down)">
                                      <p:cBhvr>
                                        <p:cTn id="28" dur="500"/>
                                        <p:tgtEl>
                                          <p:spTgt spid="5">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wipe(down)">
                                      <p:cBhvr>
                                        <p:cTn id="3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1674E436-FF91-41E6-9079-2210D277AC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a:effectLst>
            <a:outerShdw blurRad="50800" dist="38100" dir="5400000" algn="t" rotWithShape="0">
              <a:prstClr val="black">
                <a:alpha val="40000"/>
              </a:prstClr>
            </a:outerShdw>
          </a:effectLst>
        </p:spPr>
      </p:pic>
      <p:pic>
        <p:nvPicPr>
          <p:cNvPr id="4098" name="Picture 2" descr="즐거움 사진, 이미지, 일러스트, 캘리그라피 - 크라우드픽">
            <a:extLst>
              <a:ext uri="{FF2B5EF4-FFF2-40B4-BE49-F238E27FC236}">
                <a16:creationId xmlns:a16="http://schemas.microsoft.com/office/drawing/2014/main" id="{0DB790CC-1034-4CC7-AF30-BBC86F4D3E6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618"/>
          <a:stretch/>
        </p:blipFill>
        <p:spPr bwMode="auto">
          <a:xfrm>
            <a:off x="3124200" y="1664366"/>
            <a:ext cx="5943600" cy="5193634"/>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89DEA66A-E40F-4FB2-9B1E-1DB6B4EBF91F}"/>
              </a:ext>
            </a:extLst>
          </p:cNvPr>
          <p:cNvGrpSpPr/>
          <p:nvPr/>
        </p:nvGrpSpPr>
        <p:grpSpPr>
          <a:xfrm>
            <a:off x="1295400" y="575888"/>
            <a:ext cx="3657600" cy="3657600"/>
            <a:chOff x="1295400" y="575888"/>
            <a:chExt cx="3657600" cy="3657600"/>
          </a:xfrm>
        </p:grpSpPr>
        <p:pic>
          <p:nvPicPr>
            <p:cNvPr id="18" name="Picture 17">
              <a:extLst>
                <a:ext uri="{FF2B5EF4-FFF2-40B4-BE49-F238E27FC236}">
                  <a16:creationId xmlns:a16="http://schemas.microsoft.com/office/drawing/2014/main" id="{1571FE89-A310-4EFA-A3CC-FD269B86DBF3}"/>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flipH="1">
              <a:off x="1295400" y="575888"/>
              <a:ext cx="3657600" cy="3657600"/>
            </a:xfrm>
            <a:prstGeom prst="rect">
              <a:avLst/>
            </a:prstGeom>
            <a:effectLst>
              <a:outerShdw blurRad="63500" sx="102000" sy="102000" algn="ctr" rotWithShape="0">
                <a:prstClr val="black">
                  <a:alpha val="40000"/>
                </a:prstClr>
              </a:outerShdw>
            </a:effectLst>
          </p:spPr>
        </p:pic>
        <p:sp>
          <p:nvSpPr>
            <p:cNvPr id="7" name="TextBox 6">
              <a:extLst>
                <a:ext uri="{FF2B5EF4-FFF2-40B4-BE49-F238E27FC236}">
                  <a16:creationId xmlns:a16="http://schemas.microsoft.com/office/drawing/2014/main" id="{442BF613-DD4D-44D8-A46E-90DEBB589F69}"/>
                </a:ext>
              </a:extLst>
            </p:cNvPr>
            <p:cNvSpPr txBox="1"/>
            <p:nvPr/>
          </p:nvSpPr>
          <p:spPr>
            <a:xfrm>
              <a:off x="1917034" y="1946622"/>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Trình</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bày</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grpSp>
        <p:nvGrpSpPr>
          <p:cNvPr id="9" name="Group 8">
            <a:extLst>
              <a:ext uri="{FF2B5EF4-FFF2-40B4-BE49-F238E27FC236}">
                <a16:creationId xmlns:a16="http://schemas.microsoft.com/office/drawing/2014/main" id="{C0B8CEC8-73BC-4112-ADB1-92E59FCDA70C}"/>
              </a:ext>
            </a:extLst>
          </p:cNvPr>
          <p:cNvGrpSpPr/>
          <p:nvPr/>
        </p:nvGrpSpPr>
        <p:grpSpPr>
          <a:xfrm>
            <a:off x="7239002" y="575888"/>
            <a:ext cx="3657600" cy="3657600"/>
            <a:chOff x="7239002" y="575888"/>
            <a:chExt cx="3657600" cy="3657600"/>
          </a:xfrm>
        </p:grpSpPr>
        <p:pic>
          <p:nvPicPr>
            <p:cNvPr id="6" name="Picture 5">
              <a:extLst>
                <a:ext uri="{FF2B5EF4-FFF2-40B4-BE49-F238E27FC236}">
                  <a16:creationId xmlns:a16="http://schemas.microsoft.com/office/drawing/2014/main" id="{1827612C-98E3-46AA-B712-68A4335487A1}"/>
                </a:ext>
              </a:extLst>
            </p:cNvPr>
            <p:cNvPicPr>
              <a:picLocks noChangeAspect="1"/>
            </p:cNvPicPr>
            <p:nvPr/>
          </p:nvPicPr>
          <p:blipFill>
            <a:blip r:embed="rId6" cstate="print">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tretch>
              <a:fillRect/>
            </a:stretch>
          </p:blipFill>
          <p:spPr>
            <a:xfrm>
              <a:off x="7239002" y="575888"/>
              <a:ext cx="3657600" cy="3657600"/>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28003C64-9983-4A56-BABF-3DF904CEA440}"/>
                </a:ext>
              </a:extLst>
            </p:cNvPr>
            <p:cNvSpPr txBox="1"/>
            <p:nvPr/>
          </p:nvSpPr>
          <p:spPr>
            <a:xfrm>
              <a:off x="8077200" y="1946621"/>
              <a:ext cx="2197768"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Nhận</a:t>
              </a:r>
              <a:r>
                <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rPr>
                <a:t> </a:t>
              </a:r>
              <a:r>
                <a:rPr kumimoji="0" lang="en-US" sz="3200" b="0" i="0" u="none" strike="noStrike" kern="1200" cap="none" spc="0" normalizeH="0" baseline="0" noProof="0" dirty="0" err="1">
                  <a:ln>
                    <a:noFill/>
                  </a:ln>
                  <a:solidFill>
                    <a:srgbClr val="FF0066"/>
                  </a:solidFill>
                  <a:effectLst/>
                  <a:uLnTx/>
                  <a:uFillTx/>
                  <a:latin typeface="Coiny" panose="02000903060500060000" pitchFamily="2" charset="0"/>
                  <a:cs typeface="+mn-cs"/>
                </a:rPr>
                <a:t>xét</a:t>
              </a:r>
              <a:endParaRPr kumimoji="0" lang="en-US" sz="3200" b="0" i="0" u="none" strike="noStrike" kern="1200" cap="none" spc="0" normalizeH="0" baseline="0" noProof="0" dirty="0">
                <a:ln>
                  <a:noFill/>
                </a:ln>
                <a:solidFill>
                  <a:srgbClr val="FF0066"/>
                </a:solidFill>
                <a:effectLst/>
                <a:uLnTx/>
                <a:uFillTx/>
                <a:latin typeface="Coiny" panose="02000903060500060000" pitchFamily="2" charset="0"/>
                <a:cs typeface="+mn-cs"/>
              </a:endParaRPr>
            </a:p>
          </p:txBody>
        </p:sp>
      </p:grpSp>
      <p:sp>
        <p:nvSpPr>
          <p:cNvPr id="31" name="TextBox 30">
            <a:extLst>
              <a:ext uri="{FF2B5EF4-FFF2-40B4-BE49-F238E27FC236}">
                <a16:creationId xmlns:a16="http://schemas.microsoft.com/office/drawing/2014/main" id="{B09B3A96-38A3-46FF-A2DF-03B3A8A948CB}"/>
              </a:ext>
            </a:extLst>
          </p:cNvPr>
          <p:cNvSpPr txBox="1"/>
          <p:nvPr/>
        </p:nvSpPr>
        <p:spPr>
          <a:xfrm>
            <a:off x="4377493" y="750482"/>
            <a:ext cx="34370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300" normalizeH="0" baseline="0" noProof="0" dirty="0">
                <a:ln w="0"/>
                <a:solidFill>
                  <a:srgbClr val="FF3300"/>
                </a:solidFill>
                <a:effectLst>
                  <a:glow rad="165100">
                    <a:prstClr val="white"/>
                  </a:glow>
                  <a:outerShdw blurRad="38100" dist="19050" dir="2700000" algn="tl" rotWithShape="0">
                    <a:prstClr val="black">
                      <a:alpha val="40000"/>
                    </a:prstClr>
                  </a:outerShdw>
                </a:effectLst>
                <a:uLnTx/>
                <a:uFillTx/>
                <a:latin typeface="LNTH-Purrfect" panose="02000503000000000000" pitchFamily="2" charset="0"/>
                <a:ea typeface="White Xmas PERSONAL USE" pitchFamily="50" charset="0"/>
                <a:cs typeface="+mn-cs"/>
              </a:rPr>
              <a:t>CHIA SẺ</a:t>
            </a:r>
          </a:p>
        </p:txBody>
      </p:sp>
    </p:spTree>
    <p:extLst>
      <p:ext uri="{BB962C8B-B14F-4D97-AF65-F5344CB8AC3E}">
        <p14:creationId xmlns:p14="http://schemas.microsoft.com/office/powerpoint/2010/main" val="1996601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14:presetBounceEnd="40000">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14:bounceEnd="40000">
                                          <p:cBhvr additive="base">
                                            <p:cTn id="15" dur="750" fill="hold"/>
                                            <p:tgtEl>
                                              <p:spTgt spid="4098"/>
                                            </p:tgtEl>
                                            <p:attrNameLst>
                                              <p:attrName>ppt_x</p:attrName>
                                            </p:attrNameLst>
                                          </p:cBhvr>
                                          <p:tavLst>
                                            <p:tav tm="0">
                                              <p:val>
                                                <p:strVal val="#ppt_x"/>
                                              </p:val>
                                            </p:tav>
                                            <p:tav tm="100000">
                                              <p:val>
                                                <p:strVal val="#ppt_x"/>
                                              </p:val>
                                            </p:tav>
                                          </p:tavLst>
                                        </p:anim>
                                        <p:anim calcmode="lin" valueType="num" p14:bounceEnd="40000">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withEffect">
                                      <p:stCondLst>
                                        <p:cond delay="0"/>
                                      </p:stCondLst>
                                      <p:iterate type="lt">
                                        <p:tmPct val="10000"/>
                                      </p:iterate>
                                      <p:childTnLst>
                                        <p:set>
                                          <p:cBhvr>
                                            <p:cTn id="6" dur="1" fill="hold">
                                              <p:stCondLst>
                                                <p:cond delay="0"/>
                                              </p:stCondLst>
                                            </p:cTn>
                                            <p:tgtEl>
                                              <p:spTgt spid="31"/>
                                            </p:tgtEl>
                                            <p:attrNameLst>
                                              <p:attrName>style.visibility</p:attrName>
                                            </p:attrNameLst>
                                          </p:cBhvr>
                                          <p:to>
                                            <p:strVal val="visible"/>
                                          </p:to>
                                        </p:set>
                                        <p:anim by="(-#ppt_w*2)" calcmode="lin" valueType="num">
                                          <p:cBhvr rctx="PPT">
                                            <p:cTn id="7" dur="375" autoRev="1" fill="hold">
                                              <p:stCondLst>
                                                <p:cond delay="0"/>
                                              </p:stCondLst>
                                            </p:cTn>
                                            <p:tgtEl>
                                              <p:spTgt spid="31"/>
                                            </p:tgtEl>
                                            <p:attrNameLst>
                                              <p:attrName>ppt_w</p:attrName>
                                            </p:attrNameLst>
                                          </p:cBhvr>
                                        </p:anim>
                                        <p:anim by="(#ppt_w*0.50)" calcmode="lin" valueType="num">
                                          <p:cBhvr>
                                            <p:cTn id="8" dur="375" decel="50000" autoRev="1" fill="hold">
                                              <p:stCondLst>
                                                <p:cond delay="0"/>
                                              </p:stCondLst>
                                            </p:cTn>
                                            <p:tgtEl>
                                              <p:spTgt spid="31"/>
                                            </p:tgtEl>
                                            <p:attrNameLst>
                                              <p:attrName>ppt_x</p:attrName>
                                            </p:attrNameLst>
                                          </p:cBhvr>
                                        </p:anim>
                                        <p:anim from="(-#ppt_h/2)" to="(#ppt_y)" calcmode="lin" valueType="num">
                                          <p:cBhvr>
                                            <p:cTn id="9" dur="750" fill="hold">
                                              <p:stCondLst>
                                                <p:cond delay="0"/>
                                              </p:stCondLst>
                                            </p:cTn>
                                            <p:tgtEl>
                                              <p:spTgt spid="31"/>
                                            </p:tgtEl>
                                            <p:attrNameLst>
                                              <p:attrName>ppt_y</p:attrName>
                                            </p:attrNameLst>
                                          </p:cBhvr>
                                        </p:anim>
                                        <p:animRot by="21600000">
                                          <p:cBhvr>
                                            <p:cTn id="10" dur="750" fill="hold">
                                              <p:stCondLst>
                                                <p:cond delay="0"/>
                                              </p:stCondLst>
                                            </p:cTn>
                                            <p:tgtEl>
                                              <p:spTgt spid="3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additive="base">
                                            <p:cTn id="15" dur="750" fill="hold"/>
                                            <p:tgtEl>
                                              <p:spTgt spid="4098"/>
                                            </p:tgtEl>
                                            <p:attrNameLst>
                                              <p:attrName>ppt_x</p:attrName>
                                            </p:attrNameLst>
                                          </p:cBhvr>
                                          <p:tavLst>
                                            <p:tav tm="0">
                                              <p:val>
                                                <p:strVal val="#ppt_x"/>
                                              </p:val>
                                            </p:tav>
                                            <p:tav tm="100000">
                                              <p:val>
                                                <p:strVal val="#ppt_x"/>
                                              </p:val>
                                            </p:tav>
                                          </p:tavLst>
                                        </p:anim>
                                        <p:anim calcmode="lin" valueType="num">
                                          <p:cBhvr additive="base">
                                            <p:cTn id="16" dur="750" fill="hold"/>
                                            <p:tgtEl>
                                              <p:spTgt spid="40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8" name="uỷn.wav"/>
                                            </p:tgtEl>
                                          </p:cMediaNode>
                                        </p:audio>
                                      </p:subTnLst>
                                    </p:cTn>
                                  </p:par>
                                </p:childTnLst>
                              </p:cTn>
                            </p:par>
                            <p:par>
                              <p:cTn id="17" fill="hold">
                                <p:stCondLst>
                                  <p:cond delay="750"/>
                                </p:stCondLst>
                                <p:childTnLst>
                                  <p:par>
                                    <p:cTn id="18" presetID="22" presetClass="entr" presetSubtype="4" fill="hold"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488282" y="563635"/>
            <a:ext cx="11341768" cy="646331"/>
          </a:xfrm>
          <a:prstGeom prst="rect">
            <a:avLst/>
          </a:prstGeom>
          <a:noFill/>
        </p:spPr>
        <p:txBody>
          <a:bodyPr wrap="square">
            <a:spAutoFit/>
          </a:bodyPr>
          <a:lstStyle/>
          <a:p>
            <a:pPr lvl="0" algn="ctr"/>
            <a:r>
              <a:rPr lang="vi-VN" sz="3600" b="1" dirty="0">
                <a:solidFill>
                  <a:srgbClr val="FF3300"/>
                </a:solidFill>
                <a:latin typeface="Calibri" panose="020F0502020204030204" pitchFamily="34" charset="0"/>
                <a:cs typeface="Calibri" panose="020F0502020204030204" pitchFamily="34" charset="0"/>
              </a:rPr>
              <a:t>3</a:t>
            </a:r>
            <a:r>
              <a:rPr lang="en-US" sz="3600" b="1" dirty="0">
                <a:solidFill>
                  <a:srgbClr val="FF3300"/>
                </a:solidFill>
                <a:latin typeface="Calibri" panose="020F0502020204030204" pitchFamily="34" charset="0"/>
                <a:cs typeface="Calibri" panose="020F0502020204030204" pitchFamily="34" charset="0"/>
              </a:rPr>
              <a:t>.</a:t>
            </a:r>
            <a:r>
              <a:rPr lang="vi-VN" sz="3600" b="1" dirty="0">
                <a:solidFill>
                  <a:srgbClr val="FF3300"/>
                </a:solidFill>
                <a:latin typeface="Calibri" panose="020F0502020204030204" pitchFamily="34" charset="0"/>
                <a:cs typeface="Calibri" panose="020F0502020204030204" pitchFamily="34" charset="0"/>
              </a:rPr>
              <a:t>  Đọc bài thơ </a:t>
            </a:r>
            <a:r>
              <a:rPr lang="en-US" sz="3600" b="1" dirty="0" err="1">
                <a:solidFill>
                  <a:srgbClr val="FF3300"/>
                </a:solidFill>
                <a:latin typeface="Calibri" panose="020F0502020204030204" pitchFamily="34" charset="0"/>
                <a:cs typeface="Calibri" panose="020F0502020204030204" pitchFamily="34" charset="0"/>
              </a:rPr>
              <a:t>dưới</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đây</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và trả lời câu hỏi.</a:t>
            </a:r>
          </a:p>
        </p:txBody>
      </p:sp>
      <p:sp>
        <p:nvSpPr>
          <p:cNvPr id="2" name="TextBox 1">
            <a:extLst>
              <a:ext uri="{FF2B5EF4-FFF2-40B4-BE49-F238E27FC236}">
                <a16:creationId xmlns:a16="http://schemas.microsoft.com/office/drawing/2014/main" id="{024ADCA5-695E-4EE2-ABE0-7823A058F49E}"/>
              </a:ext>
            </a:extLst>
          </p:cNvPr>
          <p:cNvSpPr txBox="1"/>
          <p:nvPr/>
        </p:nvSpPr>
        <p:spPr>
          <a:xfrm>
            <a:off x="1476375" y="2012692"/>
            <a:ext cx="5000625" cy="5016758"/>
          </a:xfrm>
          <a:prstGeom prst="rect">
            <a:avLst/>
          </a:prstGeom>
          <a:noFill/>
        </p:spPr>
        <p:txBody>
          <a:bodyPr wrap="square" rtlCol="0">
            <a:spAutoFit/>
          </a:bodyPr>
          <a:lstStyle/>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từ cánh rừng xa</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hồng như quả chín</a:t>
            </a:r>
          </a:p>
          <a:p>
            <a:pPr rtl="0" latinLnBrk="0"/>
            <a:r>
              <a:rPr lang="vi-VN" sz="3200" b="1" i="0" dirty="0">
                <a:solidFill>
                  <a:srgbClr val="000000"/>
                </a:solidFill>
                <a:effectLst/>
                <a:latin typeface="Calibri" panose="020F0502020204030204" pitchFamily="34" charset="0"/>
                <a:cs typeface="Calibri" panose="020F0502020204030204" pitchFamily="34" charset="0"/>
              </a:rPr>
              <a:t>Lửng lơ lên trước nhà. </a:t>
            </a:r>
            <a:br>
              <a:rPr lang="vi-VN" sz="3200" b="1" i="0" dirty="0">
                <a:solidFill>
                  <a:srgbClr val="000000"/>
                </a:solidFill>
                <a:effectLst/>
                <a:latin typeface="Calibri" panose="020F0502020204030204" pitchFamily="34" charset="0"/>
                <a:cs typeface="Calibri" panose="020F0502020204030204" pitchFamily="34" charset="0"/>
              </a:rPr>
            </a:br>
            <a:endParaRPr lang="vi-VN" sz="3200" b="1" i="0" dirty="0">
              <a:solidFill>
                <a:srgbClr val="000000"/>
              </a:solidFill>
              <a:effectLst/>
              <a:latin typeface="Calibri" panose="020F0502020204030204" pitchFamily="34" charset="0"/>
              <a:cs typeface="Calibri" panose="020F0502020204030204" pitchFamily="34" charset="0"/>
            </a:endParaRPr>
          </a:p>
          <a:p>
            <a:pPr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rtl="0" latinLnBrk="0"/>
            <a:r>
              <a:rPr lang="vi-VN" sz="3200" b="1" i="0" dirty="0">
                <a:solidFill>
                  <a:srgbClr val="000000"/>
                </a:solidFill>
                <a:effectLst/>
                <a:latin typeface="Calibri" panose="020F0502020204030204" pitchFamily="34" charset="0"/>
                <a:cs typeface="Calibri" panose="020F0502020204030204" pitchFamily="34" charset="0"/>
              </a:rPr>
              <a:t>Hay biển xanh diệu kì</a:t>
            </a:r>
          </a:p>
          <a:p>
            <a:pPr rtl="0" latinLnBrk="0"/>
            <a:r>
              <a:rPr lang="vi-VN" sz="3200" b="1" i="0" dirty="0">
                <a:solidFill>
                  <a:srgbClr val="000000"/>
                </a:solidFill>
                <a:effectLst/>
                <a:latin typeface="Calibri" panose="020F0502020204030204" pitchFamily="34" charset="0"/>
                <a:cs typeface="Calibri" panose="020F0502020204030204" pitchFamily="34" charset="0"/>
              </a:rPr>
              <a:t>Trăng tròn như mắt cá</a:t>
            </a:r>
          </a:p>
          <a:p>
            <a:pPr rtl="0" latinLnBrk="0"/>
            <a:r>
              <a:rPr lang="vi-VN" sz="3200" b="1" i="0" dirty="0">
                <a:solidFill>
                  <a:srgbClr val="000000"/>
                </a:solidFill>
                <a:effectLst/>
                <a:latin typeface="Calibri" panose="020F0502020204030204" pitchFamily="34" charset="0"/>
                <a:cs typeface="Calibri" panose="020F0502020204030204" pitchFamily="34" charset="0"/>
              </a:rPr>
              <a:t>Chẳng bao giờ chớp mi.</a:t>
            </a:r>
          </a:p>
          <a:p>
            <a:pPr algn="just"/>
            <a:endParaRPr lang="en-US" sz="3200" b="1"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8D8DCDA7-0849-432A-B649-00375EC86CC8}"/>
              </a:ext>
            </a:extLst>
          </p:cNvPr>
          <p:cNvSpPr txBox="1"/>
          <p:nvPr/>
        </p:nvSpPr>
        <p:spPr>
          <a:xfrm>
            <a:off x="6800850" y="2133600"/>
            <a:ext cx="5000625" cy="2554545"/>
          </a:xfrm>
          <a:prstGeom prst="rect">
            <a:avLst/>
          </a:prstGeom>
          <a:noFill/>
        </p:spPr>
        <p:txBody>
          <a:bodyPr wrap="square" rtlCol="0">
            <a:spAutoFit/>
          </a:bodyPr>
          <a:lstStyle/>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ơi... từ đâu đến?</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Hay từ một sân chơi</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Trăng bay như quả bóng</a:t>
            </a:r>
          </a:p>
          <a:p>
            <a:pPr algn="just" rtl="0" latinLnBrk="0"/>
            <a:r>
              <a:rPr lang="vi-VN" sz="3200" b="1" i="0" dirty="0">
                <a:solidFill>
                  <a:srgbClr val="000000"/>
                </a:solidFill>
                <a:effectLst/>
                <a:latin typeface="Calibri" panose="020F0502020204030204" pitchFamily="34" charset="0"/>
                <a:cs typeface="Calibri" panose="020F0502020204030204" pitchFamily="34" charset="0"/>
              </a:rPr>
              <a:t>Bạn nào đá lên trời.</a:t>
            </a:r>
            <a:endParaRPr lang="en-US" sz="3200" b="1" i="0" dirty="0">
              <a:solidFill>
                <a:srgbClr val="000000"/>
              </a:solidFill>
              <a:effectLst/>
              <a:latin typeface="Calibri" panose="020F0502020204030204" pitchFamily="34" charset="0"/>
              <a:cs typeface="Calibri" panose="020F0502020204030204" pitchFamily="34" charset="0"/>
            </a:endParaRPr>
          </a:p>
          <a:p>
            <a:pPr algn="r" rtl="0" latinLnBrk="0"/>
            <a:r>
              <a:rPr lang="en-US" sz="3200" b="1" dirty="0">
                <a:solidFill>
                  <a:srgbClr val="000000"/>
                </a:solidFill>
                <a:latin typeface="Calibri" panose="020F0502020204030204" pitchFamily="34" charset="0"/>
                <a:cs typeface="Calibri" panose="020F0502020204030204" pitchFamily="34" charset="0"/>
              </a:rPr>
              <a:t>(</a:t>
            </a:r>
            <a:r>
              <a:rPr lang="en-US" sz="3200" b="1" dirty="0" err="1">
                <a:solidFill>
                  <a:srgbClr val="000000"/>
                </a:solidFill>
                <a:latin typeface="Calibri" panose="020F0502020204030204" pitchFamily="34" charset="0"/>
                <a:cs typeface="Calibri" panose="020F0502020204030204" pitchFamily="34" charset="0"/>
              </a:rPr>
              <a:t>Trần</a:t>
            </a:r>
            <a:r>
              <a:rPr lang="en-US" sz="3200" b="1" dirty="0">
                <a:solidFill>
                  <a:srgbClr val="000000"/>
                </a:solidFill>
                <a:latin typeface="Calibri" panose="020F0502020204030204" pitchFamily="34" charset="0"/>
                <a:cs typeface="Calibri" panose="020F0502020204030204" pitchFamily="34" charset="0"/>
              </a:rPr>
              <a:t> </a:t>
            </a:r>
            <a:r>
              <a:rPr lang="en-US" sz="3200" b="1" dirty="0" err="1">
                <a:solidFill>
                  <a:srgbClr val="000000"/>
                </a:solidFill>
                <a:latin typeface="Calibri" panose="020F0502020204030204" pitchFamily="34" charset="0"/>
                <a:cs typeface="Calibri" panose="020F0502020204030204" pitchFamily="34" charset="0"/>
              </a:rPr>
              <a:t>Đăng</a:t>
            </a:r>
            <a:r>
              <a:rPr lang="en-US" sz="3200" b="1" dirty="0">
                <a:solidFill>
                  <a:srgbClr val="000000"/>
                </a:solidFill>
                <a:latin typeface="Calibri" panose="020F0502020204030204" pitchFamily="34" charset="0"/>
                <a:cs typeface="Calibri" panose="020F0502020204030204" pitchFamily="34" charset="0"/>
              </a:rPr>
              <a:t> Khoa)</a:t>
            </a:r>
            <a:r>
              <a:rPr lang="vi-VN" sz="3200" b="1" i="0" dirty="0">
                <a:solidFill>
                  <a:srgbClr val="000000"/>
                </a:solidFill>
                <a:effectLst/>
                <a:latin typeface="Calibri" panose="020F0502020204030204" pitchFamily="34" charset="0"/>
                <a:cs typeface="Calibri" panose="020F0502020204030204" pitchFamily="34" charset="0"/>
              </a:rPr>
              <a:t> </a:t>
            </a:r>
          </a:p>
        </p:txBody>
      </p:sp>
      <p:sp>
        <p:nvSpPr>
          <p:cNvPr id="4" name="TextBox 3">
            <a:extLst>
              <a:ext uri="{FF2B5EF4-FFF2-40B4-BE49-F238E27FC236}">
                <a16:creationId xmlns:a16="http://schemas.microsoft.com/office/drawing/2014/main" id="{858F3A90-F24B-4CBC-822C-7F9436089BA4}"/>
              </a:ext>
            </a:extLst>
          </p:cNvPr>
          <p:cNvSpPr txBox="1"/>
          <p:nvPr/>
        </p:nvSpPr>
        <p:spPr>
          <a:xfrm>
            <a:off x="4457700" y="1114425"/>
            <a:ext cx="4067175" cy="1077218"/>
          </a:xfrm>
          <a:prstGeom prst="rect">
            <a:avLst/>
          </a:prstGeom>
          <a:noFill/>
        </p:spPr>
        <p:txBody>
          <a:bodyPr wrap="square" rtlCol="0">
            <a:spAutoFit/>
          </a:bodyPr>
          <a:lstStyle/>
          <a:p>
            <a:pPr algn="ctr" rtl="0" latinLnBrk="0"/>
            <a:r>
              <a:rPr lang="vi-VN" sz="3200" b="1" i="0" dirty="0">
                <a:solidFill>
                  <a:srgbClr val="00B050"/>
                </a:solidFill>
                <a:effectLst/>
                <a:latin typeface="Calibri" panose="020F0502020204030204" pitchFamily="34" charset="0"/>
                <a:cs typeface="Calibri" panose="020F0502020204030204" pitchFamily="34" charset="0"/>
              </a:rPr>
              <a:t>Trăng ơi... từ đâu đến?</a:t>
            </a:r>
          </a:p>
          <a:p>
            <a:pPr algn="ctr" rtl="0" latinLnBrk="0"/>
            <a:r>
              <a:rPr lang="vi-VN" sz="3200" b="1" i="0" dirty="0">
                <a:solidFill>
                  <a:srgbClr val="00B050"/>
                </a:solidFill>
                <a:effectLst/>
                <a:latin typeface="Calibri" panose="020F0502020204030204" pitchFamily="34" charset="0"/>
                <a:cs typeface="Calibri" panose="020F0502020204030204" pitchFamily="34" charset="0"/>
              </a:rPr>
              <a:t>(Trích)</a:t>
            </a:r>
          </a:p>
        </p:txBody>
      </p:sp>
    </p:spTree>
    <p:extLst>
      <p:ext uri="{BB962C8B-B14F-4D97-AF65-F5344CB8AC3E}">
        <p14:creationId xmlns:p14="http://schemas.microsoft.com/office/powerpoint/2010/main" val="39134554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500" fill="hold"/>
                                        <p:tgtEl>
                                          <p:spTgt spid="6"/>
                                        </p:tgtEl>
                                        <p:attrNameLst>
                                          <p:attrName>ppt_x</p:attrName>
                                        </p:attrNameLst>
                                      </p:cBhvr>
                                      <p:tavLst>
                                        <p:tav tm="0">
                                          <p:val>
                                            <p:strVal val="#ppt_x"/>
                                          </p:val>
                                        </p:tav>
                                        <p:tav tm="100000">
                                          <p:val>
                                            <p:strVal val="#ppt_x"/>
                                          </p:val>
                                        </p:tav>
                                      </p:tavLst>
                                    </p:anim>
                                    <p:anim calcmode="lin" valueType="num">
                                      <p:cBhvr additive="base">
                                        <p:cTn id="2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 grpId="0"/>
      <p:bldP spid="6" grpId="0"/>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a. Tìm các từ ngữ chỉ sự vật và từ ngữ chỉ đặc điểm trong bài thơ.  </a:t>
            </a:r>
            <a:endParaRPr lang="en-US" sz="3200" b="1" kern="0" dirty="0">
              <a:solidFill>
                <a:srgbClr val="002060"/>
              </a:solidFill>
              <a:latin typeface="Calibri" panose="020F0502020204030204" pitchFamily="34" charset="0"/>
              <a:cs typeface="Calibri" panose="020F0502020204030204" pitchFamily="34" charset="0"/>
              <a:sym typeface="Arial"/>
            </a:endParaRP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sự vật: Trăng, cánh rừng, quả, nhà, biển, mắt cá, mi, sân chơi, quả bóng,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bạn</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trời</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p>
        </p:txBody>
      </p:sp>
      <p:sp>
        <p:nvSpPr>
          <p:cNvPr id="154" name="Rectangle: Rounded Corners 33">
            <a:extLst>
              <a:ext uri="{FF2B5EF4-FFF2-40B4-BE49-F238E27FC236}">
                <a16:creationId xmlns:a16="http://schemas.microsoft.com/office/drawing/2014/main" id="{BF87FFA0-2660-44C4-9924-040EE1B15485}"/>
              </a:ext>
            </a:extLst>
          </p:cNvPr>
          <p:cNvSpPr/>
          <p:nvPr/>
        </p:nvSpPr>
        <p:spPr>
          <a:xfrm>
            <a:off x="1472110" y="4813952"/>
            <a:ext cx="9789541" cy="1271941"/>
          </a:xfrm>
          <a:custGeom>
            <a:avLst/>
            <a:gdLst>
              <a:gd name="connsiteX0" fmla="*/ 0 w 9789541"/>
              <a:gd name="connsiteY0" fmla="*/ 165390 h 1271941"/>
              <a:gd name="connsiteX1" fmla="*/ 165390 w 9789541"/>
              <a:gd name="connsiteY1" fmla="*/ 0 h 1271941"/>
              <a:gd name="connsiteX2" fmla="*/ 661975 w 9789541"/>
              <a:gd name="connsiteY2" fmla="*/ 0 h 1271941"/>
              <a:gd name="connsiteX3" fmla="*/ 1442323 w 9789541"/>
              <a:gd name="connsiteY3" fmla="*/ 0 h 1271941"/>
              <a:gd name="connsiteX4" fmla="*/ 2033495 w 9789541"/>
              <a:gd name="connsiteY4" fmla="*/ 0 h 1271941"/>
              <a:gd name="connsiteX5" fmla="*/ 2530080 w 9789541"/>
              <a:gd name="connsiteY5" fmla="*/ 0 h 1271941"/>
              <a:gd name="connsiteX6" fmla="*/ 2932078 w 9789541"/>
              <a:gd name="connsiteY6" fmla="*/ 0 h 1271941"/>
              <a:gd name="connsiteX7" fmla="*/ 3334075 w 9789541"/>
              <a:gd name="connsiteY7" fmla="*/ 0 h 1271941"/>
              <a:gd name="connsiteX8" fmla="*/ 3830660 w 9789541"/>
              <a:gd name="connsiteY8" fmla="*/ 0 h 1271941"/>
              <a:gd name="connsiteX9" fmla="*/ 4516420 w 9789541"/>
              <a:gd name="connsiteY9" fmla="*/ 0 h 1271941"/>
              <a:gd name="connsiteX10" fmla="*/ 4918417 w 9789541"/>
              <a:gd name="connsiteY10" fmla="*/ 0 h 1271941"/>
              <a:gd name="connsiteX11" fmla="*/ 5509590 w 9789541"/>
              <a:gd name="connsiteY11" fmla="*/ 0 h 1271941"/>
              <a:gd name="connsiteX12" fmla="*/ 6100763 w 9789541"/>
              <a:gd name="connsiteY12" fmla="*/ 0 h 1271941"/>
              <a:gd name="connsiteX13" fmla="*/ 6502760 w 9789541"/>
              <a:gd name="connsiteY13" fmla="*/ 0 h 1271941"/>
              <a:gd name="connsiteX14" fmla="*/ 7093932 w 9789541"/>
              <a:gd name="connsiteY14" fmla="*/ 0 h 1271941"/>
              <a:gd name="connsiteX15" fmla="*/ 7685105 w 9789541"/>
              <a:gd name="connsiteY15" fmla="*/ 0 h 1271941"/>
              <a:gd name="connsiteX16" fmla="*/ 8276278 w 9789541"/>
              <a:gd name="connsiteY16" fmla="*/ 0 h 1271941"/>
              <a:gd name="connsiteX17" fmla="*/ 8678275 w 9789541"/>
              <a:gd name="connsiteY17" fmla="*/ 0 h 1271941"/>
              <a:gd name="connsiteX18" fmla="*/ 9624151 w 9789541"/>
              <a:gd name="connsiteY18" fmla="*/ 0 h 1271941"/>
              <a:gd name="connsiteX19" fmla="*/ 9789541 w 9789541"/>
              <a:gd name="connsiteY19" fmla="*/ 165390 h 1271941"/>
              <a:gd name="connsiteX20" fmla="*/ 9789541 w 9789541"/>
              <a:gd name="connsiteY20" fmla="*/ 617147 h 1271941"/>
              <a:gd name="connsiteX21" fmla="*/ 9789541 w 9789541"/>
              <a:gd name="connsiteY21" fmla="*/ 1106551 h 1271941"/>
              <a:gd name="connsiteX22" fmla="*/ 9624151 w 9789541"/>
              <a:gd name="connsiteY22" fmla="*/ 1271941 h 1271941"/>
              <a:gd name="connsiteX23" fmla="*/ 9222154 w 9789541"/>
              <a:gd name="connsiteY23" fmla="*/ 1271941 h 1271941"/>
              <a:gd name="connsiteX24" fmla="*/ 8536393 w 9789541"/>
              <a:gd name="connsiteY24" fmla="*/ 1271941 h 1271941"/>
              <a:gd name="connsiteX25" fmla="*/ 8228984 w 9789541"/>
              <a:gd name="connsiteY25" fmla="*/ 1271941 h 1271941"/>
              <a:gd name="connsiteX26" fmla="*/ 7637811 w 9789541"/>
              <a:gd name="connsiteY26" fmla="*/ 1271941 h 1271941"/>
              <a:gd name="connsiteX27" fmla="*/ 7330401 w 9789541"/>
              <a:gd name="connsiteY27" fmla="*/ 1271941 h 1271941"/>
              <a:gd name="connsiteX28" fmla="*/ 6739229 w 9789541"/>
              <a:gd name="connsiteY28" fmla="*/ 1271941 h 1271941"/>
              <a:gd name="connsiteX29" fmla="*/ 6242644 w 9789541"/>
              <a:gd name="connsiteY29" fmla="*/ 1271941 h 1271941"/>
              <a:gd name="connsiteX30" fmla="*/ 5556884 w 9789541"/>
              <a:gd name="connsiteY30" fmla="*/ 1271941 h 1271941"/>
              <a:gd name="connsiteX31" fmla="*/ 4776536 w 9789541"/>
              <a:gd name="connsiteY31" fmla="*/ 1271941 h 1271941"/>
              <a:gd name="connsiteX32" fmla="*/ 4469126 w 9789541"/>
              <a:gd name="connsiteY32" fmla="*/ 1271941 h 1271941"/>
              <a:gd name="connsiteX33" fmla="*/ 3783366 w 9789541"/>
              <a:gd name="connsiteY33" fmla="*/ 1271941 h 1271941"/>
              <a:gd name="connsiteX34" fmla="*/ 3097606 w 9789541"/>
              <a:gd name="connsiteY34" fmla="*/ 1271941 h 1271941"/>
              <a:gd name="connsiteX35" fmla="*/ 2695609 w 9789541"/>
              <a:gd name="connsiteY35" fmla="*/ 1271941 h 1271941"/>
              <a:gd name="connsiteX36" fmla="*/ 2009848 w 9789541"/>
              <a:gd name="connsiteY36" fmla="*/ 1271941 h 1271941"/>
              <a:gd name="connsiteX37" fmla="*/ 1607851 w 9789541"/>
              <a:gd name="connsiteY37" fmla="*/ 1271941 h 1271941"/>
              <a:gd name="connsiteX38" fmla="*/ 1300441 w 9789541"/>
              <a:gd name="connsiteY38" fmla="*/ 1271941 h 1271941"/>
              <a:gd name="connsiteX39" fmla="*/ 803856 w 9789541"/>
              <a:gd name="connsiteY39" fmla="*/ 1271941 h 1271941"/>
              <a:gd name="connsiteX40" fmla="*/ 165390 w 9789541"/>
              <a:gd name="connsiteY40" fmla="*/ 1271941 h 1271941"/>
              <a:gd name="connsiteX41" fmla="*/ 0 w 9789541"/>
              <a:gd name="connsiteY41" fmla="*/ 1106551 h 1271941"/>
              <a:gd name="connsiteX42" fmla="*/ 0 w 9789541"/>
              <a:gd name="connsiteY42" fmla="*/ 664205 h 1271941"/>
              <a:gd name="connsiteX43" fmla="*/ 0 w 9789541"/>
              <a:gd name="connsiteY43" fmla="*/ 165390 h 1271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9789541" h="1271941" fill="none" extrusionOk="0">
                <a:moveTo>
                  <a:pt x="0" y="165390"/>
                </a:moveTo>
                <a:cubicBezTo>
                  <a:pt x="-10518" y="74674"/>
                  <a:pt x="53210" y="2256"/>
                  <a:pt x="165390" y="0"/>
                </a:cubicBezTo>
                <a:cubicBezTo>
                  <a:pt x="325905" y="-21156"/>
                  <a:pt x="416598" y="49923"/>
                  <a:pt x="661975" y="0"/>
                </a:cubicBezTo>
                <a:cubicBezTo>
                  <a:pt x="907353" y="-49923"/>
                  <a:pt x="1150545" y="12283"/>
                  <a:pt x="1442323" y="0"/>
                </a:cubicBezTo>
                <a:cubicBezTo>
                  <a:pt x="1734101" y="-12283"/>
                  <a:pt x="1769927" y="27333"/>
                  <a:pt x="2033495" y="0"/>
                </a:cubicBezTo>
                <a:cubicBezTo>
                  <a:pt x="2297063" y="-27333"/>
                  <a:pt x="2402338" y="982"/>
                  <a:pt x="2530080" y="0"/>
                </a:cubicBezTo>
                <a:cubicBezTo>
                  <a:pt x="2657823" y="-982"/>
                  <a:pt x="2812700" y="44020"/>
                  <a:pt x="2932078" y="0"/>
                </a:cubicBezTo>
                <a:cubicBezTo>
                  <a:pt x="3051456" y="-44020"/>
                  <a:pt x="3251464" y="16422"/>
                  <a:pt x="3334075" y="0"/>
                </a:cubicBezTo>
                <a:cubicBezTo>
                  <a:pt x="3416686" y="-16422"/>
                  <a:pt x="3592478" y="44931"/>
                  <a:pt x="3830660" y="0"/>
                </a:cubicBezTo>
                <a:cubicBezTo>
                  <a:pt x="4068842" y="-44931"/>
                  <a:pt x="4362032" y="79372"/>
                  <a:pt x="4516420" y="0"/>
                </a:cubicBezTo>
                <a:cubicBezTo>
                  <a:pt x="4670808" y="-79372"/>
                  <a:pt x="4819847" y="14409"/>
                  <a:pt x="4918417" y="0"/>
                </a:cubicBezTo>
                <a:cubicBezTo>
                  <a:pt x="5016987" y="-14409"/>
                  <a:pt x="5330198" y="19555"/>
                  <a:pt x="5509590" y="0"/>
                </a:cubicBezTo>
                <a:cubicBezTo>
                  <a:pt x="5688982" y="-19555"/>
                  <a:pt x="5919371" y="33122"/>
                  <a:pt x="6100763" y="0"/>
                </a:cubicBezTo>
                <a:cubicBezTo>
                  <a:pt x="6282155" y="-33122"/>
                  <a:pt x="6338456" y="39552"/>
                  <a:pt x="6502760" y="0"/>
                </a:cubicBezTo>
                <a:cubicBezTo>
                  <a:pt x="6667064" y="-39552"/>
                  <a:pt x="6975511" y="68743"/>
                  <a:pt x="7093932" y="0"/>
                </a:cubicBezTo>
                <a:cubicBezTo>
                  <a:pt x="7212353" y="-68743"/>
                  <a:pt x="7417918" y="33234"/>
                  <a:pt x="7685105" y="0"/>
                </a:cubicBezTo>
                <a:cubicBezTo>
                  <a:pt x="7952292" y="-33234"/>
                  <a:pt x="8010737" y="69541"/>
                  <a:pt x="8276278" y="0"/>
                </a:cubicBezTo>
                <a:cubicBezTo>
                  <a:pt x="8541819" y="-69541"/>
                  <a:pt x="8544208" y="30684"/>
                  <a:pt x="8678275" y="0"/>
                </a:cubicBezTo>
                <a:cubicBezTo>
                  <a:pt x="8812342" y="-30684"/>
                  <a:pt x="9181128" y="40030"/>
                  <a:pt x="9624151" y="0"/>
                </a:cubicBezTo>
                <a:cubicBezTo>
                  <a:pt x="9695532" y="-4976"/>
                  <a:pt x="9787262" y="51978"/>
                  <a:pt x="9789541" y="165390"/>
                </a:cubicBezTo>
                <a:cubicBezTo>
                  <a:pt x="9826781" y="277092"/>
                  <a:pt x="9782543" y="523041"/>
                  <a:pt x="9789541" y="617147"/>
                </a:cubicBezTo>
                <a:cubicBezTo>
                  <a:pt x="9796539" y="711253"/>
                  <a:pt x="9787198" y="994875"/>
                  <a:pt x="9789541" y="1106551"/>
                </a:cubicBezTo>
                <a:cubicBezTo>
                  <a:pt x="9783015" y="1184435"/>
                  <a:pt x="9718597" y="1289442"/>
                  <a:pt x="9624151" y="1271941"/>
                </a:cubicBezTo>
                <a:cubicBezTo>
                  <a:pt x="9537595" y="1290662"/>
                  <a:pt x="9325070" y="1259067"/>
                  <a:pt x="9222154" y="1271941"/>
                </a:cubicBezTo>
                <a:cubicBezTo>
                  <a:pt x="9119238" y="1284815"/>
                  <a:pt x="8812866" y="1207686"/>
                  <a:pt x="8536393" y="1271941"/>
                </a:cubicBezTo>
                <a:cubicBezTo>
                  <a:pt x="8259920" y="1336196"/>
                  <a:pt x="8353035" y="1239520"/>
                  <a:pt x="8228984" y="1271941"/>
                </a:cubicBezTo>
                <a:cubicBezTo>
                  <a:pt x="8104933" y="1304362"/>
                  <a:pt x="7885836" y="1223897"/>
                  <a:pt x="7637811" y="1271941"/>
                </a:cubicBezTo>
                <a:cubicBezTo>
                  <a:pt x="7389786" y="1319985"/>
                  <a:pt x="7422173" y="1255942"/>
                  <a:pt x="7330401" y="1271941"/>
                </a:cubicBezTo>
                <a:cubicBezTo>
                  <a:pt x="7238629" y="1287940"/>
                  <a:pt x="6995497" y="1233053"/>
                  <a:pt x="6739229" y="1271941"/>
                </a:cubicBezTo>
                <a:cubicBezTo>
                  <a:pt x="6482961" y="1310829"/>
                  <a:pt x="6431794" y="1265738"/>
                  <a:pt x="6242644" y="1271941"/>
                </a:cubicBezTo>
                <a:cubicBezTo>
                  <a:pt x="6053494" y="1278144"/>
                  <a:pt x="5777733" y="1197623"/>
                  <a:pt x="5556884" y="1271941"/>
                </a:cubicBezTo>
                <a:cubicBezTo>
                  <a:pt x="5336035" y="1346259"/>
                  <a:pt x="5135461" y="1194198"/>
                  <a:pt x="4776536" y="1271941"/>
                </a:cubicBezTo>
                <a:cubicBezTo>
                  <a:pt x="4417611" y="1349684"/>
                  <a:pt x="4581905" y="1249045"/>
                  <a:pt x="4469126" y="1271941"/>
                </a:cubicBezTo>
                <a:cubicBezTo>
                  <a:pt x="4356347" y="1294837"/>
                  <a:pt x="3927489" y="1220693"/>
                  <a:pt x="3783366" y="1271941"/>
                </a:cubicBezTo>
                <a:cubicBezTo>
                  <a:pt x="3639243" y="1323189"/>
                  <a:pt x="3258796" y="1222397"/>
                  <a:pt x="3097606" y="1271941"/>
                </a:cubicBezTo>
                <a:cubicBezTo>
                  <a:pt x="2936416" y="1321485"/>
                  <a:pt x="2870591" y="1226240"/>
                  <a:pt x="2695609" y="1271941"/>
                </a:cubicBezTo>
                <a:cubicBezTo>
                  <a:pt x="2520627" y="1317642"/>
                  <a:pt x="2269772" y="1254211"/>
                  <a:pt x="2009848" y="1271941"/>
                </a:cubicBezTo>
                <a:cubicBezTo>
                  <a:pt x="1749924" y="1289671"/>
                  <a:pt x="1710589" y="1246660"/>
                  <a:pt x="1607851" y="1271941"/>
                </a:cubicBezTo>
                <a:cubicBezTo>
                  <a:pt x="1505113" y="1297222"/>
                  <a:pt x="1431605" y="1251500"/>
                  <a:pt x="1300441" y="1271941"/>
                </a:cubicBezTo>
                <a:cubicBezTo>
                  <a:pt x="1169277" y="1292382"/>
                  <a:pt x="1050083" y="1239419"/>
                  <a:pt x="803856" y="1271941"/>
                </a:cubicBezTo>
                <a:cubicBezTo>
                  <a:pt x="557630" y="1304463"/>
                  <a:pt x="325882" y="1252502"/>
                  <a:pt x="165390" y="1271941"/>
                </a:cubicBezTo>
                <a:cubicBezTo>
                  <a:pt x="77483" y="1275620"/>
                  <a:pt x="-6434" y="1193121"/>
                  <a:pt x="0" y="1106551"/>
                </a:cubicBezTo>
                <a:cubicBezTo>
                  <a:pt x="-35268" y="972399"/>
                  <a:pt x="30820" y="834830"/>
                  <a:pt x="0" y="664205"/>
                </a:cubicBezTo>
                <a:cubicBezTo>
                  <a:pt x="-30820" y="493580"/>
                  <a:pt x="54768" y="342954"/>
                  <a:pt x="0" y="165390"/>
                </a:cubicBezTo>
                <a:close/>
              </a:path>
              <a:path w="9789541" h="1271941" stroke="0" extrusionOk="0">
                <a:moveTo>
                  <a:pt x="0" y="165390"/>
                </a:moveTo>
                <a:cubicBezTo>
                  <a:pt x="-16026" y="88478"/>
                  <a:pt x="73274" y="4022"/>
                  <a:pt x="165390" y="0"/>
                </a:cubicBezTo>
                <a:cubicBezTo>
                  <a:pt x="382013" y="-39933"/>
                  <a:pt x="693555" y="46256"/>
                  <a:pt x="945738" y="0"/>
                </a:cubicBezTo>
                <a:cubicBezTo>
                  <a:pt x="1197921" y="-46256"/>
                  <a:pt x="1371194" y="18937"/>
                  <a:pt x="1536910" y="0"/>
                </a:cubicBezTo>
                <a:cubicBezTo>
                  <a:pt x="1702626" y="-18937"/>
                  <a:pt x="1826856" y="40251"/>
                  <a:pt x="1938908" y="0"/>
                </a:cubicBezTo>
                <a:cubicBezTo>
                  <a:pt x="2050960" y="-40251"/>
                  <a:pt x="2338330" y="31954"/>
                  <a:pt x="2530080" y="0"/>
                </a:cubicBezTo>
                <a:cubicBezTo>
                  <a:pt x="2721830" y="-31954"/>
                  <a:pt x="2684075" y="19724"/>
                  <a:pt x="2837490" y="0"/>
                </a:cubicBezTo>
                <a:cubicBezTo>
                  <a:pt x="2990905" y="-19724"/>
                  <a:pt x="3159544" y="50043"/>
                  <a:pt x="3334075" y="0"/>
                </a:cubicBezTo>
                <a:cubicBezTo>
                  <a:pt x="3508606" y="-50043"/>
                  <a:pt x="3702898" y="38065"/>
                  <a:pt x="3925247" y="0"/>
                </a:cubicBezTo>
                <a:cubicBezTo>
                  <a:pt x="4147596" y="-38065"/>
                  <a:pt x="4320346" y="59893"/>
                  <a:pt x="4516420" y="0"/>
                </a:cubicBezTo>
                <a:cubicBezTo>
                  <a:pt x="4712494" y="-59893"/>
                  <a:pt x="4928799" y="75626"/>
                  <a:pt x="5202180" y="0"/>
                </a:cubicBezTo>
                <a:cubicBezTo>
                  <a:pt x="5475561" y="-75626"/>
                  <a:pt x="5519326" y="14631"/>
                  <a:pt x="5604178" y="0"/>
                </a:cubicBezTo>
                <a:cubicBezTo>
                  <a:pt x="5689030" y="-14631"/>
                  <a:pt x="5932087" y="30856"/>
                  <a:pt x="6100763" y="0"/>
                </a:cubicBezTo>
                <a:cubicBezTo>
                  <a:pt x="6269440" y="-30856"/>
                  <a:pt x="6618093" y="14416"/>
                  <a:pt x="6786523" y="0"/>
                </a:cubicBezTo>
                <a:cubicBezTo>
                  <a:pt x="6954953" y="-14416"/>
                  <a:pt x="7182565" y="39053"/>
                  <a:pt x="7283108" y="0"/>
                </a:cubicBezTo>
                <a:cubicBezTo>
                  <a:pt x="7383652" y="-39053"/>
                  <a:pt x="7629833" y="11490"/>
                  <a:pt x="7779693" y="0"/>
                </a:cubicBezTo>
                <a:cubicBezTo>
                  <a:pt x="7929554" y="-11490"/>
                  <a:pt x="8350942" y="6771"/>
                  <a:pt x="8560040" y="0"/>
                </a:cubicBezTo>
                <a:cubicBezTo>
                  <a:pt x="8769138" y="-6771"/>
                  <a:pt x="9327835" y="37386"/>
                  <a:pt x="9624151" y="0"/>
                </a:cubicBezTo>
                <a:cubicBezTo>
                  <a:pt x="9709315" y="-11215"/>
                  <a:pt x="9787678" y="67851"/>
                  <a:pt x="9789541" y="165390"/>
                </a:cubicBezTo>
                <a:cubicBezTo>
                  <a:pt x="9813877" y="323770"/>
                  <a:pt x="9778760" y="518090"/>
                  <a:pt x="9789541" y="626559"/>
                </a:cubicBezTo>
                <a:cubicBezTo>
                  <a:pt x="9800322" y="735028"/>
                  <a:pt x="9757106" y="951290"/>
                  <a:pt x="9789541" y="1106551"/>
                </a:cubicBezTo>
                <a:cubicBezTo>
                  <a:pt x="9804229" y="1211421"/>
                  <a:pt x="9724146" y="1273773"/>
                  <a:pt x="9624151" y="1271941"/>
                </a:cubicBezTo>
                <a:cubicBezTo>
                  <a:pt x="9356069" y="1347731"/>
                  <a:pt x="9176036" y="1204544"/>
                  <a:pt x="8938391" y="1271941"/>
                </a:cubicBezTo>
                <a:cubicBezTo>
                  <a:pt x="8700746" y="1339338"/>
                  <a:pt x="8409212" y="1252751"/>
                  <a:pt x="8252631" y="1271941"/>
                </a:cubicBezTo>
                <a:cubicBezTo>
                  <a:pt x="8096050" y="1291131"/>
                  <a:pt x="7904900" y="1224862"/>
                  <a:pt x="7756046" y="1271941"/>
                </a:cubicBezTo>
                <a:cubicBezTo>
                  <a:pt x="7607193" y="1319020"/>
                  <a:pt x="7577925" y="1238838"/>
                  <a:pt x="7448636" y="1271941"/>
                </a:cubicBezTo>
                <a:cubicBezTo>
                  <a:pt x="7319347" y="1305044"/>
                  <a:pt x="7276996" y="1260612"/>
                  <a:pt x="7141226" y="1271941"/>
                </a:cubicBezTo>
                <a:cubicBezTo>
                  <a:pt x="7005456" y="1283270"/>
                  <a:pt x="6907211" y="1237084"/>
                  <a:pt x="6739229" y="1271941"/>
                </a:cubicBezTo>
                <a:cubicBezTo>
                  <a:pt x="6571247" y="1306798"/>
                  <a:pt x="6555260" y="1239441"/>
                  <a:pt x="6431819" y="1271941"/>
                </a:cubicBezTo>
                <a:cubicBezTo>
                  <a:pt x="6308378" y="1304441"/>
                  <a:pt x="5869217" y="1228932"/>
                  <a:pt x="5651471" y="1271941"/>
                </a:cubicBezTo>
                <a:cubicBezTo>
                  <a:pt x="5433725" y="1314950"/>
                  <a:pt x="5448495" y="1237236"/>
                  <a:pt x="5249474" y="1271941"/>
                </a:cubicBezTo>
                <a:cubicBezTo>
                  <a:pt x="5050453" y="1306646"/>
                  <a:pt x="4791643" y="1230543"/>
                  <a:pt x="4563714" y="1271941"/>
                </a:cubicBezTo>
                <a:cubicBezTo>
                  <a:pt x="4335785" y="1313339"/>
                  <a:pt x="4399494" y="1259060"/>
                  <a:pt x="4256304" y="1271941"/>
                </a:cubicBezTo>
                <a:cubicBezTo>
                  <a:pt x="4113114" y="1284822"/>
                  <a:pt x="3948928" y="1216295"/>
                  <a:pt x="3665132" y="1271941"/>
                </a:cubicBezTo>
                <a:cubicBezTo>
                  <a:pt x="3381336" y="1327587"/>
                  <a:pt x="3157822" y="1196528"/>
                  <a:pt x="2979371" y="1271941"/>
                </a:cubicBezTo>
                <a:cubicBezTo>
                  <a:pt x="2800920" y="1347354"/>
                  <a:pt x="2627896" y="1267470"/>
                  <a:pt x="2388199" y="1271941"/>
                </a:cubicBezTo>
                <a:cubicBezTo>
                  <a:pt x="2148502" y="1276412"/>
                  <a:pt x="1918965" y="1205729"/>
                  <a:pt x="1797026" y="1271941"/>
                </a:cubicBezTo>
                <a:cubicBezTo>
                  <a:pt x="1675087" y="1338153"/>
                  <a:pt x="1437650" y="1195645"/>
                  <a:pt x="1111266" y="1271941"/>
                </a:cubicBezTo>
                <a:cubicBezTo>
                  <a:pt x="784882" y="1348237"/>
                  <a:pt x="833656" y="1254685"/>
                  <a:pt x="709269" y="1271941"/>
                </a:cubicBezTo>
                <a:cubicBezTo>
                  <a:pt x="584882" y="1289197"/>
                  <a:pt x="305434" y="1233027"/>
                  <a:pt x="165390" y="1271941"/>
                </a:cubicBezTo>
                <a:cubicBezTo>
                  <a:pt x="68302" y="1295333"/>
                  <a:pt x="-835" y="1213534"/>
                  <a:pt x="0" y="1106551"/>
                </a:cubicBezTo>
                <a:cubicBezTo>
                  <a:pt x="-2721" y="986318"/>
                  <a:pt x="52356" y="744378"/>
                  <a:pt x="0" y="626559"/>
                </a:cubicBezTo>
                <a:cubicBezTo>
                  <a:pt x="-52356" y="508740"/>
                  <a:pt x="19537" y="290555"/>
                  <a:pt x="0" y="165390"/>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Từ ngữ chỉ đặc điểm: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xa</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hồng</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chín</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lủng</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lơ,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xanh,diệu</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kì</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err="1">
                <a:solidFill>
                  <a:srgbClr val="CA1E49">
                    <a:lumMod val="75000"/>
                  </a:srgbClr>
                </a:solidFill>
                <a:latin typeface="Calibri" panose="020F0502020204030204" pitchFamily="34" charset="0"/>
                <a:cs typeface="Calibri" panose="020F0502020204030204" pitchFamily="34" charset="0"/>
                <a:sym typeface="Arial"/>
              </a:rPr>
              <a:t>tròn</a:t>
            </a:r>
            <a:endParaRPr lang="vi-VN" sz="3200" b="1" kern="0" dirty="0">
              <a:solidFill>
                <a:srgbClr val="CA1E49">
                  <a:lumMod val="75000"/>
                </a:srgbClr>
              </a:solidFill>
              <a:latin typeface="Calibri" panose="020F0502020204030204" pitchFamily="34" charset="0"/>
              <a:cs typeface="Calibri" panose="020F0502020204030204" pitchFamily="34" charset="0"/>
              <a:sym typeface="Arial"/>
            </a:endParaRPr>
          </a:p>
        </p:txBody>
      </p:sp>
    </p:spTree>
    <p:extLst>
      <p:ext uri="{BB962C8B-B14F-4D97-AF65-F5344CB8AC3E}">
        <p14:creationId xmlns:p14="http://schemas.microsoft.com/office/powerpoint/2010/main" val="15474491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54"/>
                                        </p:tgtEl>
                                        <p:attrNameLst>
                                          <p:attrName>style.visibility</p:attrName>
                                        </p:attrNameLst>
                                      </p:cBhvr>
                                      <p:to>
                                        <p:strVal val="visible"/>
                                      </p:to>
                                    </p:set>
                                    <p:anim calcmode="lin" valueType="num">
                                      <p:cBhvr additive="base">
                                        <p:cTn id="23" dur="500" fill="hold"/>
                                        <p:tgtEl>
                                          <p:spTgt spid="154"/>
                                        </p:tgtEl>
                                        <p:attrNameLst>
                                          <p:attrName>ppt_x</p:attrName>
                                        </p:attrNameLst>
                                      </p:cBhvr>
                                      <p:tavLst>
                                        <p:tav tm="0">
                                          <p:val>
                                            <p:strVal val="#ppt_x"/>
                                          </p:val>
                                        </p:tav>
                                        <p:tav tm="100000">
                                          <p:val>
                                            <p:strVal val="#ppt_x"/>
                                          </p:val>
                                        </p:tav>
                                      </p:tavLst>
                                    </p:anim>
                                    <p:anim calcmode="lin" valueType="num">
                                      <p:cBhvr additive="base">
                                        <p:cTn id="24" dur="500" fill="hold"/>
                                        <p:tgtEl>
                                          <p:spTgt spid="1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P spid="15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1077218"/>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b. Trong bài thơ, trăng được so sánh với quả chín, mắt cá, quả bóng. </a:t>
            </a: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en-US" sz="3200" b="1" kern="0" dirty="0">
                <a:solidFill>
                  <a:srgbClr val="CA1E49">
                    <a:lumMod val="75000"/>
                  </a:srgbClr>
                </a:solidFill>
                <a:latin typeface="Calibri" panose="020F0502020204030204" pitchFamily="34" charset="0"/>
                <a:cs typeface="Calibri" panose="020F0502020204030204" pitchFamily="34" charset="0"/>
                <a:sym typeface="Arial"/>
              </a:rPr>
              <a:t>T</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răng - hồng như quả chín</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tròn như mắt cá</a:t>
            </a:r>
          </a:p>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  Trăng - bay như quả bóng</a:t>
            </a:r>
          </a:p>
        </p:txBody>
      </p:sp>
    </p:spTree>
    <p:extLst>
      <p:ext uri="{BB962C8B-B14F-4D97-AF65-F5344CB8AC3E}">
        <p14:creationId xmlns:p14="http://schemas.microsoft.com/office/powerpoint/2010/main" val="13999017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5" name="Google Shape;3199;p63">
            <a:extLst>
              <a:ext uri="{FF2B5EF4-FFF2-40B4-BE49-F238E27FC236}">
                <a16:creationId xmlns:a16="http://schemas.microsoft.com/office/drawing/2014/main" id="{D142BA85-3D34-405B-AEF0-EA4ACCC40754}"/>
              </a:ext>
            </a:extLst>
          </p:cNvPr>
          <p:cNvGrpSpPr/>
          <p:nvPr/>
        </p:nvGrpSpPr>
        <p:grpSpPr>
          <a:xfrm>
            <a:off x="2888322" y="162080"/>
            <a:ext cx="1094192" cy="631245"/>
            <a:chOff x="3736099" y="1890574"/>
            <a:chExt cx="856613" cy="494185"/>
          </a:xfrm>
        </p:grpSpPr>
        <p:grpSp>
          <p:nvGrpSpPr>
            <p:cNvPr id="86" name="Google Shape;3200;p63">
              <a:extLst>
                <a:ext uri="{FF2B5EF4-FFF2-40B4-BE49-F238E27FC236}">
                  <a16:creationId xmlns:a16="http://schemas.microsoft.com/office/drawing/2014/main" id="{81E30395-AD9D-4F0A-9E1D-B9CBD8520A9B}"/>
                </a:ext>
              </a:extLst>
            </p:cNvPr>
            <p:cNvGrpSpPr/>
            <p:nvPr/>
          </p:nvGrpSpPr>
          <p:grpSpPr>
            <a:xfrm>
              <a:off x="3745693" y="1890589"/>
              <a:ext cx="847019" cy="494170"/>
              <a:chOff x="3745693" y="1890589"/>
              <a:chExt cx="847019" cy="494170"/>
            </a:xfrm>
          </p:grpSpPr>
          <p:sp>
            <p:nvSpPr>
              <p:cNvPr id="102" name="Google Shape;3201;p63">
                <a:extLst>
                  <a:ext uri="{FF2B5EF4-FFF2-40B4-BE49-F238E27FC236}">
                    <a16:creationId xmlns:a16="http://schemas.microsoft.com/office/drawing/2014/main" id="{79774DBB-263E-48B8-A4AF-DE5B0100E4AD}"/>
                  </a:ext>
                </a:extLst>
              </p:cNvPr>
              <p:cNvSpPr/>
              <p:nvPr/>
            </p:nvSpPr>
            <p:spPr>
              <a:xfrm>
                <a:off x="3775723" y="1912900"/>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3" name="Google Shape;3202;p63">
                <a:extLst>
                  <a:ext uri="{FF2B5EF4-FFF2-40B4-BE49-F238E27FC236}">
                    <a16:creationId xmlns:a16="http://schemas.microsoft.com/office/drawing/2014/main" id="{B8D6A3EB-49C6-48EF-A4C6-941B68356BF6}"/>
                  </a:ext>
                </a:extLst>
              </p:cNvPr>
              <p:cNvSpPr/>
              <p:nvPr/>
            </p:nvSpPr>
            <p:spPr>
              <a:xfrm>
                <a:off x="3745693" y="1890589"/>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3203;p63">
                <a:extLst>
                  <a:ext uri="{FF2B5EF4-FFF2-40B4-BE49-F238E27FC236}">
                    <a16:creationId xmlns:a16="http://schemas.microsoft.com/office/drawing/2014/main" id="{FAEE0DB7-40AC-4335-8270-1A5BBCA694A1}"/>
                  </a:ext>
                </a:extLst>
              </p:cNvPr>
              <p:cNvSpPr/>
              <p:nvPr/>
            </p:nvSpPr>
            <p:spPr>
              <a:xfrm>
                <a:off x="4484668" y="2237004"/>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5" name="Google Shape;3204;p63">
                <a:extLst>
                  <a:ext uri="{FF2B5EF4-FFF2-40B4-BE49-F238E27FC236}">
                    <a16:creationId xmlns:a16="http://schemas.microsoft.com/office/drawing/2014/main" id="{D323AF18-076C-439D-9CDA-A9E98CEB2C3A}"/>
                  </a:ext>
                </a:extLst>
              </p:cNvPr>
              <p:cNvSpPr/>
              <p:nvPr/>
            </p:nvSpPr>
            <p:spPr>
              <a:xfrm>
                <a:off x="3848358" y="1912900"/>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rgbClr val="F6E262"/>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6" name="Google Shape;3205;p63">
                <a:extLst>
                  <a:ext uri="{FF2B5EF4-FFF2-40B4-BE49-F238E27FC236}">
                    <a16:creationId xmlns:a16="http://schemas.microsoft.com/office/drawing/2014/main" id="{97AF4EF5-7E1E-42CE-8591-AB5D033119FF}"/>
                  </a:ext>
                </a:extLst>
              </p:cNvPr>
              <p:cNvSpPr/>
              <p:nvPr/>
            </p:nvSpPr>
            <p:spPr>
              <a:xfrm>
                <a:off x="3775127" y="2243022"/>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rgbClr val="EDCA5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3206;p63">
                <a:extLst>
                  <a:ext uri="{FF2B5EF4-FFF2-40B4-BE49-F238E27FC236}">
                    <a16:creationId xmlns:a16="http://schemas.microsoft.com/office/drawing/2014/main" id="{1D246CF6-1EAD-426E-B95C-22A6F06C216E}"/>
                  </a:ext>
                </a:extLst>
              </p:cNvPr>
              <p:cNvSpPr/>
              <p:nvPr/>
            </p:nvSpPr>
            <p:spPr>
              <a:xfrm>
                <a:off x="4125697" y="2181795"/>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8" name="Google Shape;3207;p63">
                <a:extLst>
                  <a:ext uri="{FF2B5EF4-FFF2-40B4-BE49-F238E27FC236}">
                    <a16:creationId xmlns:a16="http://schemas.microsoft.com/office/drawing/2014/main" id="{73CCC7D2-B8B9-4630-A8C2-0FCDE8A60F7C}"/>
                  </a:ext>
                </a:extLst>
              </p:cNvPr>
              <p:cNvSpPr/>
              <p:nvPr/>
            </p:nvSpPr>
            <p:spPr>
              <a:xfrm>
                <a:off x="4115479" y="2179978"/>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rgbClr val="C67045"/>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3208;p63">
                <a:extLst>
                  <a:ext uri="{FF2B5EF4-FFF2-40B4-BE49-F238E27FC236}">
                    <a16:creationId xmlns:a16="http://schemas.microsoft.com/office/drawing/2014/main" id="{A5289333-0274-4DE3-BFB6-66FEDD819710}"/>
                  </a:ext>
                </a:extLst>
              </p:cNvPr>
              <p:cNvSpPr/>
              <p:nvPr/>
            </p:nvSpPr>
            <p:spPr>
              <a:xfrm>
                <a:off x="4105885" y="2133880"/>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rgbClr val="D78C4B"/>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3209;p63">
                <a:extLst>
                  <a:ext uri="{FF2B5EF4-FFF2-40B4-BE49-F238E27FC236}">
                    <a16:creationId xmlns:a16="http://schemas.microsoft.com/office/drawing/2014/main" id="{021A9781-2F34-4C5D-A29C-96C6459D8E61}"/>
                  </a:ext>
                </a:extLst>
              </p:cNvPr>
              <p:cNvSpPr/>
              <p:nvPr/>
            </p:nvSpPr>
            <p:spPr>
              <a:xfrm>
                <a:off x="4128280" y="2168340"/>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rgbClr val="9A5B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3210;p63">
                <a:extLst>
                  <a:ext uri="{FF2B5EF4-FFF2-40B4-BE49-F238E27FC236}">
                    <a16:creationId xmlns:a16="http://schemas.microsoft.com/office/drawing/2014/main" id="{19DBAED7-642C-4B8B-A2B8-98F566AAE2A2}"/>
                  </a:ext>
                </a:extLst>
              </p:cNvPr>
              <p:cNvSpPr/>
              <p:nvPr/>
            </p:nvSpPr>
            <p:spPr>
              <a:xfrm>
                <a:off x="4245761" y="2160165"/>
                <a:ext cx="15639" cy="18651"/>
              </a:xfrm>
              <a:custGeom>
                <a:avLst/>
                <a:gdLst/>
                <a:ahLst/>
                <a:cxnLst/>
                <a:rect l="l" t="t" r="r" b="b"/>
                <a:pathLst>
                  <a:path w="551" h="657" fill="none" extrusionOk="0">
                    <a:moveTo>
                      <a:pt x="148" y="1"/>
                    </a:moveTo>
                    <a:cubicBezTo>
                      <a:pt x="148" y="1"/>
                      <a:pt x="0" y="656"/>
                      <a:pt x="550" y="656"/>
                    </a:cubicBezTo>
                  </a:path>
                </a:pathLst>
              </a:custGeom>
              <a:noFill/>
              <a:ln w="10050" cap="rnd" cmpd="sng">
                <a:solidFill>
                  <a:srgbClr val="9A5B38"/>
                </a:solidFill>
                <a:prstDash val="solid"/>
                <a:round/>
                <a:headEnd type="none" w="sm" len="sm"/>
                <a:tailEnd type="none" w="sm" len="sm"/>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3211;p63">
                <a:extLst>
                  <a:ext uri="{FF2B5EF4-FFF2-40B4-BE49-F238E27FC236}">
                    <a16:creationId xmlns:a16="http://schemas.microsoft.com/office/drawing/2014/main" id="{6A69D6F3-F20D-4C3E-B119-F8AB135C3E51}"/>
                  </a:ext>
                </a:extLst>
              </p:cNvPr>
              <p:cNvSpPr/>
              <p:nvPr/>
            </p:nvSpPr>
            <p:spPr>
              <a:xfrm>
                <a:off x="4078863" y="1930243"/>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3212;p63">
                <a:extLst>
                  <a:ext uri="{FF2B5EF4-FFF2-40B4-BE49-F238E27FC236}">
                    <a16:creationId xmlns:a16="http://schemas.microsoft.com/office/drawing/2014/main" id="{C45F8C88-1F4C-4D24-BE8B-98511347382D}"/>
                  </a:ext>
                </a:extLst>
              </p:cNvPr>
              <p:cNvSpPr/>
              <p:nvPr/>
            </p:nvSpPr>
            <p:spPr>
              <a:xfrm>
                <a:off x="4035039" y="2082729"/>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4" name="Google Shape;3213;p63">
                <a:extLst>
                  <a:ext uri="{FF2B5EF4-FFF2-40B4-BE49-F238E27FC236}">
                    <a16:creationId xmlns:a16="http://schemas.microsoft.com/office/drawing/2014/main" id="{DF3F0C15-219A-4D88-9CC7-DE6522CEF2C0}"/>
                  </a:ext>
                </a:extLst>
              </p:cNvPr>
              <p:cNvSpPr/>
              <p:nvPr/>
            </p:nvSpPr>
            <p:spPr>
              <a:xfrm>
                <a:off x="4066261" y="2094736"/>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5" name="Google Shape;3214;p63">
                <a:extLst>
                  <a:ext uri="{FF2B5EF4-FFF2-40B4-BE49-F238E27FC236}">
                    <a16:creationId xmlns:a16="http://schemas.microsoft.com/office/drawing/2014/main" id="{7DEC555C-C525-4FC0-8403-4E384FE316A4}"/>
                  </a:ext>
                </a:extLst>
              </p:cNvPr>
              <p:cNvSpPr/>
              <p:nvPr/>
            </p:nvSpPr>
            <p:spPr>
              <a:xfrm>
                <a:off x="4243348" y="2082729"/>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6" name="Google Shape;3215;p63">
                <a:extLst>
                  <a:ext uri="{FF2B5EF4-FFF2-40B4-BE49-F238E27FC236}">
                    <a16:creationId xmlns:a16="http://schemas.microsoft.com/office/drawing/2014/main" id="{138920F5-FDAE-4DCC-BB2B-52D1D16A637C}"/>
                  </a:ext>
                </a:extLst>
              </p:cNvPr>
              <p:cNvSpPr/>
              <p:nvPr/>
            </p:nvSpPr>
            <p:spPr>
              <a:xfrm>
                <a:off x="4278771" y="2094736"/>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87" name="Google Shape;3216;p63">
              <a:extLst>
                <a:ext uri="{FF2B5EF4-FFF2-40B4-BE49-F238E27FC236}">
                  <a16:creationId xmlns:a16="http://schemas.microsoft.com/office/drawing/2014/main" id="{F5CF5C01-7AAE-4828-AC45-9912AD900855}"/>
                </a:ext>
              </a:extLst>
            </p:cNvPr>
            <p:cNvSpPr/>
            <p:nvPr/>
          </p:nvSpPr>
          <p:spPr>
            <a:xfrm>
              <a:off x="3766130" y="1912885"/>
              <a:ext cx="789374" cy="449630"/>
            </a:xfrm>
            <a:custGeom>
              <a:avLst/>
              <a:gdLst/>
              <a:ahLst/>
              <a:cxnLst/>
              <a:rect l="l" t="t" r="r" b="b"/>
              <a:pathLst>
                <a:path w="27812" h="15839" extrusionOk="0">
                  <a:moveTo>
                    <a:pt x="14327" y="0"/>
                  </a:moveTo>
                  <a:cubicBezTo>
                    <a:pt x="13138" y="0"/>
                    <a:pt x="11955" y="142"/>
                    <a:pt x="10808" y="442"/>
                  </a:cubicBezTo>
                  <a:cubicBezTo>
                    <a:pt x="10364" y="548"/>
                    <a:pt x="9898" y="717"/>
                    <a:pt x="9475" y="886"/>
                  </a:cubicBezTo>
                  <a:cubicBezTo>
                    <a:pt x="7974" y="1500"/>
                    <a:pt x="6662" y="2473"/>
                    <a:pt x="5626" y="3742"/>
                  </a:cubicBezTo>
                  <a:cubicBezTo>
                    <a:pt x="3680" y="6110"/>
                    <a:pt x="2982" y="9198"/>
                    <a:pt x="2750" y="11651"/>
                  </a:cubicBezTo>
                  <a:cubicBezTo>
                    <a:pt x="1460" y="12751"/>
                    <a:pt x="508" y="14210"/>
                    <a:pt x="0" y="15839"/>
                  </a:cubicBezTo>
                  <a:lnTo>
                    <a:pt x="27812" y="15839"/>
                  </a:lnTo>
                  <a:cubicBezTo>
                    <a:pt x="27389" y="13788"/>
                    <a:pt x="25020" y="11419"/>
                    <a:pt x="25020" y="11419"/>
                  </a:cubicBezTo>
                  <a:cubicBezTo>
                    <a:pt x="24788" y="8987"/>
                    <a:pt x="24322" y="6174"/>
                    <a:pt x="23413" y="4693"/>
                  </a:cubicBezTo>
                  <a:cubicBezTo>
                    <a:pt x="22926" y="3932"/>
                    <a:pt x="22334" y="3213"/>
                    <a:pt x="21679" y="2600"/>
                  </a:cubicBezTo>
                  <a:cubicBezTo>
                    <a:pt x="21256" y="2219"/>
                    <a:pt x="20811" y="1880"/>
                    <a:pt x="20325" y="1584"/>
                  </a:cubicBezTo>
                  <a:cubicBezTo>
                    <a:pt x="19500" y="1056"/>
                    <a:pt x="18591" y="654"/>
                    <a:pt x="17639" y="400"/>
                  </a:cubicBezTo>
                  <a:cubicBezTo>
                    <a:pt x="17195" y="294"/>
                    <a:pt x="16730" y="189"/>
                    <a:pt x="16285" y="125"/>
                  </a:cubicBezTo>
                  <a:cubicBezTo>
                    <a:pt x="15634" y="43"/>
                    <a:pt x="14980" y="0"/>
                    <a:pt x="14327"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8" name="Google Shape;3217;p63">
              <a:extLst>
                <a:ext uri="{FF2B5EF4-FFF2-40B4-BE49-F238E27FC236}">
                  <a16:creationId xmlns:a16="http://schemas.microsoft.com/office/drawing/2014/main" id="{A6C34D10-0F5D-43CD-8B28-7CC7DC2859DF}"/>
                </a:ext>
              </a:extLst>
            </p:cNvPr>
            <p:cNvSpPr/>
            <p:nvPr/>
          </p:nvSpPr>
          <p:spPr>
            <a:xfrm>
              <a:off x="3736099" y="1890574"/>
              <a:ext cx="847019" cy="494170"/>
            </a:xfrm>
            <a:custGeom>
              <a:avLst/>
              <a:gdLst/>
              <a:ahLst/>
              <a:cxnLst/>
              <a:rect l="l" t="t" r="r" b="b"/>
              <a:pathLst>
                <a:path w="29843" h="17408" extrusionOk="0">
                  <a:moveTo>
                    <a:pt x="15410" y="1573"/>
                  </a:moveTo>
                  <a:cubicBezTo>
                    <a:pt x="16011" y="1573"/>
                    <a:pt x="16614" y="1613"/>
                    <a:pt x="17217" y="1694"/>
                  </a:cubicBezTo>
                  <a:cubicBezTo>
                    <a:pt x="17640" y="1757"/>
                    <a:pt x="18063" y="1842"/>
                    <a:pt x="18486" y="1969"/>
                  </a:cubicBezTo>
                  <a:cubicBezTo>
                    <a:pt x="19353" y="2201"/>
                    <a:pt x="20178" y="2561"/>
                    <a:pt x="20960" y="3026"/>
                  </a:cubicBezTo>
                  <a:cubicBezTo>
                    <a:pt x="21383" y="3301"/>
                    <a:pt x="21806" y="3618"/>
                    <a:pt x="22187" y="3978"/>
                  </a:cubicBezTo>
                  <a:cubicBezTo>
                    <a:pt x="22800" y="4549"/>
                    <a:pt x="23350" y="5183"/>
                    <a:pt x="23773" y="5902"/>
                  </a:cubicBezTo>
                  <a:cubicBezTo>
                    <a:pt x="24471" y="7002"/>
                    <a:pt x="24978" y="9202"/>
                    <a:pt x="25275" y="12289"/>
                  </a:cubicBezTo>
                  <a:lnTo>
                    <a:pt x="25296" y="12564"/>
                  </a:lnTo>
                  <a:lnTo>
                    <a:pt x="25507" y="12776"/>
                  </a:lnTo>
                  <a:cubicBezTo>
                    <a:pt x="26395" y="13664"/>
                    <a:pt x="27157" y="14700"/>
                    <a:pt x="27749" y="15821"/>
                  </a:cubicBezTo>
                  <a:lnTo>
                    <a:pt x="2200" y="15821"/>
                  </a:lnTo>
                  <a:cubicBezTo>
                    <a:pt x="2687" y="14764"/>
                    <a:pt x="3406" y="13812"/>
                    <a:pt x="4273" y="13030"/>
                  </a:cubicBezTo>
                  <a:lnTo>
                    <a:pt x="4548" y="12818"/>
                  </a:lnTo>
                  <a:lnTo>
                    <a:pt x="4569" y="12501"/>
                  </a:lnTo>
                  <a:cubicBezTo>
                    <a:pt x="4781" y="10344"/>
                    <a:pt x="5415" y="7298"/>
                    <a:pt x="7297" y="5014"/>
                  </a:cubicBezTo>
                  <a:lnTo>
                    <a:pt x="7361" y="4929"/>
                  </a:lnTo>
                  <a:cubicBezTo>
                    <a:pt x="7699" y="4528"/>
                    <a:pt x="8059" y="4168"/>
                    <a:pt x="8440" y="3851"/>
                  </a:cubicBezTo>
                  <a:cubicBezTo>
                    <a:pt x="9159" y="3237"/>
                    <a:pt x="9962" y="2751"/>
                    <a:pt x="10829" y="2413"/>
                  </a:cubicBezTo>
                  <a:cubicBezTo>
                    <a:pt x="11231" y="2243"/>
                    <a:pt x="11633" y="2095"/>
                    <a:pt x="12056" y="1990"/>
                  </a:cubicBezTo>
                  <a:cubicBezTo>
                    <a:pt x="13160" y="1714"/>
                    <a:pt x="14282" y="1573"/>
                    <a:pt x="15410" y="1573"/>
                  </a:cubicBezTo>
                  <a:close/>
                  <a:moveTo>
                    <a:pt x="15333" y="1"/>
                  </a:moveTo>
                  <a:cubicBezTo>
                    <a:pt x="14094" y="1"/>
                    <a:pt x="12857" y="156"/>
                    <a:pt x="11654" y="467"/>
                  </a:cubicBezTo>
                  <a:cubicBezTo>
                    <a:pt x="11168" y="594"/>
                    <a:pt x="10681" y="763"/>
                    <a:pt x="10216" y="953"/>
                  </a:cubicBezTo>
                  <a:cubicBezTo>
                    <a:pt x="9201" y="1355"/>
                    <a:pt x="8270" y="1926"/>
                    <a:pt x="7424" y="2645"/>
                  </a:cubicBezTo>
                  <a:cubicBezTo>
                    <a:pt x="6938" y="3047"/>
                    <a:pt x="6473" y="3512"/>
                    <a:pt x="6071" y="4020"/>
                  </a:cubicBezTo>
                  <a:lnTo>
                    <a:pt x="5902" y="4231"/>
                  </a:lnTo>
                  <a:cubicBezTo>
                    <a:pt x="3998" y="6685"/>
                    <a:pt x="3300" y="9751"/>
                    <a:pt x="3046" y="12036"/>
                  </a:cubicBezTo>
                  <a:cubicBezTo>
                    <a:pt x="1756" y="13220"/>
                    <a:pt x="805" y="14722"/>
                    <a:pt x="297" y="16392"/>
                  </a:cubicBezTo>
                  <a:lnTo>
                    <a:pt x="1" y="17408"/>
                  </a:lnTo>
                  <a:lnTo>
                    <a:pt x="29843" y="17408"/>
                  </a:lnTo>
                  <a:lnTo>
                    <a:pt x="29652" y="16456"/>
                  </a:lnTo>
                  <a:cubicBezTo>
                    <a:pt x="29272" y="14552"/>
                    <a:pt x="27453" y="12522"/>
                    <a:pt x="26818" y="11866"/>
                  </a:cubicBezTo>
                  <a:cubicBezTo>
                    <a:pt x="26501" y="8652"/>
                    <a:pt x="25930" y="6368"/>
                    <a:pt x="25126" y="5077"/>
                  </a:cubicBezTo>
                  <a:cubicBezTo>
                    <a:pt x="24619" y="4231"/>
                    <a:pt x="23984" y="3470"/>
                    <a:pt x="23265" y="2814"/>
                  </a:cubicBezTo>
                  <a:cubicBezTo>
                    <a:pt x="22800" y="2392"/>
                    <a:pt x="22314" y="2032"/>
                    <a:pt x="21806" y="1694"/>
                  </a:cubicBezTo>
                  <a:cubicBezTo>
                    <a:pt x="20897" y="1144"/>
                    <a:pt x="19924" y="700"/>
                    <a:pt x="18887" y="446"/>
                  </a:cubicBezTo>
                  <a:cubicBezTo>
                    <a:pt x="18422" y="298"/>
                    <a:pt x="17936" y="213"/>
                    <a:pt x="17428" y="150"/>
                  </a:cubicBezTo>
                  <a:cubicBezTo>
                    <a:pt x="16733" y="50"/>
                    <a:pt x="16033" y="1"/>
                    <a:pt x="15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9" name="Google Shape;3218;p63">
              <a:extLst>
                <a:ext uri="{FF2B5EF4-FFF2-40B4-BE49-F238E27FC236}">
                  <a16:creationId xmlns:a16="http://schemas.microsoft.com/office/drawing/2014/main" id="{A1F5E3A7-3ED3-408A-B665-E71303C905F1}"/>
                </a:ext>
              </a:extLst>
            </p:cNvPr>
            <p:cNvSpPr/>
            <p:nvPr/>
          </p:nvSpPr>
          <p:spPr>
            <a:xfrm>
              <a:off x="4475074" y="2236990"/>
              <a:ext cx="79868" cy="124905"/>
            </a:xfrm>
            <a:custGeom>
              <a:avLst/>
              <a:gdLst/>
              <a:ahLst/>
              <a:cxnLst/>
              <a:rect l="l" t="t" r="r" b="b"/>
              <a:pathLst>
                <a:path w="2814" h="4400" extrusionOk="0">
                  <a:moveTo>
                    <a:pt x="1" y="1"/>
                  </a:moveTo>
                  <a:cubicBezTo>
                    <a:pt x="212" y="2348"/>
                    <a:pt x="212" y="4336"/>
                    <a:pt x="212" y="4336"/>
                  </a:cubicBezTo>
                  <a:lnTo>
                    <a:pt x="212" y="4400"/>
                  </a:lnTo>
                  <a:lnTo>
                    <a:pt x="2814" y="4400"/>
                  </a:lnTo>
                  <a:cubicBezTo>
                    <a:pt x="2391" y="2370"/>
                    <a:pt x="1" y="1"/>
                    <a:pt x="1"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0" name="Google Shape;3219;p63">
              <a:extLst>
                <a:ext uri="{FF2B5EF4-FFF2-40B4-BE49-F238E27FC236}">
                  <a16:creationId xmlns:a16="http://schemas.microsoft.com/office/drawing/2014/main" id="{49753FDE-02CC-4672-91C5-4320CDEA6CD1}"/>
                </a:ext>
              </a:extLst>
            </p:cNvPr>
            <p:cNvSpPr/>
            <p:nvPr/>
          </p:nvSpPr>
          <p:spPr>
            <a:xfrm>
              <a:off x="3838764" y="1912885"/>
              <a:ext cx="642324" cy="449033"/>
            </a:xfrm>
            <a:custGeom>
              <a:avLst/>
              <a:gdLst/>
              <a:ahLst/>
              <a:cxnLst/>
              <a:rect l="l" t="t" r="r" b="b"/>
              <a:pathLst>
                <a:path w="22631" h="15818" extrusionOk="0">
                  <a:moveTo>
                    <a:pt x="11720" y="0"/>
                  </a:moveTo>
                  <a:cubicBezTo>
                    <a:pt x="10534" y="0"/>
                    <a:pt x="9346" y="142"/>
                    <a:pt x="8185" y="442"/>
                  </a:cubicBezTo>
                  <a:cubicBezTo>
                    <a:pt x="7741" y="548"/>
                    <a:pt x="7297" y="717"/>
                    <a:pt x="6874" y="886"/>
                  </a:cubicBezTo>
                  <a:cubicBezTo>
                    <a:pt x="5943" y="1267"/>
                    <a:pt x="5055" y="1796"/>
                    <a:pt x="4294" y="2451"/>
                  </a:cubicBezTo>
                  <a:cubicBezTo>
                    <a:pt x="3829" y="2832"/>
                    <a:pt x="3427" y="3255"/>
                    <a:pt x="3046" y="3720"/>
                  </a:cubicBezTo>
                  <a:cubicBezTo>
                    <a:pt x="1100" y="6110"/>
                    <a:pt x="381" y="9198"/>
                    <a:pt x="149" y="11630"/>
                  </a:cubicBezTo>
                  <a:cubicBezTo>
                    <a:pt x="0" y="13005"/>
                    <a:pt x="0" y="14380"/>
                    <a:pt x="149" y="15754"/>
                  </a:cubicBezTo>
                  <a:lnTo>
                    <a:pt x="149" y="15818"/>
                  </a:lnTo>
                  <a:lnTo>
                    <a:pt x="22630" y="15818"/>
                  </a:lnTo>
                  <a:lnTo>
                    <a:pt x="22630" y="15754"/>
                  </a:lnTo>
                  <a:cubicBezTo>
                    <a:pt x="22630" y="15754"/>
                    <a:pt x="22630" y="13766"/>
                    <a:pt x="22419" y="11419"/>
                  </a:cubicBezTo>
                  <a:cubicBezTo>
                    <a:pt x="22186" y="9008"/>
                    <a:pt x="21742" y="6174"/>
                    <a:pt x="20812" y="4693"/>
                  </a:cubicBezTo>
                  <a:cubicBezTo>
                    <a:pt x="20325" y="3932"/>
                    <a:pt x="19754" y="3213"/>
                    <a:pt x="19077" y="2600"/>
                  </a:cubicBezTo>
                  <a:cubicBezTo>
                    <a:pt x="18654" y="2219"/>
                    <a:pt x="18210" y="1880"/>
                    <a:pt x="17724" y="1584"/>
                  </a:cubicBezTo>
                  <a:cubicBezTo>
                    <a:pt x="16878" y="1056"/>
                    <a:pt x="15968" y="654"/>
                    <a:pt x="15017" y="421"/>
                  </a:cubicBezTo>
                  <a:cubicBezTo>
                    <a:pt x="14572" y="294"/>
                    <a:pt x="14128" y="189"/>
                    <a:pt x="13663" y="125"/>
                  </a:cubicBezTo>
                  <a:cubicBezTo>
                    <a:pt x="13019" y="43"/>
                    <a:pt x="12370" y="0"/>
                    <a:pt x="1172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1" name="Google Shape;3220;p63">
              <a:extLst>
                <a:ext uri="{FF2B5EF4-FFF2-40B4-BE49-F238E27FC236}">
                  <a16:creationId xmlns:a16="http://schemas.microsoft.com/office/drawing/2014/main" id="{07B08064-AC6B-467E-9102-BE862F1A52FA}"/>
                </a:ext>
              </a:extLst>
            </p:cNvPr>
            <p:cNvSpPr/>
            <p:nvPr/>
          </p:nvSpPr>
          <p:spPr>
            <a:xfrm>
              <a:off x="3765534" y="2243008"/>
              <a:ext cx="77456" cy="118887"/>
            </a:xfrm>
            <a:custGeom>
              <a:avLst/>
              <a:gdLst/>
              <a:ahLst/>
              <a:cxnLst/>
              <a:rect l="l" t="t" r="r" b="b"/>
              <a:pathLst>
                <a:path w="2729" h="4188" extrusionOk="0">
                  <a:moveTo>
                    <a:pt x="2729" y="0"/>
                  </a:moveTo>
                  <a:cubicBezTo>
                    <a:pt x="1460" y="1121"/>
                    <a:pt x="508" y="2580"/>
                    <a:pt x="0" y="4188"/>
                  </a:cubicBezTo>
                  <a:lnTo>
                    <a:pt x="2729" y="4188"/>
                  </a:lnTo>
                  <a:lnTo>
                    <a:pt x="2729" y="4124"/>
                  </a:lnTo>
                  <a:cubicBezTo>
                    <a:pt x="2602" y="2750"/>
                    <a:pt x="2602" y="1375"/>
                    <a:pt x="2729"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3221;p63">
              <a:extLst>
                <a:ext uri="{FF2B5EF4-FFF2-40B4-BE49-F238E27FC236}">
                  <a16:creationId xmlns:a16="http://schemas.microsoft.com/office/drawing/2014/main" id="{9828CD01-F801-496A-8A8B-EAB873FB20D5}"/>
                </a:ext>
              </a:extLst>
            </p:cNvPr>
            <p:cNvSpPr/>
            <p:nvPr/>
          </p:nvSpPr>
          <p:spPr>
            <a:xfrm>
              <a:off x="4116103" y="2181780"/>
              <a:ext cx="72659" cy="38408"/>
            </a:xfrm>
            <a:custGeom>
              <a:avLst/>
              <a:gdLst/>
              <a:ahLst/>
              <a:cxnLst/>
              <a:rect l="l" t="t" r="r" b="b"/>
              <a:pathLst>
                <a:path w="2560" h="1353" extrusionOk="0">
                  <a:moveTo>
                    <a:pt x="572" y="0"/>
                  </a:moveTo>
                  <a:lnTo>
                    <a:pt x="572" y="85"/>
                  </a:lnTo>
                  <a:cubicBezTo>
                    <a:pt x="572" y="85"/>
                    <a:pt x="1" y="1121"/>
                    <a:pt x="233" y="1311"/>
                  </a:cubicBezTo>
                  <a:cubicBezTo>
                    <a:pt x="264" y="1339"/>
                    <a:pt x="327" y="1352"/>
                    <a:pt x="413" y="1352"/>
                  </a:cubicBezTo>
                  <a:cubicBezTo>
                    <a:pt x="917" y="1352"/>
                    <a:pt x="2216" y="895"/>
                    <a:pt x="2560" y="190"/>
                  </a:cubicBezTo>
                  <a:lnTo>
                    <a:pt x="2560" y="148"/>
                  </a:lnTo>
                  <a:cubicBezTo>
                    <a:pt x="2453" y="152"/>
                    <a:pt x="2346" y="153"/>
                    <a:pt x="2239" y="153"/>
                  </a:cubicBezTo>
                  <a:cubicBezTo>
                    <a:pt x="1685" y="153"/>
                    <a:pt x="1121" y="106"/>
                    <a:pt x="572" y="0"/>
                  </a:cubicBezTo>
                  <a:close/>
                </a:path>
              </a:pathLst>
            </a:custGeom>
            <a:solidFill>
              <a:srgbClr val="C6704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3" name="Google Shape;3222;p63">
              <a:extLst>
                <a:ext uri="{FF2B5EF4-FFF2-40B4-BE49-F238E27FC236}">
                  <a16:creationId xmlns:a16="http://schemas.microsoft.com/office/drawing/2014/main" id="{808B1815-8060-4971-BAC0-BBCF25852E9E}"/>
                </a:ext>
              </a:extLst>
            </p:cNvPr>
            <p:cNvSpPr/>
            <p:nvPr/>
          </p:nvSpPr>
          <p:spPr>
            <a:xfrm>
              <a:off x="4105885" y="2179964"/>
              <a:ext cx="100900" cy="52659"/>
            </a:xfrm>
            <a:custGeom>
              <a:avLst/>
              <a:gdLst/>
              <a:ahLst/>
              <a:cxnLst/>
              <a:rect l="l" t="t" r="r" b="b"/>
              <a:pathLst>
                <a:path w="3555" h="1855" extrusionOk="0">
                  <a:moveTo>
                    <a:pt x="593" y="1"/>
                  </a:moveTo>
                  <a:cubicBezTo>
                    <a:pt x="593" y="1"/>
                    <a:pt x="1" y="1523"/>
                    <a:pt x="191" y="1671"/>
                  </a:cubicBezTo>
                  <a:cubicBezTo>
                    <a:pt x="334" y="1783"/>
                    <a:pt x="594" y="1855"/>
                    <a:pt x="915" y="1855"/>
                  </a:cubicBezTo>
                  <a:cubicBezTo>
                    <a:pt x="1689" y="1855"/>
                    <a:pt x="2822" y="1440"/>
                    <a:pt x="3554" y="170"/>
                  </a:cubicBezTo>
                  <a:lnTo>
                    <a:pt x="3554" y="149"/>
                  </a:lnTo>
                  <a:cubicBezTo>
                    <a:pt x="3343" y="170"/>
                    <a:pt x="3152" y="212"/>
                    <a:pt x="2941" y="212"/>
                  </a:cubicBezTo>
                  <a:lnTo>
                    <a:pt x="2941" y="254"/>
                  </a:lnTo>
                  <a:cubicBezTo>
                    <a:pt x="2598" y="959"/>
                    <a:pt x="1298" y="1416"/>
                    <a:pt x="794" y="1416"/>
                  </a:cubicBezTo>
                  <a:cubicBezTo>
                    <a:pt x="708" y="1416"/>
                    <a:pt x="645" y="1403"/>
                    <a:pt x="614" y="1375"/>
                  </a:cubicBezTo>
                  <a:cubicBezTo>
                    <a:pt x="382" y="1206"/>
                    <a:pt x="953" y="149"/>
                    <a:pt x="953" y="149"/>
                  </a:cubicBezTo>
                  <a:lnTo>
                    <a:pt x="953" y="64"/>
                  </a:lnTo>
                  <a:cubicBezTo>
                    <a:pt x="720" y="22"/>
                    <a:pt x="593" y="1"/>
                    <a:pt x="59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4" name="Google Shape;3223;p63">
              <a:extLst>
                <a:ext uri="{FF2B5EF4-FFF2-40B4-BE49-F238E27FC236}">
                  <a16:creationId xmlns:a16="http://schemas.microsoft.com/office/drawing/2014/main" id="{45ED46A7-319A-457B-B9B4-0D34942CEBE3}"/>
                </a:ext>
              </a:extLst>
            </p:cNvPr>
            <p:cNvSpPr/>
            <p:nvPr/>
          </p:nvSpPr>
          <p:spPr>
            <a:xfrm>
              <a:off x="4096291" y="2133866"/>
              <a:ext cx="109869" cy="52261"/>
            </a:xfrm>
            <a:custGeom>
              <a:avLst/>
              <a:gdLst/>
              <a:ahLst/>
              <a:cxnLst/>
              <a:rect l="l" t="t" r="r" b="b"/>
              <a:pathLst>
                <a:path w="3871" h="1841" extrusionOk="0">
                  <a:moveTo>
                    <a:pt x="1030" y="1"/>
                  </a:moveTo>
                  <a:cubicBezTo>
                    <a:pt x="712" y="1"/>
                    <a:pt x="509" y="60"/>
                    <a:pt x="489" y="60"/>
                  </a:cubicBezTo>
                  <a:cubicBezTo>
                    <a:pt x="488" y="60"/>
                    <a:pt x="487" y="60"/>
                    <a:pt x="487" y="60"/>
                  </a:cubicBezTo>
                  <a:lnTo>
                    <a:pt x="487" y="60"/>
                  </a:lnTo>
                  <a:cubicBezTo>
                    <a:pt x="1" y="123"/>
                    <a:pt x="910" y="1603"/>
                    <a:pt x="910" y="1603"/>
                  </a:cubicBezTo>
                  <a:cubicBezTo>
                    <a:pt x="910" y="1603"/>
                    <a:pt x="1058" y="1646"/>
                    <a:pt x="1291" y="1688"/>
                  </a:cubicBezTo>
                  <a:cubicBezTo>
                    <a:pt x="1862" y="1780"/>
                    <a:pt x="2433" y="1840"/>
                    <a:pt x="3004" y="1840"/>
                  </a:cubicBezTo>
                  <a:cubicBezTo>
                    <a:pt x="3088" y="1840"/>
                    <a:pt x="3173" y="1839"/>
                    <a:pt x="3258" y="1836"/>
                  </a:cubicBezTo>
                  <a:cubicBezTo>
                    <a:pt x="3469" y="1815"/>
                    <a:pt x="3681" y="1794"/>
                    <a:pt x="3871" y="1773"/>
                  </a:cubicBezTo>
                  <a:cubicBezTo>
                    <a:pt x="2823" y="250"/>
                    <a:pt x="1684" y="1"/>
                    <a:pt x="1030"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3224;p63">
              <a:extLst>
                <a:ext uri="{FF2B5EF4-FFF2-40B4-BE49-F238E27FC236}">
                  <a16:creationId xmlns:a16="http://schemas.microsoft.com/office/drawing/2014/main" id="{5D70F4B1-9F03-482F-A882-6FB0A790C542}"/>
                </a:ext>
              </a:extLst>
            </p:cNvPr>
            <p:cNvSpPr/>
            <p:nvPr/>
          </p:nvSpPr>
          <p:spPr>
            <a:xfrm>
              <a:off x="4118686" y="2168326"/>
              <a:ext cx="125309" cy="23675"/>
            </a:xfrm>
            <a:custGeom>
              <a:avLst/>
              <a:gdLst/>
              <a:ahLst/>
              <a:cxnLst/>
              <a:rect l="l" t="t" r="r" b="b"/>
              <a:pathLst>
                <a:path w="4415" h="834" extrusionOk="0">
                  <a:moveTo>
                    <a:pt x="4295" y="0"/>
                  </a:moveTo>
                  <a:cubicBezTo>
                    <a:pt x="4279" y="0"/>
                    <a:pt x="4262" y="3"/>
                    <a:pt x="4245" y="9"/>
                  </a:cubicBezTo>
                  <a:cubicBezTo>
                    <a:pt x="3949" y="178"/>
                    <a:pt x="3632" y="284"/>
                    <a:pt x="3293" y="347"/>
                  </a:cubicBezTo>
                  <a:cubicBezTo>
                    <a:pt x="2955" y="389"/>
                    <a:pt x="2617" y="432"/>
                    <a:pt x="2278" y="432"/>
                  </a:cubicBezTo>
                  <a:cubicBezTo>
                    <a:pt x="1919" y="432"/>
                    <a:pt x="1580" y="432"/>
                    <a:pt x="1221" y="411"/>
                  </a:cubicBezTo>
                  <a:cubicBezTo>
                    <a:pt x="861" y="368"/>
                    <a:pt x="502" y="347"/>
                    <a:pt x="163" y="305"/>
                  </a:cubicBezTo>
                  <a:cubicBezTo>
                    <a:pt x="156" y="304"/>
                    <a:pt x="149" y="303"/>
                    <a:pt x="142" y="303"/>
                  </a:cubicBezTo>
                  <a:cubicBezTo>
                    <a:pt x="32" y="303"/>
                    <a:pt x="0" y="457"/>
                    <a:pt x="100" y="516"/>
                  </a:cubicBezTo>
                  <a:cubicBezTo>
                    <a:pt x="459" y="622"/>
                    <a:pt x="798" y="707"/>
                    <a:pt x="1157" y="749"/>
                  </a:cubicBezTo>
                  <a:cubicBezTo>
                    <a:pt x="1517" y="812"/>
                    <a:pt x="1898" y="834"/>
                    <a:pt x="2257" y="834"/>
                  </a:cubicBezTo>
                  <a:cubicBezTo>
                    <a:pt x="2617" y="834"/>
                    <a:pt x="2997" y="770"/>
                    <a:pt x="3357" y="686"/>
                  </a:cubicBezTo>
                  <a:cubicBezTo>
                    <a:pt x="3716" y="601"/>
                    <a:pt x="4055" y="432"/>
                    <a:pt x="4351" y="178"/>
                  </a:cubicBezTo>
                  <a:cubicBezTo>
                    <a:pt x="4393" y="157"/>
                    <a:pt x="4414" y="93"/>
                    <a:pt x="4393" y="51"/>
                  </a:cubicBezTo>
                  <a:cubicBezTo>
                    <a:pt x="4378" y="20"/>
                    <a:pt x="4340" y="0"/>
                    <a:pt x="429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6" name="Google Shape;3225;p63">
              <a:extLst>
                <a:ext uri="{FF2B5EF4-FFF2-40B4-BE49-F238E27FC236}">
                  <a16:creationId xmlns:a16="http://schemas.microsoft.com/office/drawing/2014/main" id="{F2D0DF61-75CD-4FE4-945B-334672BC1B67}"/>
                </a:ext>
              </a:extLst>
            </p:cNvPr>
            <p:cNvSpPr/>
            <p:nvPr/>
          </p:nvSpPr>
          <p:spPr>
            <a:xfrm>
              <a:off x="4236167" y="2160151"/>
              <a:ext cx="15639" cy="18651"/>
            </a:xfrm>
            <a:custGeom>
              <a:avLst/>
              <a:gdLst/>
              <a:ahLst/>
              <a:cxnLst/>
              <a:rect l="l" t="t" r="r" b="b"/>
              <a:pathLst>
                <a:path w="551" h="657" fill="none" extrusionOk="0">
                  <a:moveTo>
                    <a:pt x="148" y="1"/>
                  </a:moveTo>
                  <a:cubicBezTo>
                    <a:pt x="148" y="1"/>
                    <a:pt x="0" y="656"/>
                    <a:pt x="550" y="656"/>
                  </a:cubicBezTo>
                </a:path>
              </a:pathLst>
            </a:custGeom>
            <a:solidFill>
              <a:schemeClr val="dk1"/>
            </a:solidFill>
            <a:ln w="10050" cap="rnd" cmpd="sng">
              <a:solidFill>
                <a:srgbClr val="9A5B38"/>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7" name="Google Shape;3226;p63">
              <a:extLst>
                <a:ext uri="{FF2B5EF4-FFF2-40B4-BE49-F238E27FC236}">
                  <a16:creationId xmlns:a16="http://schemas.microsoft.com/office/drawing/2014/main" id="{88319D18-BE98-4D66-B64D-8A555DBEC7A0}"/>
                </a:ext>
              </a:extLst>
            </p:cNvPr>
            <p:cNvSpPr/>
            <p:nvPr/>
          </p:nvSpPr>
          <p:spPr>
            <a:xfrm>
              <a:off x="4069270" y="1930229"/>
              <a:ext cx="147703" cy="82977"/>
            </a:xfrm>
            <a:custGeom>
              <a:avLst/>
              <a:gdLst/>
              <a:ahLst/>
              <a:cxnLst/>
              <a:rect l="l" t="t" r="r" b="b"/>
              <a:pathLst>
                <a:path w="5204" h="2923" extrusionOk="0">
                  <a:moveTo>
                    <a:pt x="3859" y="1002"/>
                  </a:moveTo>
                  <a:cubicBezTo>
                    <a:pt x="3860" y="1002"/>
                    <a:pt x="3859" y="1006"/>
                    <a:pt x="3853" y="1012"/>
                  </a:cubicBezTo>
                  <a:lnTo>
                    <a:pt x="3853" y="1012"/>
                  </a:lnTo>
                  <a:cubicBezTo>
                    <a:pt x="3855" y="1005"/>
                    <a:pt x="3858" y="1002"/>
                    <a:pt x="3859" y="1002"/>
                  </a:cubicBezTo>
                  <a:close/>
                  <a:moveTo>
                    <a:pt x="1122" y="0"/>
                  </a:moveTo>
                  <a:cubicBezTo>
                    <a:pt x="868" y="127"/>
                    <a:pt x="657" y="297"/>
                    <a:pt x="445" y="487"/>
                  </a:cubicBezTo>
                  <a:cubicBezTo>
                    <a:pt x="234" y="677"/>
                    <a:pt x="64" y="952"/>
                    <a:pt x="22" y="1248"/>
                  </a:cubicBezTo>
                  <a:cubicBezTo>
                    <a:pt x="1" y="1417"/>
                    <a:pt x="22" y="1587"/>
                    <a:pt x="107" y="1735"/>
                  </a:cubicBezTo>
                  <a:cubicBezTo>
                    <a:pt x="170" y="1883"/>
                    <a:pt x="255" y="2010"/>
                    <a:pt x="360" y="2115"/>
                  </a:cubicBezTo>
                  <a:cubicBezTo>
                    <a:pt x="487" y="2242"/>
                    <a:pt x="614" y="2327"/>
                    <a:pt x="762" y="2369"/>
                  </a:cubicBezTo>
                  <a:cubicBezTo>
                    <a:pt x="855" y="2404"/>
                    <a:pt x="955" y="2420"/>
                    <a:pt x="1054" y="2420"/>
                  </a:cubicBezTo>
                  <a:cubicBezTo>
                    <a:pt x="1135" y="2420"/>
                    <a:pt x="1215" y="2409"/>
                    <a:pt x="1291" y="2390"/>
                  </a:cubicBezTo>
                  <a:cubicBezTo>
                    <a:pt x="1409" y="2357"/>
                    <a:pt x="1520" y="2306"/>
                    <a:pt x="1624" y="2241"/>
                  </a:cubicBezTo>
                  <a:lnTo>
                    <a:pt x="1624" y="2241"/>
                  </a:lnTo>
                  <a:cubicBezTo>
                    <a:pt x="1683" y="2326"/>
                    <a:pt x="1749" y="2404"/>
                    <a:pt x="1820" y="2475"/>
                  </a:cubicBezTo>
                  <a:cubicBezTo>
                    <a:pt x="2052" y="2686"/>
                    <a:pt x="2327" y="2813"/>
                    <a:pt x="2623" y="2877"/>
                  </a:cubicBezTo>
                  <a:cubicBezTo>
                    <a:pt x="2761" y="2906"/>
                    <a:pt x="2898" y="2922"/>
                    <a:pt x="3036" y="2922"/>
                  </a:cubicBezTo>
                  <a:cubicBezTo>
                    <a:pt x="3194" y="2922"/>
                    <a:pt x="3353" y="2901"/>
                    <a:pt x="3512" y="2856"/>
                  </a:cubicBezTo>
                  <a:cubicBezTo>
                    <a:pt x="3829" y="2771"/>
                    <a:pt x="4104" y="2560"/>
                    <a:pt x="4231" y="2263"/>
                  </a:cubicBezTo>
                  <a:cubicBezTo>
                    <a:pt x="4252" y="2223"/>
                    <a:pt x="4272" y="2182"/>
                    <a:pt x="4289" y="2141"/>
                  </a:cubicBezTo>
                  <a:lnTo>
                    <a:pt x="4289" y="2141"/>
                  </a:lnTo>
                  <a:cubicBezTo>
                    <a:pt x="4312" y="2147"/>
                    <a:pt x="4335" y="2153"/>
                    <a:pt x="4358" y="2158"/>
                  </a:cubicBezTo>
                  <a:cubicBezTo>
                    <a:pt x="4449" y="2177"/>
                    <a:pt x="4541" y="2187"/>
                    <a:pt x="4631" y="2187"/>
                  </a:cubicBezTo>
                  <a:cubicBezTo>
                    <a:pt x="4833" y="2187"/>
                    <a:pt x="5028" y="2140"/>
                    <a:pt x="5204" y="2052"/>
                  </a:cubicBezTo>
                  <a:lnTo>
                    <a:pt x="5098" y="1798"/>
                  </a:lnTo>
                  <a:cubicBezTo>
                    <a:pt x="4975" y="1835"/>
                    <a:pt x="4845" y="1858"/>
                    <a:pt x="4716" y="1858"/>
                  </a:cubicBezTo>
                  <a:cubicBezTo>
                    <a:pt x="4623" y="1858"/>
                    <a:pt x="4531" y="1846"/>
                    <a:pt x="4442" y="1819"/>
                  </a:cubicBezTo>
                  <a:cubicBezTo>
                    <a:pt x="4421" y="1813"/>
                    <a:pt x="4401" y="1806"/>
                    <a:pt x="4380" y="1799"/>
                  </a:cubicBezTo>
                  <a:lnTo>
                    <a:pt x="4380" y="1799"/>
                  </a:lnTo>
                  <a:cubicBezTo>
                    <a:pt x="4400" y="1657"/>
                    <a:pt x="4399" y="1514"/>
                    <a:pt x="4379" y="1375"/>
                  </a:cubicBezTo>
                  <a:cubicBezTo>
                    <a:pt x="4358" y="1206"/>
                    <a:pt x="4315" y="1058"/>
                    <a:pt x="4252" y="931"/>
                  </a:cubicBezTo>
                  <a:cubicBezTo>
                    <a:pt x="4210" y="846"/>
                    <a:pt x="4146" y="762"/>
                    <a:pt x="4083" y="698"/>
                  </a:cubicBezTo>
                  <a:cubicBezTo>
                    <a:pt x="4019" y="656"/>
                    <a:pt x="3956" y="614"/>
                    <a:pt x="3892" y="593"/>
                  </a:cubicBezTo>
                  <a:cubicBezTo>
                    <a:pt x="3808" y="593"/>
                    <a:pt x="3723" y="614"/>
                    <a:pt x="3639" y="656"/>
                  </a:cubicBezTo>
                  <a:cubicBezTo>
                    <a:pt x="3533" y="720"/>
                    <a:pt x="3469" y="825"/>
                    <a:pt x="3448" y="952"/>
                  </a:cubicBezTo>
                  <a:cubicBezTo>
                    <a:pt x="3427" y="1037"/>
                    <a:pt x="3427" y="1143"/>
                    <a:pt x="3448" y="1227"/>
                  </a:cubicBezTo>
                  <a:cubicBezTo>
                    <a:pt x="3469" y="1375"/>
                    <a:pt x="3533" y="1523"/>
                    <a:pt x="3617" y="1650"/>
                  </a:cubicBezTo>
                  <a:cubicBezTo>
                    <a:pt x="3680" y="1744"/>
                    <a:pt x="3757" y="1829"/>
                    <a:pt x="3844" y="1903"/>
                  </a:cubicBezTo>
                  <a:lnTo>
                    <a:pt x="3844" y="1903"/>
                  </a:lnTo>
                  <a:cubicBezTo>
                    <a:pt x="3829" y="1946"/>
                    <a:pt x="3810" y="1989"/>
                    <a:pt x="3787" y="2031"/>
                  </a:cubicBezTo>
                  <a:cubicBezTo>
                    <a:pt x="3702" y="2200"/>
                    <a:pt x="3554" y="2327"/>
                    <a:pt x="3364" y="2369"/>
                  </a:cubicBezTo>
                  <a:cubicBezTo>
                    <a:pt x="3258" y="2401"/>
                    <a:pt x="3152" y="2417"/>
                    <a:pt x="3046" y="2417"/>
                  </a:cubicBezTo>
                  <a:cubicBezTo>
                    <a:pt x="2941" y="2417"/>
                    <a:pt x="2835" y="2401"/>
                    <a:pt x="2729" y="2369"/>
                  </a:cubicBezTo>
                  <a:cubicBezTo>
                    <a:pt x="2518" y="2327"/>
                    <a:pt x="2327" y="2242"/>
                    <a:pt x="2179" y="2094"/>
                  </a:cubicBezTo>
                  <a:cubicBezTo>
                    <a:pt x="2115" y="2030"/>
                    <a:pt x="2058" y="1961"/>
                    <a:pt x="2012" y="1887"/>
                  </a:cubicBezTo>
                  <a:lnTo>
                    <a:pt x="2012" y="1887"/>
                  </a:lnTo>
                  <a:cubicBezTo>
                    <a:pt x="2018" y="1879"/>
                    <a:pt x="2025" y="1870"/>
                    <a:pt x="2031" y="1862"/>
                  </a:cubicBezTo>
                  <a:cubicBezTo>
                    <a:pt x="2116" y="1735"/>
                    <a:pt x="2200" y="1608"/>
                    <a:pt x="2243" y="1460"/>
                  </a:cubicBezTo>
                  <a:cubicBezTo>
                    <a:pt x="2285" y="1354"/>
                    <a:pt x="2285" y="1269"/>
                    <a:pt x="2285" y="1164"/>
                  </a:cubicBezTo>
                  <a:cubicBezTo>
                    <a:pt x="2285" y="1100"/>
                    <a:pt x="2264" y="1016"/>
                    <a:pt x="2200" y="952"/>
                  </a:cubicBezTo>
                  <a:cubicBezTo>
                    <a:pt x="2179" y="910"/>
                    <a:pt x="2137" y="889"/>
                    <a:pt x="2095" y="846"/>
                  </a:cubicBezTo>
                  <a:cubicBezTo>
                    <a:pt x="2074" y="825"/>
                    <a:pt x="2031" y="804"/>
                    <a:pt x="1989" y="804"/>
                  </a:cubicBezTo>
                  <a:cubicBezTo>
                    <a:pt x="1947" y="794"/>
                    <a:pt x="1910" y="788"/>
                    <a:pt x="1875" y="788"/>
                  </a:cubicBezTo>
                  <a:cubicBezTo>
                    <a:pt x="1841" y="788"/>
                    <a:pt x="1809" y="794"/>
                    <a:pt x="1777" y="804"/>
                  </a:cubicBezTo>
                  <a:cubicBezTo>
                    <a:pt x="1714" y="825"/>
                    <a:pt x="1651" y="846"/>
                    <a:pt x="1587" y="889"/>
                  </a:cubicBezTo>
                  <a:cubicBezTo>
                    <a:pt x="1545" y="931"/>
                    <a:pt x="1502" y="973"/>
                    <a:pt x="1460" y="1016"/>
                  </a:cubicBezTo>
                  <a:cubicBezTo>
                    <a:pt x="1439" y="1058"/>
                    <a:pt x="1418" y="1121"/>
                    <a:pt x="1397" y="1164"/>
                  </a:cubicBezTo>
                  <a:cubicBezTo>
                    <a:pt x="1354" y="1333"/>
                    <a:pt x="1333" y="1502"/>
                    <a:pt x="1376" y="1671"/>
                  </a:cubicBezTo>
                  <a:cubicBezTo>
                    <a:pt x="1383" y="1708"/>
                    <a:pt x="1392" y="1744"/>
                    <a:pt x="1402" y="1779"/>
                  </a:cubicBezTo>
                  <a:lnTo>
                    <a:pt x="1402" y="1779"/>
                  </a:lnTo>
                  <a:cubicBezTo>
                    <a:pt x="1324" y="1843"/>
                    <a:pt x="1236" y="1894"/>
                    <a:pt x="1143" y="1925"/>
                  </a:cubicBezTo>
                  <a:cubicBezTo>
                    <a:pt x="1102" y="1935"/>
                    <a:pt x="1060" y="1941"/>
                    <a:pt x="1017" y="1941"/>
                  </a:cubicBezTo>
                  <a:cubicBezTo>
                    <a:pt x="885" y="1941"/>
                    <a:pt x="753" y="1889"/>
                    <a:pt x="657" y="1777"/>
                  </a:cubicBezTo>
                  <a:cubicBezTo>
                    <a:pt x="508" y="1671"/>
                    <a:pt x="403" y="1481"/>
                    <a:pt x="403" y="1291"/>
                  </a:cubicBezTo>
                  <a:cubicBezTo>
                    <a:pt x="424" y="1079"/>
                    <a:pt x="530" y="868"/>
                    <a:pt x="678" y="720"/>
                  </a:cubicBezTo>
                  <a:cubicBezTo>
                    <a:pt x="847" y="529"/>
                    <a:pt x="1037" y="381"/>
                    <a:pt x="1228" y="254"/>
                  </a:cubicBezTo>
                  <a:lnTo>
                    <a:pt x="1122" y="0"/>
                  </a:ln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3227;p63">
              <a:extLst>
                <a:ext uri="{FF2B5EF4-FFF2-40B4-BE49-F238E27FC236}">
                  <a16:creationId xmlns:a16="http://schemas.microsoft.com/office/drawing/2014/main" id="{DF52440F-9E63-455A-BDE1-9B04CB49C5D8}"/>
                </a:ext>
              </a:extLst>
            </p:cNvPr>
            <p:cNvSpPr/>
            <p:nvPr/>
          </p:nvSpPr>
          <p:spPr>
            <a:xfrm>
              <a:off x="4025445" y="2082715"/>
              <a:ext cx="61874" cy="61856"/>
            </a:xfrm>
            <a:custGeom>
              <a:avLst/>
              <a:gdLst/>
              <a:ahLst/>
              <a:cxnLst/>
              <a:rect l="l" t="t" r="r" b="b"/>
              <a:pathLst>
                <a:path w="2180" h="2179" extrusionOk="0">
                  <a:moveTo>
                    <a:pt x="1101" y="0"/>
                  </a:moveTo>
                  <a:cubicBezTo>
                    <a:pt x="509" y="0"/>
                    <a:pt x="1" y="487"/>
                    <a:pt x="1" y="1100"/>
                  </a:cubicBezTo>
                  <a:cubicBezTo>
                    <a:pt x="1" y="1692"/>
                    <a:pt x="509"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9" name="Google Shape;3228;p63">
              <a:extLst>
                <a:ext uri="{FF2B5EF4-FFF2-40B4-BE49-F238E27FC236}">
                  <a16:creationId xmlns:a16="http://schemas.microsoft.com/office/drawing/2014/main" id="{16CF1E04-3D16-48BF-B8F8-F25D2FD6995F}"/>
                </a:ext>
              </a:extLst>
            </p:cNvPr>
            <p:cNvSpPr/>
            <p:nvPr/>
          </p:nvSpPr>
          <p:spPr>
            <a:xfrm>
              <a:off x="4056667" y="2094722"/>
              <a:ext cx="18647" cy="18651"/>
            </a:xfrm>
            <a:custGeom>
              <a:avLst/>
              <a:gdLst/>
              <a:ahLst/>
              <a:cxnLst/>
              <a:rect l="l" t="t" r="r" b="b"/>
              <a:pathLst>
                <a:path w="657" h="657" extrusionOk="0">
                  <a:moveTo>
                    <a:pt x="318" y="0"/>
                  </a:moveTo>
                  <a:cubicBezTo>
                    <a:pt x="149" y="0"/>
                    <a:pt x="1" y="148"/>
                    <a:pt x="1" y="339"/>
                  </a:cubicBezTo>
                  <a:cubicBezTo>
                    <a:pt x="1" y="529"/>
                    <a:pt x="149" y="656"/>
                    <a:pt x="318" y="656"/>
                  </a:cubicBezTo>
                  <a:cubicBezTo>
                    <a:pt x="508" y="656"/>
                    <a:pt x="656" y="529"/>
                    <a:pt x="656" y="339"/>
                  </a:cubicBezTo>
                  <a:cubicBezTo>
                    <a:pt x="656" y="148"/>
                    <a:pt x="508" y="0"/>
                    <a:pt x="318"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0" name="Google Shape;3229;p63">
              <a:extLst>
                <a:ext uri="{FF2B5EF4-FFF2-40B4-BE49-F238E27FC236}">
                  <a16:creationId xmlns:a16="http://schemas.microsoft.com/office/drawing/2014/main" id="{3A372837-F82F-467D-82EE-CB3D337689FA}"/>
                </a:ext>
              </a:extLst>
            </p:cNvPr>
            <p:cNvSpPr/>
            <p:nvPr/>
          </p:nvSpPr>
          <p:spPr>
            <a:xfrm>
              <a:off x="4233754" y="2082715"/>
              <a:ext cx="61874" cy="61856"/>
            </a:xfrm>
            <a:custGeom>
              <a:avLst/>
              <a:gdLst/>
              <a:ahLst/>
              <a:cxnLst/>
              <a:rect l="l" t="t" r="r" b="b"/>
              <a:pathLst>
                <a:path w="2180" h="2179" extrusionOk="0">
                  <a:moveTo>
                    <a:pt x="1101" y="0"/>
                  </a:moveTo>
                  <a:cubicBezTo>
                    <a:pt x="508" y="0"/>
                    <a:pt x="1" y="487"/>
                    <a:pt x="1" y="1100"/>
                  </a:cubicBezTo>
                  <a:cubicBezTo>
                    <a:pt x="1" y="1692"/>
                    <a:pt x="508" y="2179"/>
                    <a:pt x="1101" y="2179"/>
                  </a:cubicBezTo>
                  <a:cubicBezTo>
                    <a:pt x="1693" y="2179"/>
                    <a:pt x="2179" y="1692"/>
                    <a:pt x="2179" y="1100"/>
                  </a:cubicBezTo>
                  <a:cubicBezTo>
                    <a:pt x="2179" y="487"/>
                    <a:pt x="1693" y="0"/>
                    <a:pt x="110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3230;p63">
              <a:extLst>
                <a:ext uri="{FF2B5EF4-FFF2-40B4-BE49-F238E27FC236}">
                  <a16:creationId xmlns:a16="http://schemas.microsoft.com/office/drawing/2014/main" id="{E895BCE5-5847-46EF-A51A-CE52FFC18240}"/>
                </a:ext>
              </a:extLst>
            </p:cNvPr>
            <p:cNvSpPr/>
            <p:nvPr/>
          </p:nvSpPr>
          <p:spPr>
            <a:xfrm>
              <a:off x="4269177" y="2094722"/>
              <a:ext cx="18647" cy="18651"/>
            </a:xfrm>
            <a:custGeom>
              <a:avLst/>
              <a:gdLst/>
              <a:ahLst/>
              <a:cxnLst/>
              <a:rect l="l" t="t" r="r" b="b"/>
              <a:pathLst>
                <a:path w="657" h="657" extrusionOk="0">
                  <a:moveTo>
                    <a:pt x="339" y="0"/>
                  </a:moveTo>
                  <a:cubicBezTo>
                    <a:pt x="149" y="0"/>
                    <a:pt x="1" y="148"/>
                    <a:pt x="1" y="339"/>
                  </a:cubicBezTo>
                  <a:cubicBezTo>
                    <a:pt x="1" y="529"/>
                    <a:pt x="149" y="656"/>
                    <a:pt x="339" y="656"/>
                  </a:cubicBezTo>
                  <a:cubicBezTo>
                    <a:pt x="508" y="656"/>
                    <a:pt x="656" y="529"/>
                    <a:pt x="656" y="339"/>
                  </a:cubicBezTo>
                  <a:cubicBezTo>
                    <a:pt x="656" y="148"/>
                    <a:pt x="508" y="0"/>
                    <a:pt x="339"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19" name="TextBox 118">
            <a:extLst>
              <a:ext uri="{FF2B5EF4-FFF2-40B4-BE49-F238E27FC236}">
                <a16:creationId xmlns:a16="http://schemas.microsoft.com/office/drawing/2014/main" id="{2FABA88A-25EF-4D2E-9C9F-4C7231F222F9}"/>
              </a:ext>
            </a:extLst>
          </p:cNvPr>
          <p:cNvSpPr txBox="1"/>
          <p:nvPr/>
        </p:nvSpPr>
        <p:spPr>
          <a:xfrm>
            <a:off x="1276351" y="882812"/>
            <a:ext cx="9810750" cy="584775"/>
          </a:xfrm>
          <a:prstGeom prst="rect">
            <a:avLst/>
          </a:prstGeom>
          <a:noFill/>
        </p:spPr>
        <p:txBody>
          <a:bodyPr wrap="square" rtlCol="0">
            <a:spAutoFit/>
          </a:bodyPr>
          <a:lstStyle/>
          <a:p>
            <a:pPr lvl="0" algn="ctr" defTabSz="1219170">
              <a:buClr>
                <a:srgbClr val="000000"/>
              </a:buClr>
            </a:pPr>
            <a:r>
              <a:rPr lang="vi-VN" sz="3200" b="1" kern="0" dirty="0">
                <a:solidFill>
                  <a:srgbClr val="002060"/>
                </a:solidFill>
                <a:latin typeface="Calibri" panose="020F0502020204030204" pitchFamily="34" charset="0"/>
                <a:cs typeface="Calibri" panose="020F0502020204030204" pitchFamily="34" charset="0"/>
                <a:sym typeface="Arial"/>
              </a:rPr>
              <a:t>c. Em thích hình ảnh so sánh nào nhất? Vì sao? </a:t>
            </a:r>
          </a:p>
        </p:txBody>
      </p:sp>
      <p:grpSp>
        <p:nvGrpSpPr>
          <p:cNvPr id="125" name="Google Shape;3171;p63">
            <a:extLst>
              <a:ext uri="{FF2B5EF4-FFF2-40B4-BE49-F238E27FC236}">
                <a16:creationId xmlns:a16="http://schemas.microsoft.com/office/drawing/2014/main" id="{FEB22D67-6BD9-4C47-8388-244E6A270363}"/>
              </a:ext>
            </a:extLst>
          </p:cNvPr>
          <p:cNvGrpSpPr/>
          <p:nvPr/>
        </p:nvGrpSpPr>
        <p:grpSpPr>
          <a:xfrm>
            <a:off x="8811248" y="1955953"/>
            <a:ext cx="2397084" cy="1362573"/>
            <a:chOff x="1463027" y="2889977"/>
            <a:chExt cx="856634" cy="486936"/>
          </a:xfrm>
        </p:grpSpPr>
        <p:grpSp>
          <p:nvGrpSpPr>
            <p:cNvPr id="126" name="Google Shape;3172;p63">
              <a:extLst>
                <a:ext uri="{FF2B5EF4-FFF2-40B4-BE49-F238E27FC236}">
                  <a16:creationId xmlns:a16="http://schemas.microsoft.com/office/drawing/2014/main" id="{B42E13FE-6D17-40A5-9D90-EF76D8554C8D}"/>
                </a:ext>
              </a:extLst>
            </p:cNvPr>
            <p:cNvGrpSpPr/>
            <p:nvPr/>
          </p:nvGrpSpPr>
          <p:grpSpPr>
            <a:xfrm>
              <a:off x="1463027" y="2889992"/>
              <a:ext cx="856634" cy="486921"/>
              <a:chOff x="1463027" y="2889992"/>
              <a:chExt cx="856634" cy="486921"/>
            </a:xfrm>
          </p:grpSpPr>
          <p:sp>
            <p:nvSpPr>
              <p:cNvPr id="140" name="Google Shape;3173;p63">
                <a:extLst>
                  <a:ext uri="{FF2B5EF4-FFF2-40B4-BE49-F238E27FC236}">
                    <a16:creationId xmlns:a16="http://schemas.microsoft.com/office/drawing/2014/main" id="{D9C927E5-E21E-4911-B9C3-3F32CCE38F1D}"/>
                  </a:ext>
                </a:extLst>
              </p:cNvPr>
              <p:cNvSpPr/>
              <p:nvPr/>
            </p:nvSpPr>
            <p:spPr>
              <a:xfrm>
                <a:off x="1486193" y="2913602"/>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1" name="Google Shape;3174;p63">
                <a:extLst>
                  <a:ext uri="{FF2B5EF4-FFF2-40B4-BE49-F238E27FC236}">
                    <a16:creationId xmlns:a16="http://schemas.microsoft.com/office/drawing/2014/main" id="{60BCEAC1-6A49-4B54-A3C8-DD1C5E76AD65}"/>
                  </a:ext>
                </a:extLst>
              </p:cNvPr>
              <p:cNvSpPr/>
              <p:nvPr/>
            </p:nvSpPr>
            <p:spPr>
              <a:xfrm>
                <a:off x="1463027" y="2889992"/>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2" name="Google Shape;3175;p63">
                <a:extLst>
                  <a:ext uri="{FF2B5EF4-FFF2-40B4-BE49-F238E27FC236}">
                    <a16:creationId xmlns:a16="http://schemas.microsoft.com/office/drawing/2014/main" id="{67401ACD-78F2-4D24-BB4F-6CAC4680B515}"/>
                  </a:ext>
                </a:extLst>
              </p:cNvPr>
              <p:cNvSpPr/>
              <p:nvPr/>
            </p:nvSpPr>
            <p:spPr>
              <a:xfrm>
                <a:off x="1485542" y="3074377"/>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rgbClr val="E5C674"/>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3" name="Google Shape;3176;p63">
                <a:extLst>
                  <a:ext uri="{FF2B5EF4-FFF2-40B4-BE49-F238E27FC236}">
                    <a16:creationId xmlns:a16="http://schemas.microsoft.com/office/drawing/2014/main" id="{4C8A1DB4-7393-4E1B-B7C9-241E8D262128}"/>
                  </a:ext>
                </a:extLst>
              </p:cNvPr>
              <p:cNvSpPr/>
              <p:nvPr/>
            </p:nvSpPr>
            <p:spPr>
              <a:xfrm>
                <a:off x="1673886" y="2913602"/>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rgbClr val="F6E17A"/>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4" name="Google Shape;3177;p63">
                <a:extLst>
                  <a:ext uri="{FF2B5EF4-FFF2-40B4-BE49-F238E27FC236}">
                    <a16:creationId xmlns:a16="http://schemas.microsoft.com/office/drawing/2014/main" id="{0F64B3FE-D513-43C5-9CBD-012633E60AE9}"/>
                  </a:ext>
                </a:extLst>
              </p:cNvPr>
              <p:cNvSpPr/>
              <p:nvPr/>
            </p:nvSpPr>
            <p:spPr>
              <a:xfrm>
                <a:off x="1535601" y="3071832"/>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5" name="Google Shape;3178;p63">
                <a:extLst>
                  <a:ext uri="{FF2B5EF4-FFF2-40B4-BE49-F238E27FC236}">
                    <a16:creationId xmlns:a16="http://schemas.microsoft.com/office/drawing/2014/main" id="{145AAC25-0A67-467D-9906-72AE9F1AA9CB}"/>
                  </a:ext>
                </a:extLst>
              </p:cNvPr>
              <p:cNvSpPr/>
              <p:nvPr/>
            </p:nvSpPr>
            <p:spPr>
              <a:xfrm>
                <a:off x="1901047" y="2932597"/>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rgbClr val="CE976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6" name="Google Shape;3179;p63">
                <a:extLst>
                  <a:ext uri="{FF2B5EF4-FFF2-40B4-BE49-F238E27FC236}">
                    <a16:creationId xmlns:a16="http://schemas.microsoft.com/office/drawing/2014/main" id="{D75175E7-8144-441A-8725-DD5D67F1E10F}"/>
                  </a:ext>
                </a:extLst>
              </p:cNvPr>
              <p:cNvSpPr/>
              <p:nvPr/>
            </p:nvSpPr>
            <p:spPr>
              <a:xfrm>
                <a:off x="1928562" y="3134083"/>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rgbClr val="D171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7" name="Google Shape;3180;p63">
                <a:extLst>
                  <a:ext uri="{FF2B5EF4-FFF2-40B4-BE49-F238E27FC236}">
                    <a16:creationId xmlns:a16="http://schemas.microsoft.com/office/drawing/2014/main" id="{0B5EFBE9-B1C8-4D32-957E-427DDB735367}"/>
                  </a:ext>
                </a:extLst>
              </p:cNvPr>
              <p:cNvSpPr/>
              <p:nvPr/>
            </p:nvSpPr>
            <p:spPr>
              <a:xfrm>
                <a:off x="1927940" y="3184765"/>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rgbClr val="C4623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8" name="Google Shape;3181;p63">
                <a:extLst>
                  <a:ext uri="{FF2B5EF4-FFF2-40B4-BE49-F238E27FC236}">
                    <a16:creationId xmlns:a16="http://schemas.microsoft.com/office/drawing/2014/main" id="{408E0611-C156-4FAF-A90F-F2B52A9DCF15}"/>
                  </a:ext>
                </a:extLst>
              </p:cNvPr>
              <p:cNvSpPr/>
              <p:nvPr/>
            </p:nvSpPr>
            <p:spPr>
              <a:xfrm>
                <a:off x="1889153" y="3167072"/>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rgbClr val="311B06"/>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49" name="Google Shape;3182;p63">
                <a:extLst>
                  <a:ext uri="{FF2B5EF4-FFF2-40B4-BE49-F238E27FC236}">
                    <a16:creationId xmlns:a16="http://schemas.microsoft.com/office/drawing/2014/main" id="{2BC4EF59-6D7F-4D33-B75A-E5B55F14EE39}"/>
                  </a:ext>
                </a:extLst>
              </p:cNvPr>
              <p:cNvSpPr/>
              <p:nvPr/>
            </p:nvSpPr>
            <p:spPr>
              <a:xfrm>
                <a:off x="1840958"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0" name="Google Shape;3183;p63">
                <a:extLst>
                  <a:ext uri="{FF2B5EF4-FFF2-40B4-BE49-F238E27FC236}">
                    <a16:creationId xmlns:a16="http://schemas.microsoft.com/office/drawing/2014/main" id="{94E9DE79-9C67-4851-B9EB-E05BFEB7699F}"/>
                  </a:ext>
                </a:extLst>
              </p:cNvPr>
              <p:cNvSpPr/>
              <p:nvPr/>
            </p:nvSpPr>
            <p:spPr>
              <a:xfrm>
                <a:off x="1872881" y="3084644"/>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1" name="Google Shape;3184;p63">
                <a:extLst>
                  <a:ext uri="{FF2B5EF4-FFF2-40B4-BE49-F238E27FC236}">
                    <a16:creationId xmlns:a16="http://schemas.microsoft.com/office/drawing/2014/main" id="{2B62AC7C-B577-462F-BA3D-AA8D662E8CE3}"/>
                  </a:ext>
                </a:extLst>
              </p:cNvPr>
              <p:cNvSpPr/>
              <p:nvPr/>
            </p:nvSpPr>
            <p:spPr>
              <a:xfrm>
                <a:off x="2058089" y="3072128"/>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rgbClr val="434038"/>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52" name="Google Shape;3185;p63">
                <a:extLst>
                  <a:ext uri="{FF2B5EF4-FFF2-40B4-BE49-F238E27FC236}">
                    <a16:creationId xmlns:a16="http://schemas.microsoft.com/office/drawing/2014/main" id="{4D728F48-36A0-42C0-AC7E-E61DA33AC9FE}"/>
                  </a:ext>
                </a:extLst>
              </p:cNvPr>
              <p:cNvSpPr/>
              <p:nvPr/>
            </p:nvSpPr>
            <p:spPr>
              <a:xfrm>
                <a:off x="2095012" y="3084644"/>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rgbClr val="EDE6DD"/>
              </a:solidFill>
              <a:ln>
                <a:noFill/>
              </a:ln>
              <a:effectLst>
                <a:outerShdw blurRad="28575" dist="38100" dir="8160000" algn="bl" rotWithShape="0">
                  <a:srgbClr val="000000">
                    <a:alpha val="19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27" name="Google Shape;3186;p63">
              <a:extLst>
                <a:ext uri="{FF2B5EF4-FFF2-40B4-BE49-F238E27FC236}">
                  <a16:creationId xmlns:a16="http://schemas.microsoft.com/office/drawing/2014/main" id="{56AF051F-40A1-4DEE-8B21-8F3006B76D02}"/>
                </a:ext>
              </a:extLst>
            </p:cNvPr>
            <p:cNvSpPr/>
            <p:nvPr/>
          </p:nvSpPr>
          <p:spPr>
            <a:xfrm>
              <a:off x="1486193" y="2913587"/>
              <a:ext cx="809061" cy="439522"/>
            </a:xfrm>
            <a:custGeom>
              <a:avLst/>
              <a:gdLst/>
              <a:ahLst/>
              <a:cxnLst/>
              <a:rect l="l" t="t" r="r" b="b"/>
              <a:pathLst>
                <a:path w="27347" h="14855" extrusionOk="0">
                  <a:moveTo>
                    <a:pt x="17064" y="0"/>
                  </a:moveTo>
                  <a:cubicBezTo>
                    <a:pt x="15493" y="0"/>
                    <a:pt x="14267" y="248"/>
                    <a:pt x="13980" y="325"/>
                  </a:cubicBezTo>
                  <a:cubicBezTo>
                    <a:pt x="8692" y="1742"/>
                    <a:pt x="6937" y="6268"/>
                    <a:pt x="6366" y="9906"/>
                  </a:cubicBezTo>
                  <a:cubicBezTo>
                    <a:pt x="5027" y="7868"/>
                    <a:pt x="3576" y="5396"/>
                    <a:pt x="2100" y="5396"/>
                  </a:cubicBezTo>
                  <a:cubicBezTo>
                    <a:pt x="2013" y="5396"/>
                    <a:pt x="1927" y="5405"/>
                    <a:pt x="1840" y="5422"/>
                  </a:cubicBezTo>
                  <a:cubicBezTo>
                    <a:pt x="804" y="5634"/>
                    <a:pt x="127" y="8362"/>
                    <a:pt x="804" y="9504"/>
                  </a:cubicBezTo>
                  <a:cubicBezTo>
                    <a:pt x="275" y="10075"/>
                    <a:pt x="0" y="10858"/>
                    <a:pt x="85" y="11640"/>
                  </a:cubicBezTo>
                  <a:cubicBezTo>
                    <a:pt x="169" y="12804"/>
                    <a:pt x="571" y="13903"/>
                    <a:pt x="1227" y="14855"/>
                  </a:cubicBezTo>
                  <a:lnTo>
                    <a:pt x="27346" y="14855"/>
                  </a:lnTo>
                  <a:cubicBezTo>
                    <a:pt x="27346" y="14855"/>
                    <a:pt x="27156" y="8447"/>
                    <a:pt x="25231" y="4386"/>
                  </a:cubicBezTo>
                  <a:cubicBezTo>
                    <a:pt x="23529" y="741"/>
                    <a:pt x="19781" y="0"/>
                    <a:pt x="17064" y="0"/>
                  </a:cubicBezTo>
                  <a:close/>
                </a:path>
              </a:pathLst>
            </a:custGeom>
            <a:solidFill>
              <a:srgbClr val="EDE6DD"/>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 name="Google Shape;3187;p63">
              <a:extLst>
                <a:ext uri="{FF2B5EF4-FFF2-40B4-BE49-F238E27FC236}">
                  <a16:creationId xmlns:a16="http://schemas.microsoft.com/office/drawing/2014/main" id="{6C9659C9-EBB0-4232-9A9A-F091D5CBE471}"/>
                </a:ext>
              </a:extLst>
            </p:cNvPr>
            <p:cNvSpPr/>
            <p:nvPr/>
          </p:nvSpPr>
          <p:spPr>
            <a:xfrm>
              <a:off x="1463027" y="2889977"/>
              <a:ext cx="856634" cy="486921"/>
            </a:xfrm>
            <a:custGeom>
              <a:avLst/>
              <a:gdLst/>
              <a:ahLst/>
              <a:cxnLst/>
              <a:rect l="l" t="t" r="r" b="b"/>
              <a:pathLst>
                <a:path w="28955" h="16457" extrusionOk="0">
                  <a:moveTo>
                    <a:pt x="17904" y="1603"/>
                  </a:moveTo>
                  <a:cubicBezTo>
                    <a:pt x="20390" y="1603"/>
                    <a:pt x="23775" y="2259"/>
                    <a:pt x="25295" y="5501"/>
                  </a:cubicBezTo>
                  <a:cubicBezTo>
                    <a:pt x="26712" y="8547"/>
                    <a:pt x="27156" y="13052"/>
                    <a:pt x="27283" y="14870"/>
                  </a:cubicBezTo>
                  <a:lnTo>
                    <a:pt x="2433" y="14870"/>
                  </a:lnTo>
                  <a:cubicBezTo>
                    <a:pt x="2010" y="14088"/>
                    <a:pt x="1735" y="13242"/>
                    <a:pt x="1629" y="12354"/>
                  </a:cubicBezTo>
                  <a:cubicBezTo>
                    <a:pt x="1587" y="11804"/>
                    <a:pt x="1777" y="11275"/>
                    <a:pt x="2137" y="10873"/>
                  </a:cubicBezTo>
                  <a:lnTo>
                    <a:pt x="2581" y="10429"/>
                  </a:lnTo>
                  <a:lnTo>
                    <a:pt x="2264" y="9900"/>
                  </a:lnTo>
                  <a:cubicBezTo>
                    <a:pt x="2031" y="9520"/>
                    <a:pt x="2052" y="8674"/>
                    <a:pt x="2285" y="7912"/>
                  </a:cubicBezTo>
                  <a:cubicBezTo>
                    <a:pt x="2369" y="7574"/>
                    <a:pt x="2538" y="7257"/>
                    <a:pt x="2771" y="7003"/>
                  </a:cubicBezTo>
                  <a:cubicBezTo>
                    <a:pt x="2807" y="6995"/>
                    <a:pt x="2844" y="6992"/>
                    <a:pt x="2882" y="6992"/>
                  </a:cubicBezTo>
                  <a:cubicBezTo>
                    <a:pt x="3796" y="6992"/>
                    <a:pt x="5179" y="9135"/>
                    <a:pt x="6113" y="10577"/>
                  </a:cubicBezTo>
                  <a:lnTo>
                    <a:pt x="6493" y="11148"/>
                  </a:lnTo>
                  <a:lnTo>
                    <a:pt x="7635" y="12861"/>
                  </a:lnTo>
                  <a:lnTo>
                    <a:pt x="7932" y="10831"/>
                  </a:lnTo>
                  <a:cubicBezTo>
                    <a:pt x="8439" y="7468"/>
                    <a:pt x="10068" y="3196"/>
                    <a:pt x="14953" y="1906"/>
                  </a:cubicBezTo>
                  <a:cubicBezTo>
                    <a:pt x="14979" y="1897"/>
                    <a:pt x="16240" y="1603"/>
                    <a:pt x="17904" y="1603"/>
                  </a:cubicBezTo>
                  <a:close/>
                  <a:moveTo>
                    <a:pt x="17749" y="1"/>
                  </a:moveTo>
                  <a:cubicBezTo>
                    <a:pt x="16409" y="1"/>
                    <a:pt x="15255" y="177"/>
                    <a:pt x="14551" y="362"/>
                  </a:cubicBezTo>
                  <a:cubicBezTo>
                    <a:pt x="9772" y="1631"/>
                    <a:pt x="7657" y="5269"/>
                    <a:pt x="6768" y="8674"/>
                  </a:cubicBezTo>
                  <a:cubicBezTo>
                    <a:pt x="5592" y="6939"/>
                    <a:pt x="4364" y="5415"/>
                    <a:pt x="2906" y="5415"/>
                  </a:cubicBezTo>
                  <a:cubicBezTo>
                    <a:pt x="2765" y="5415"/>
                    <a:pt x="2621" y="5429"/>
                    <a:pt x="2475" y="5459"/>
                  </a:cubicBezTo>
                  <a:cubicBezTo>
                    <a:pt x="1862" y="5586"/>
                    <a:pt x="1333" y="6072"/>
                    <a:pt x="973" y="6897"/>
                  </a:cubicBezTo>
                  <a:cubicBezTo>
                    <a:pt x="550" y="7849"/>
                    <a:pt x="360" y="9181"/>
                    <a:pt x="677" y="10175"/>
                  </a:cubicBezTo>
                  <a:cubicBezTo>
                    <a:pt x="212" y="10873"/>
                    <a:pt x="1" y="11698"/>
                    <a:pt x="64" y="12502"/>
                  </a:cubicBezTo>
                  <a:cubicBezTo>
                    <a:pt x="191" y="13813"/>
                    <a:pt x="635" y="15061"/>
                    <a:pt x="1375" y="16139"/>
                  </a:cubicBezTo>
                  <a:lnTo>
                    <a:pt x="1608" y="16457"/>
                  </a:lnTo>
                  <a:lnTo>
                    <a:pt x="28954" y="16457"/>
                  </a:lnTo>
                  <a:lnTo>
                    <a:pt x="28933" y="15632"/>
                  </a:lnTo>
                  <a:cubicBezTo>
                    <a:pt x="28912" y="15357"/>
                    <a:pt x="28700" y="9012"/>
                    <a:pt x="26733" y="4846"/>
                  </a:cubicBezTo>
                  <a:cubicBezTo>
                    <a:pt x="24919" y="936"/>
                    <a:pt x="20840" y="1"/>
                    <a:pt x="177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 name="Google Shape;3188;p63">
              <a:extLst>
                <a:ext uri="{FF2B5EF4-FFF2-40B4-BE49-F238E27FC236}">
                  <a16:creationId xmlns:a16="http://schemas.microsoft.com/office/drawing/2014/main" id="{D58A5EAE-116D-47FE-97BF-94FE5828A759}"/>
                </a:ext>
              </a:extLst>
            </p:cNvPr>
            <p:cNvSpPr/>
            <p:nvPr/>
          </p:nvSpPr>
          <p:spPr>
            <a:xfrm>
              <a:off x="1485542" y="3074362"/>
              <a:ext cx="273484" cy="278744"/>
            </a:xfrm>
            <a:custGeom>
              <a:avLst/>
              <a:gdLst/>
              <a:ahLst/>
              <a:cxnLst/>
              <a:rect l="l" t="t" r="r" b="b"/>
              <a:pathLst>
                <a:path w="9244" h="9421" extrusionOk="0">
                  <a:moveTo>
                    <a:pt x="1864" y="1"/>
                  </a:moveTo>
                  <a:cubicBezTo>
                    <a:pt x="781" y="1"/>
                    <a:pt x="87" y="2860"/>
                    <a:pt x="805" y="4070"/>
                  </a:cubicBezTo>
                  <a:cubicBezTo>
                    <a:pt x="276" y="4641"/>
                    <a:pt x="1" y="5424"/>
                    <a:pt x="64" y="6206"/>
                  </a:cubicBezTo>
                  <a:cubicBezTo>
                    <a:pt x="170" y="7370"/>
                    <a:pt x="572" y="8469"/>
                    <a:pt x="1228" y="9421"/>
                  </a:cubicBezTo>
                  <a:lnTo>
                    <a:pt x="9243" y="9421"/>
                  </a:lnTo>
                  <a:cubicBezTo>
                    <a:pt x="8376" y="7729"/>
                    <a:pt x="7424" y="6079"/>
                    <a:pt x="6367" y="4472"/>
                  </a:cubicBezTo>
                  <a:cubicBezTo>
                    <a:pt x="4950" y="2315"/>
                    <a:pt x="3258" y="221"/>
                    <a:pt x="1968" y="10"/>
                  </a:cubicBezTo>
                  <a:cubicBezTo>
                    <a:pt x="1933" y="4"/>
                    <a:pt x="1898" y="1"/>
                    <a:pt x="186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 name="Google Shape;3189;p63">
              <a:extLst>
                <a:ext uri="{FF2B5EF4-FFF2-40B4-BE49-F238E27FC236}">
                  <a16:creationId xmlns:a16="http://schemas.microsoft.com/office/drawing/2014/main" id="{5DC8DCC8-7675-4FEB-B801-CF3AF2F539D1}"/>
                </a:ext>
              </a:extLst>
            </p:cNvPr>
            <p:cNvSpPr/>
            <p:nvPr/>
          </p:nvSpPr>
          <p:spPr>
            <a:xfrm>
              <a:off x="1673886" y="2913587"/>
              <a:ext cx="620752" cy="439522"/>
            </a:xfrm>
            <a:custGeom>
              <a:avLst/>
              <a:gdLst/>
              <a:ahLst/>
              <a:cxnLst/>
              <a:rect l="l" t="t" r="r" b="b"/>
              <a:pathLst>
                <a:path w="20982" h="14855" extrusionOk="0">
                  <a:moveTo>
                    <a:pt x="10694" y="0"/>
                  </a:moveTo>
                  <a:cubicBezTo>
                    <a:pt x="9119" y="0"/>
                    <a:pt x="7888" y="248"/>
                    <a:pt x="7594" y="325"/>
                  </a:cubicBezTo>
                  <a:cubicBezTo>
                    <a:pt x="2327" y="1742"/>
                    <a:pt x="572" y="6268"/>
                    <a:pt x="1" y="9906"/>
                  </a:cubicBezTo>
                  <a:cubicBezTo>
                    <a:pt x="1058" y="11513"/>
                    <a:pt x="2010" y="13163"/>
                    <a:pt x="2877" y="14855"/>
                  </a:cubicBezTo>
                  <a:lnTo>
                    <a:pt x="20981" y="14855"/>
                  </a:lnTo>
                  <a:cubicBezTo>
                    <a:pt x="20981" y="14855"/>
                    <a:pt x="20770" y="8447"/>
                    <a:pt x="18866" y="4386"/>
                  </a:cubicBezTo>
                  <a:cubicBezTo>
                    <a:pt x="17164" y="741"/>
                    <a:pt x="13416" y="0"/>
                    <a:pt x="10694" y="0"/>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 name="Google Shape;3190;p63">
              <a:extLst>
                <a:ext uri="{FF2B5EF4-FFF2-40B4-BE49-F238E27FC236}">
                  <a16:creationId xmlns:a16="http://schemas.microsoft.com/office/drawing/2014/main" id="{82CBB309-6223-4743-B829-4D49390E9DFC}"/>
                </a:ext>
              </a:extLst>
            </p:cNvPr>
            <p:cNvSpPr/>
            <p:nvPr/>
          </p:nvSpPr>
          <p:spPr>
            <a:xfrm>
              <a:off x="1535601" y="3071818"/>
              <a:ext cx="225911" cy="282561"/>
            </a:xfrm>
            <a:custGeom>
              <a:avLst/>
              <a:gdLst/>
              <a:ahLst/>
              <a:cxnLst/>
              <a:rect l="l" t="t" r="r" b="b"/>
              <a:pathLst>
                <a:path w="7636" h="9550" extrusionOk="0">
                  <a:moveTo>
                    <a:pt x="204" y="0"/>
                  </a:moveTo>
                  <a:cubicBezTo>
                    <a:pt x="133" y="0"/>
                    <a:pt x="64" y="11"/>
                    <a:pt x="1" y="32"/>
                  </a:cubicBezTo>
                  <a:lnTo>
                    <a:pt x="43" y="159"/>
                  </a:lnTo>
                  <a:cubicBezTo>
                    <a:pt x="71" y="153"/>
                    <a:pt x="101" y="151"/>
                    <a:pt x="132" y="151"/>
                  </a:cubicBezTo>
                  <a:cubicBezTo>
                    <a:pt x="215" y="151"/>
                    <a:pt x="304" y="170"/>
                    <a:pt x="382" y="201"/>
                  </a:cubicBezTo>
                  <a:cubicBezTo>
                    <a:pt x="487" y="244"/>
                    <a:pt x="614" y="286"/>
                    <a:pt x="720" y="349"/>
                  </a:cubicBezTo>
                  <a:cubicBezTo>
                    <a:pt x="931" y="476"/>
                    <a:pt x="1143" y="603"/>
                    <a:pt x="1333" y="772"/>
                  </a:cubicBezTo>
                  <a:cubicBezTo>
                    <a:pt x="1693" y="1111"/>
                    <a:pt x="2052" y="1470"/>
                    <a:pt x="2391" y="1851"/>
                  </a:cubicBezTo>
                  <a:cubicBezTo>
                    <a:pt x="3025" y="2633"/>
                    <a:pt x="3639" y="3458"/>
                    <a:pt x="4210" y="4325"/>
                  </a:cubicBezTo>
                  <a:cubicBezTo>
                    <a:pt x="4781" y="5171"/>
                    <a:pt x="5331" y="6038"/>
                    <a:pt x="5859" y="6906"/>
                  </a:cubicBezTo>
                  <a:lnTo>
                    <a:pt x="7488" y="9549"/>
                  </a:lnTo>
                  <a:lnTo>
                    <a:pt x="7636" y="9507"/>
                  </a:lnTo>
                  <a:cubicBezTo>
                    <a:pt x="7234" y="8534"/>
                    <a:pt x="6769" y="7604"/>
                    <a:pt x="6282" y="6715"/>
                  </a:cubicBezTo>
                  <a:cubicBezTo>
                    <a:pt x="6028" y="6250"/>
                    <a:pt x="5775" y="5806"/>
                    <a:pt x="5500" y="5362"/>
                  </a:cubicBezTo>
                  <a:cubicBezTo>
                    <a:pt x="5225" y="4896"/>
                    <a:pt x="4950" y="4452"/>
                    <a:pt x="4654" y="4029"/>
                  </a:cubicBezTo>
                  <a:cubicBezTo>
                    <a:pt x="4062" y="3162"/>
                    <a:pt x="3406" y="2337"/>
                    <a:pt x="2708" y="1576"/>
                  </a:cubicBezTo>
                  <a:cubicBezTo>
                    <a:pt x="2348" y="1195"/>
                    <a:pt x="1947" y="836"/>
                    <a:pt x="1524" y="540"/>
                  </a:cubicBezTo>
                  <a:cubicBezTo>
                    <a:pt x="1291" y="370"/>
                    <a:pt x="1058" y="244"/>
                    <a:pt x="805" y="138"/>
                  </a:cubicBezTo>
                  <a:cubicBezTo>
                    <a:pt x="678" y="96"/>
                    <a:pt x="551" y="53"/>
                    <a:pt x="424" y="32"/>
                  </a:cubicBezTo>
                  <a:cubicBezTo>
                    <a:pt x="350" y="11"/>
                    <a:pt x="276" y="0"/>
                    <a:pt x="20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 name="Google Shape;3191;p63">
              <a:extLst>
                <a:ext uri="{FF2B5EF4-FFF2-40B4-BE49-F238E27FC236}">
                  <a16:creationId xmlns:a16="http://schemas.microsoft.com/office/drawing/2014/main" id="{DA191D43-7B37-43FB-95B0-9A88B27DFF26}"/>
                </a:ext>
              </a:extLst>
            </p:cNvPr>
            <p:cNvSpPr/>
            <p:nvPr/>
          </p:nvSpPr>
          <p:spPr>
            <a:xfrm>
              <a:off x="1901047" y="2932582"/>
              <a:ext cx="143931" cy="100006"/>
            </a:xfrm>
            <a:custGeom>
              <a:avLst/>
              <a:gdLst/>
              <a:ahLst/>
              <a:cxnLst/>
              <a:rect l="l" t="t" r="r" b="b"/>
              <a:pathLst>
                <a:path w="4865" h="3380" extrusionOk="0">
                  <a:moveTo>
                    <a:pt x="3046" y="1"/>
                  </a:moveTo>
                  <a:lnTo>
                    <a:pt x="3003" y="170"/>
                  </a:lnTo>
                  <a:cubicBezTo>
                    <a:pt x="3447" y="276"/>
                    <a:pt x="3870" y="466"/>
                    <a:pt x="4230" y="762"/>
                  </a:cubicBezTo>
                  <a:cubicBezTo>
                    <a:pt x="4357" y="868"/>
                    <a:pt x="4442" y="1058"/>
                    <a:pt x="4442" y="1227"/>
                  </a:cubicBezTo>
                  <a:lnTo>
                    <a:pt x="4442" y="1291"/>
                  </a:lnTo>
                  <a:lnTo>
                    <a:pt x="4420" y="1354"/>
                  </a:lnTo>
                  <a:cubicBezTo>
                    <a:pt x="4399" y="1397"/>
                    <a:pt x="4378" y="1439"/>
                    <a:pt x="4357" y="1481"/>
                  </a:cubicBezTo>
                  <a:cubicBezTo>
                    <a:pt x="4315" y="1587"/>
                    <a:pt x="4251" y="1650"/>
                    <a:pt x="4188" y="1735"/>
                  </a:cubicBezTo>
                  <a:cubicBezTo>
                    <a:pt x="4010" y="1957"/>
                    <a:pt x="3754" y="2050"/>
                    <a:pt x="3478" y="2050"/>
                  </a:cubicBezTo>
                  <a:cubicBezTo>
                    <a:pt x="3324" y="2050"/>
                    <a:pt x="3164" y="2021"/>
                    <a:pt x="3007" y="1970"/>
                  </a:cubicBezTo>
                  <a:lnTo>
                    <a:pt x="3007" y="1970"/>
                  </a:lnTo>
                  <a:cubicBezTo>
                    <a:pt x="2968" y="1843"/>
                    <a:pt x="2917" y="1720"/>
                    <a:pt x="2855" y="1608"/>
                  </a:cubicBezTo>
                  <a:cubicBezTo>
                    <a:pt x="2707" y="1354"/>
                    <a:pt x="2538" y="1143"/>
                    <a:pt x="2327" y="974"/>
                  </a:cubicBezTo>
                  <a:cubicBezTo>
                    <a:pt x="2242" y="910"/>
                    <a:pt x="2157" y="889"/>
                    <a:pt x="2073" y="847"/>
                  </a:cubicBezTo>
                  <a:cubicBezTo>
                    <a:pt x="2036" y="837"/>
                    <a:pt x="1999" y="832"/>
                    <a:pt x="1962" y="832"/>
                  </a:cubicBezTo>
                  <a:cubicBezTo>
                    <a:pt x="1765" y="832"/>
                    <a:pt x="1580" y="968"/>
                    <a:pt x="1544" y="1164"/>
                  </a:cubicBezTo>
                  <a:cubicBezTo>
                    <a:pt x="1523" y="1248"/>
                    <a:pt x="1523" y="1312"/>
                    <a:pt x="1544" y="1375"/>
                  </a:cubicBezTo>
                  <a:cubicBezTo>
                    <a:pt x="1565" y="1460"/>
                    <a:pt x="1586" y="1545"/>
                    <a:pt x="1650" y="1629"/>
                  </a:cubicBezTo>
                  <a:cubicBezTo>
                    <a:pt x="1798" y="1862"/>
                    <a:pt x="2009" y="2052"/>
                    <a:pt x="2263" y="2200"/>
                  </a:cubicBezTo>
                  <a:cubicBezTo>
                    <a:pt x="2372" y="2277"/>
                    <a:pt x="2493" y="2342"/>
                    <a:pt x="2619" y="2396"/>
                  </a:cubicBezTo>
                  <a:lnTo>
                    <a:pt x="2619" y="2396"/>
                  </a:lnTo>
                  <a:cubicBezTo>
                    <a:pt x="2620" y="2401"/>
                    <a:pt x="2621" y="2406"/>
                    <a:pt x="2623" y="2412"/>
                  </a:cubicBezTo>
                  <a:cubicBezTo>
                    <a:pt x="2644" y="2581"/>
                    <a:pt x="2559" y="2750"/>
                    <a:pt x="2432" y="2835"/>
                  </a:cubicBezTo>
                  <a:cubicBezTo>
                    <a:pt x="2285" y="2927"/>
                    <a:pt x="2106" y="2987"/>
                    <a:pt x="1936" y="2987"/>
                  </a:cubicBezTo>
                  <a:cubicBezTo>
                    <a:pt x="1911" y="2987"/>
                    <a:pt x="1886" y="2985"/>
                    <a:pt x="1861" y="2983"/>
                  </a:cubicBezTo>
                  <a:cubicBezTo>
                    <a:pt x="1650" y="2983"/>
                    <a:pt x="1438" y="2919"/>
                    <a:pt x="1248" y="2814"/>
                  </a:cubicBezTo>
                  <a:cubicBezTo>
                    <a:pt x="825" y="2623"/>
                    <a:pt x="444" y="2348"/>
                    <a:pt x="106" y="2031"/>
                  </a:cubicBezTo>
                  <a:lnTo>
                    <a:pt x="0" y="2116"/>
                  </a:lnTo>
                  <a:cubicBezTo>
                    <a:pt x="296" y="2517"/>
                    <a:pt x="677" y="2835"/>
                    <a:pt x="1100" y="3110"/>
                  </a:cubicBezTo>
                  <a:cubicBezTo>
                    <a:pt x="1311" y="3236"/>
                    <a:pt x="1565" y="3342"/>
                    <a:pt x="1840" y="3363"/>
                  </a:cubicBezTo>
                  <a:cubicBezTo>
                    <a:pt x="1872" y="3374"/>
                    <a:pt x="1904" y="3379"/>
                    <a:pt x="1938" y="3379"/>
                  </a:cubicBezTo>
                  <a:cubicBezTo>
                    <a:pt x="1972" y="3379"/>
                    <a:pt x="2009" y="3374"/>
                    <a:pt x="2052" y="3363"/>
                  </a:cubicBezTo>
                  <a:cubicBezTo>
                    <a:pt x="2115" y="3363"/>
                    <a:pt x="2179" y="3363"/>
                    <a:pt x="2242" y="3342"/>
                  </a:cubicBezTo>
                  <a:cubicBezTo>
                    <a:pt x="2390" y="3321"/>
                    <a:pt x="2538" y="3279"/>
                    <a:pt x="2665" y="3194"/>
                  </a:cubicBezTo>
                  <a:cubicBezTo>
                    <a:pt x="2792" y="3110"/>
                    <a:pt x="2919" y="3004"/>
                    <a:pt x="2982" y="2856"/>
                  </a:cubicBezTo>
                  <a:cubicBezTo>
                    <a:pt x="3027" y="2752"/>
                    <a:pt x="3061" y="2648"/>
                    <a:pt x="3077" y="2537"/>
                  </a:cubicBezTo>
                  <a:lnTo>
                    <a:pt x="3077" y="2537"/>
                  </a:lnTo>
                  <a:cubicBezTo>
                    <a:pt x="3185" y="2556"/>
                    <a:pt x="3295" y="2565"/>
                    <a:pt x="3405" y="2565"/>
                  </a:cubicBezTo>
                  <a:cubicBezTo>
                    <a:pt x="3548" y="2565"/>
                    <a:pt x="3691" y="2549"/>
                    <a:pt x="3828" y="2517"/>
                  </a:cubicBezTo>
                  <a:cubicBezTo>
                    <a:pt x="4103" y="2433"/>
                    <a:pt x="4357" y="2264"/>
                    <a:pt x="4547" y="2052"/>
                  </a:cubicBezTo>
                  <a:cubicBezTo>
                    <a:pt x="4632" y="1925"/>
                    <a:pt x="4695" y="1819"/>
                    <a:pt x="4759" y="1693"/>
                  </a:cubicBezTo>
                  <a:cubicBezTo>
                    <a:pt x="4780" y="1629"/>
                    <a:pt x="4801" y="1545"/>
                    <a:pt x="4822" y="1481"/>
                  </a:cubicBezTo>
                  <a:cubicBezTo>
                    <a:pt x="4843" y="1439"/>
                    <a:pt x="4865" y="1418"/>
                    <a:pt x="4865" y="1375"/>
                  </a:cubicBezTo>
                  <a:lnTo>
                    <a:pt x="4865" y="1248"/>
                  </a:lnTo>
                  <a:cubicBezTo>
                    <a:pt x="4865" y="1185"/>
                    <a:pt x="4843" y="1100"/>
                    <a:pt x="4822" y="1016"/>
                  </a:cubicBezTo>
                  <a:cubicBezTo>
                    <a:pt x="4822" y="952"/>
                    <a:pt x="4780" y="868"/>
                    <a:pt x="4738" y="804"/>
                  </a:cubicBezTo>
                  <a:cubicBezTo>
                    <a:pt x="4695" y="741"/>
                    <a:pt x="4653" y="677"/>
                    <a:pt x="4611" y="635"/>
                  </a:cubicBezTo>
                  <a:cubicBezTo>
                    <a:pt x="4568" y="572"/>
                    <a:pt x="4505" y="529"/>
                    <a:pt x="4463" y="487"/>
                  </a:cubicBezTo>
                  <a:cubicBezTo>
                    <a:pt x="4251" y="339"/>
                    <a:pt x="4019" y="233"/>
                    <a:pt x="3765" y="149"/>
                  </a:cubicBezTo>
                  <a:cubicBezTo>
                    <a:pt x="3532" y="64"/>
                    <a:pt x="3278" y="22"/>
                    <a:pt x="3046"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3" name="Google Shape;3192;p63">
              <a:extLst>
                <a:ext uri="{FF2B5EF4-FFF2-40B4-BE49-F238E27FC236}">
                  <a16:creationId xmlns:a16="http://schemas.microsoft.com/office/drawing/2014/main" id="{6BE930EC-0575-483C-8767-D0D43E7396F7}"/>
                </a:ext>
              </a:extLst>
            </p:cNvPr>
            <p:cNvSpPr/>
            <p:nvPr/>
          </p:nvSpPr>
          <p:spPr>
            <a:xfrm>
              <a:off x="1928562" y="3134068"/>
              <a:ext cx="110145" cy="60122"/>
            </a:xfrm>
            <a:custGeom>
              <a:avLst/>
              <a:gdLst/>
              <a:ahLst/>
              <a:cxnLst/>
              <a:rect l="l" t="t" r="r" b="b"/>
              <a:pathLst>
                <a:path w="3723" h="2032" extrusionOk="0">
                  <a:moveTo>
                    <a:pt x="1841" y="1"/>
                  </a:moveTo>
                  <a:cubicBezTo>
                    <a:pt x="1185" y="1"/>
                    <a:pt x="149" y="1354"/>
                    <a:pt x="1" y="1735"/>
                  </a:cubicBezTo>
                  <a:cubicBezTo>
                    <a:pt x="593" y="1904"/>
                    <a:pt x="1227" y="2010"/>
                    <a:pt x="1841" y="2031"/>
                  </a:cubicBezTo>
                  <a:cubicBezTo>
                    <a:pt x="2475" y="2031"/>
                    <a:pt x="3110" y="1925"/>
                    <a:pt x="3702" y="1714"/>
                  </a:cubicBezTo>
                  <a:cubicBezTo>
                    <a:pt x="3723" y="1502"/>
                    <a:pt x="2708" y="1"/>
                    <a:pt x="1841"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4" name="Google Shape;3193;p63">
              <a:extLst>
                <a:ext uri="{FF2B5EF4-FFF2-40B4-BE49-F238E27FC236}">
                  <a16:creationId xmlns:a16="http://schemas.microsoft.com/office/drawing/2014/main" id="{F372299C-6A00-4854-949A-36684B41FE3A}"/>
                </a:ext>
              </a:extLst>
            </p:cNvPr>
            <p:cNvSpPr/>
            <p:nvPr/>
          </p:nvSpPr>
          <p:spPr>
            <a:xfrm>
              <a:off x="1927940" y="3184751"/>
              <a:ext cx="110145" cy="37576"/>
            </a:xfrm>
            <a:custGeom>
              <a:avLst/>
              <a:gdLst/>
              <a:ahLst/>
              <a:cxnLst/>
              <a:rect l="l" t="t" r="r" b="b"/>
              <a:pathLst>
                <a:path w="3723" h="1270" extrusionOk="0">
                  <a:moveTo>
                    <a:pt x="22" y="1"/>
                  </a:moveTo>
                  <a:cubicBezTo>
                    <a:pt x="22" y="22"/>
                    <a:pt x="22" y="43"/>
                    <a:pt x="1" y="64"/>
                  </a:cubicBezTo>
                  <a:cubicBezTo>
                    <a:pt x="1" y="297"/>
                    <a:pt x="1248" y="1270"/>
                    <a:pt x="2010" y="1270"/>
                  </a:cubicBezTo>
                  <a:cubicBezTo>
                    <a:pt x="2708" y="1270"/>
                    <a:pt x="3681" y="170"/>
                    <a:pt x="3723" y="1"/>
                  </a:cubicBezTo>
                  <a:lnTo>
                    <a:pt x="3723" y="1"/>
                  </a:lnTo>
                  <a:cubicBezTo>
                    <a:pt x="3131" y="212"/>
                    <a:pt x="2496" y="318"/>
                    <a:pt x="1883" y="318"/>
                  </a:cubicBezTo>
                  <a:cubicBezTo>
                    <a:pt x="1248" y="276"/>
                    <a:pt x="635" y="170"/>
                    <a:pt x="22"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5" name="Google Shape;3194;p63">
              <a:extLst>
                <a:ext uri="{FF2B5EF4-FFF2-40B4-BE49-F238E27FC236}">
                  <a16:creationId xmlns:a16="http://schemas.microsoft.com/office/drawing/2014/main" id="{55FEC3BB-BFD1-4B91-A323-4E452310549E}"/>
                </a:ext>
              </a:extLst>
            </p:cNvPr>
            <p:cNvSpPr/>
            <p:nvPr/>
          </p:nvSpPr>
          <p:spPr>
            <a:xfrm>
              <a:off x="1889153" y="3167058"/>
              <a:ext cx="185084" cy="35357"/>
            </a:xfrm>
            <a:custGeom>
              <a:avLst/>
              <a:gdLst/>
              <a:ahLst/>
              <a:cxnLst/>
              <a:rect l="l" t="t" r="r" b="b"/>
              <a:pathLst>
                <a:path w="6256" h="1195" extrusionOk="0">
                  <a:moveTo>
                    <a:pt x="6071" y="1"/>
                  </a:moveTo>
                  <a:cubicBezTo>
                    <a:pt x="6044" y="1"/>
                    <a:pt x="6016" y="9"/>
                    <a:pt x="5986" y="28"/>
                  </a:cubicBezTo>
                  <a:cubicBezTo>
                    <a:pt x="5541" y="239"/>
                    <a:pt x="5076" y="387"/>
                    <a:pt x="4590" y="514"/>
                  </a:cubicBezTo>
                  <a:cubicBezTo>
                    <a:pt x="4166" y="606"/>
                    <a:pt x="3743" y="666"/>
                    <a:pt x="3319" y="666"/>
                  </a:cubicBezTo>
                  <a:cubicBezTo>
                    <a:pt x="3256" y="666"/>
                    <a:pt x="3193" y="665"/>
                    <a:pt x="3130" y="662"/>
                  </a:cubicBezTo>
                  <a:cubicBezTo>
                    <a:pt x="2644" y="641"/>
                    <a:pt x="2158" y="578"/>
                    <a:pt x="1671" y="472"/>
                  </a:cubicBezTo>
                  <a:cubicBezTo>
                    <a:pt x="1185" y="345"/>
                    <a:pt x="677" y="239"/>
                    <a:pt x="212" y="91"/>
                  </a:cubicBezTo>
                  <a:lnTo>
                    <a:pt x="191" y="91"/>
                  </a:lnTo>
                  <a:cubicBezTo>
                    <a:pt x="175" y="86"/>
                    <a:pt x="159" y="83"/>
                    <a:pt x="144" y="83"/>
                  </a:cubicBezTo>
                  <a:cubicBezTo>
                    <a:pt x="98" y="83"/>
                    <a:pt x="58" y="107"/>
                    <a:pt x="43" y="155"/>
                  </a:cubicBezTo>
                  <a:cubicBezTo>
                    <a:pt x="0" y="218"/>
                    <a:pt x="21" y="303"/>
                    <a:pt x="85" y="345"/>
                  </a:cubicBezTo>
                  <a:cubicBezTo>
                    <a:pt x="550" y="599"/>
                    <a:pt x="1037" y="789"/>
                    <a:pt x="1544" y="916"/>
                  </a:cubicBezTo>
                  <a:cubicBezTo>
                    <a:pt x="2052" y="1085"/>
                    <a:pt x="2581" y="1170"/>
                    <a:pt x="3109" y="1191"/>
                  </a:cubicBezTo>
                  <a:cubicBezTo>
                    <a:pt x="3165" y="1193"/>
                    <a:pt x="3220" y="1194"/>
                    <a:pt x="3275" y="1194"/>
                  </a:cubicBezTo>
                  <a:cubicBezTo>
                    <a:pt x="3766" y="1194"/>
                    <a:pt x="4239" y="1110"/>
                    <a:pt x="4695" y="958"/>
                  </a:cubicBezTo>
                  <a:cubicBezTo>
                    <a:pt x="5224" y="810"/>
                    <a:pt x="5689" y="578"/>
                    <a:pt x="6134" y="260"/>
                  </a:cubicBezTo>
                  <a:cubicBezTo>
                    <a:pt x="6255" y="174"/>
                    <a:pt x="6191" y="1"/>
                    <a:pt x="607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6" name="Google Shape;3195;p63">
              <a:extLst>
                <a:ext uri="{FF2B5EF4-FFF2-40B4-BE49-F238E27FC236}">
                  <a16:creationId xmlns:a16="http://schemas.microsoft.com/office/drawing/2014/main" id="{A21BD6EE-6ABC-4A1A-A648-FDDB7DBFA266}"/>
                </a:ext>
              </a:extLst>
            </p:cNvPr>
            <p:cNvSpPr/>
            <p:nvPr/>
          </p:nvSpPr>
          <p:spPr>
            <a:xfrm>
              <a:off x="1840958"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72" y="2158"/>
                    <a:pt x="2179" y="1672"/>
                    <a:pt x="2179" y="1080"/>
                  </a:cubicBezTo>
                  <a:cubicBezTo>
                    <a:pt x="2179" y="487"/>
                    <a:pt x="1672"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7" name="Google Shape;3196;p63">
              <a:extLst>
                <a:ext uri="{FF2B5EF4-FFF2-40B4-BE49-F238E27FC236}">
                  <a16:creationId xmlns:a16="http://schemas.microsoft.com/office/drawing/2014/main" id="{15C507F4-E639-46A1-976D-80102C5A9000}"/>
                </a:ext>
              </a:extLst>
            </p:cNvPr>
            <p:cNvSpPr/>
            <p:nvPr/>
          </p:nvSpPr>
          <p:spPr>
            <a:xfrm>
              <a:off x="1872881" y="3084629"/>
              <a:ext cx="19437" cy="19439"/>
            </a:xfrm>
            <a:custGeom>
              <a:avLst/>
              <a:gdLst/>
              <a:ahLst/>
              <a:cxnLst/>
              <a:rect l="l" t="t" r="r" b="b"/>
              <a:pathLst>
                <a:path w="657" h="657" extrusionOk="0">
                  <a:moveTo>
                    <a:pt x="339" y="1"/>
                  </a:moveTo>
                  <a:cubicBezTo>
                    <a:pt x="148" y="1"/>
                    <a:pt x="0" y="149"/>
                    <a:pt x="0" y="339"/>
                  </a:cubicBezTo>
                  <a:cubicBezTo>
                    <a:pt x="0" y="509"/>
                    <a:pt x="148" y="657"/>
                    <a:pt x="339" y="657"/>
                  </a:cubicBezTo>
                  <a:cubicBezTo>
                    <a:pt x="508" y="657"/>
                    <a:pt x="656" y="509"/>
                    <a:pt x="656" y="339"/>
                  </a:cubicBezTo>
                  <a:cubicBezTo>
                    <a:pt x="656" y="149"/>
                    <a:pt x="508" y="1"/>
                    <a:pt x="33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8" name="Google Shape;3197;p63">
              <a:extLst>
                <a:ext uri="{FF2B5EF4-FFF2-40B4-BE49-F238E27FC236}">
                  <a16:creationId xmlns:a16="http://schemas.microsoft.com/office/drawing/2014/main" id="{A7696172-DCA5-4596-BB9A-21E73649D8E4}"/>
                </a:ext>
              </a:extLst>
            </p:cNvPr>
            <p:cNvSpPr/>
            <p:nvPr/>
          </p:nvSpPr>
          <p:spPr>
            <a:xfrm>
              <a:off x="2058089" y="3072114"/>
              <a:ext cx="64495" cy="63879"/>
            </a:xfrm>
            <a:custGeom>
              <a:avLst/>
              <a:gdLst/>
              <a:ahLst/>
              <a:cxnLst/>
              <a:rect l="l" t="t" r="r" b="b"/>
              <a:pathLst>
                <a:path w="2180" h="2159" extrusionOk="0">
                  <a:moveTo>
                    <a:pt x="1079" y="1"/>
                  </a:moveTo>
                  <a:cubicBezTo>
                    <a:pt x="487" y="1"/>
                    <a:pt x="1" y="487"/>
                    <a:pt x="1" y="1080"/>
                  </a:cubicBezTo>
                  <a:cubicBezTo>
                    <a:pt x="1" y="1672"/>
                    <a:pt x="487" y="2158"/>
                    <a:pt x="1079" y="2158"/>
                  </a:cubicBezTo>
                  <a:cubicBezTo>
                    <a:pt x="1693" y="2158"/>
                    <a:pt x="2179" y="1672"/>
                    <a:pt x="2179" y="1080"/>
                  </a:cubicBezTo>
                  <a:cubicBezTo>
                    <a:pt x="2179" y="487"/>
                    <a:pt x="1693" y="1"/>
                    <a:pt x="10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9" name="Google Shape;3198;p63">
              <a:extLst>
                <a:ext uri="{FF2B5EF4-FFF2-40B4-BE49-F238E27FC236}">
                  <a16:creationId xmlns:a16="http://schemas.microsoft.com/office/drawing/2014/main" id="{FB6D243F-5B42-4E40-916C-EA36A2041E0F}"/>
                </a:ext>
              </a:extLst>
            </p:cNvPr>
            <p:cNvSpPr/>
            <p:nvPr/>
          </p:nvSpPr>
          <p:spPr>
            <a:xfrm>
              <a:off x="2095012" y="3084629"/>
              <a:ext cx="19437" cy="19439"/>
            </a:xfrm>
            <a:custGeom>
              <a:avLst/>
              <a:gdLst/>
              <a:ahLst/>
              <a:cxnLst/>
              <a:rect l="l" t="t" r="r" b="b"/>
              <a:pathLst>
                <a:path w="657" h="657" extrusionOk="0">
                  <a:moveTo>
                    <a:pt x="318" y="1"/>
                  </a:moveTo>
                  <a:cubicBezTo>
                    <a:pt x="149" y="1"/>
                    <a:pt x="0" y="149"/>
                    <a:pt x="0" y="339"/>
                  </a:cubicBezTo>
                  <a:cubicBezTo>
                    <a:pt x="0" y="509"/>
                    <a:pt x="149" y="657"/>
                    <a:pt x="318" y="657"/>
                  </a:cubicBezTo>
                  <a:cubicBezTo>
                    <a:pt x="508" y="657"/>
                    <a:pt x="656" y="509"/>
                    <a:pt x="656" y="339"/>
                  </a:cubicBezTo>
                  <a:cubicBezTo>
                    <a:pt x="656" y="149"/>
                    <a:pt x="508" y="1"/>
                    <a:pt x="31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
        <p:nvSpPr>
          <p:cNvPr id="153" name="Rectangle: Rounded Corners 33">
            <a:extLst>
              <a:ext uri="{FF2B5EF4-FFF2-40B4-BE49-F238E27FC236}">
                <a16:creationId xmlns:a16="http://schemas.microsoft.com/office/drawing/2014/main" id="{B68D912C-107F-4A7C-94F4-41347A487C73}"/>
              </a:ext>
            </a:extLst>
          </p:cNvPr>
          <p:cNvSpPr/>
          <p:nvPr/>
        </p:nvSpPr>
        <p:spPr>
          <a:xfrm>
            <a:off x="1605460" y="3318527"/>
            <a:ext cx="9789541" cy="2120248"/>
          </a:xfrm>
          <a:custGeom>
            <a:avLst/>
            <a:gdLst>
              <a:gd name="connsiteX0" fmla="*/ 0 w 9789541"/>
              <a:gd name="connsiteY0" fmla="*/ 275696 h 2120248"/>
              <a:gd name="connsiteX1" fmla="*/ 275696 w 9789541"/>
              <a:gd name="connsiteY1" fmla="*/ 0 h 2120248"/>
              <a:gd name="connsiteX2" fmla="*/ 668317 w 9789541"/>
              <a:gd name="connsiteY2" fmla="*/ 0 h 2120248"/>
              <a:gd name="connsiteX3" fmla="*/ 1060939 w 9789541"/>
              <a:gd name="connsiteY3" fmla="*/ 0 h 2120248"/>
              <a:gd name="connsiteX4" fmla="*/ 1453560 w 9789541"/>
              <a:gd name="connsiteY4" fmla="*/ 0 h 2120248"/>
              <a:gd name="connsiteX5" fmla="*/ 1938563 w 9789541"/>
              <a:gd name="connsiteY5" fmla="*/ 0 h 2120248"/>
              <a:gd name="connsiteX6" fmla="*/ 2608329 w 9789541"/>
              <a:gd name="connsiteY6" fmla="*/ 0 h 2120248"/>
              <a:gd name="connsiteX7" fmla="*/ 3000950 w 9789541"/>
              <a:gd name="connsiteY7" fmla="*/ 0 h 2120248"/>
              <a:gd name="connsiteX8" fmla="*/ 3578334 w 9789541"/>
              <a:gd name="connsiteY8" fmla="*/ 0 h 2120248"/>
              <a:gd name="connsiteX9" fmla="*/ 4155719 w 9789541"/>
              <a:gd name="connsiteY9" fmla="*/ 0 h 2120248"/>
              <a:gd name="connsiteX10" fmla="*/ 4548340 w 9789541"/>
              <a:gd name="connsiteY10" fmla="*/ 0 h 2120248"/>
              <a:gd name="connsiteX11" fmla="*/ 5125724 w 9789541"/>
              <a:gd name="connsiteY11" fmla="*/ 0 h 2120248"/>
              <a:gd name="connsiteX12" fmla="*/ 5703109 w 9789541"/>
              <a:gd name="connsiteY12" fmla="*/ 0 h 2120248"/>
              <a:gd name="connsiteX13" fmla="*/ 6280493 w 9789541"/>
              <a:gd name="connsiteY13" fmla="*/ 0 h 2120248"/>
              <a:gd name="connsiteX14" fmla="*/ 6673114 w 9789541"/>
              <a:gd name="connsiteY14" fmla="*/ 0 h 2120248"/>
              <a:gd name="connsiteX15" fmla="*/ 7158117 w 9789541"/>
              <a:gd name="connsiteY15" fmla="*/ 0 h 2120248"/>
              <a:gd name="connsiteX16" fmla="*/ 7550738 w 9789541"/>
              <a:gd name="connsiteY16" fmla="*/ 0 h 2120248"/>
              <a:gd name="connsiteX17" fmla="*/ 8312886 w 9789541"/>
              <a:gd name="connsiteY17" fmla="*/ 0 h 2120248"/>
              <a:gd name="connsiteX18" fmla="*/ 8613125 w 9789541"/>
              <a:gd name="connsiteY18" fmla="*/ 0 h 2120248"/>
              <a:gd name="connsiteX19" fmla="*/ 9513845 w 9789541"/>
              <a:gd name="connsiteY19" fmla="*/ 0 h 2120248"/>
              <a:gd name="connsiteX20" fmla="*/ 9789541 w 9789541"/>
              <a:gd name="connsiteY20" fmla="*/ 275696 h 2120248"/>
              <a:gd name="connsiteX21" fmla="*/ 9789541 w 9789541"/>
              <a:gd name="connsiteY21" fmla="*/ 767271 h 2120248"/>
              <a:gd name="connsiteX22" fmla="*/ 9789541 w 9789541"/>
              <a:gd name="connsiteY22" fmla="*/ 1305911 h 2120248"/>
              <a:gd name="connsiteX23" fmla="*/ 9789541 w 9789541"/>
              <a:gd name="connsiteY23" fmla="*/ 1844552 h 2120248"/>
              <a:gd name="connsiteX24" fmla="*/ 9513845 w 9789541"/>
              <a:gd name="connsiteY24" fmla="*/ 2120248 h 2120248"/>
              <a:gd name="connsiteX25" fmla="*/ 8936461 w 9789541"/>
              <a:gd name="connsiteY25" fmla="*/ 2120248 h 2120248"/>
              <a:gd name="connsiteX26" fmla="*/ 8451458 w 9789541"/>
              <a:gd name="connsiteY26" fmla="*/ 2120248 h 2120248"/>
              <a:gd name="connsiteX27" fmla="*/ 7781692 w 9789541"/>
              <a:gd name="connsiteY27" fmla="*/ 2120248 h 2120248"/>
              <a:gd name="connsiteX28" fmla="*/ 7019545 w 9789541"/>
              <a:gd name="connsiteY28" fmla="*/ 2120248 h 2120248"/>
              <a:gd name="connsiteX29" fmla="*/ 6719305 w 9789541"/>
              <a:gd name="connsiteY29" fmla="*/ 2120248 h 2120248"/>
              <a:gd name="connsiteX30" fmla="*/ 6049539 w 9789541"/>
              <a:gd name="connsiteY30" fmla="*/ 2120248 h 2120248"/>
              <a:gd name="connsiteX31" fmla="*/ 5379773 w 9789541"/>
              <a:gd name="connsiteY31" fmla="*/ 2120248 h 2120248"/>
              <a:gd name="connsiteX32" fmla="*/ 4987152 w 9789541"/>
              <a:gd name="connsiteY32" fmla="*/ 2120248 h 2120248"/>
              <a:gd name="connsiteX33" fmla="*/ 4317386 w 9789541"/>
              <a:gd name="connsiteY33" fmla="*/ 2120248 h 2120248"/>
              <a:gd name="connsiteX34" fmla="*/ 3924765 w 9789541"/>
              <a:gd name="connsiteY34" fmla="*/ 2120248 h 2120248"/>
              <a:gd name="connsiteX35" fmla="*/ 3624525 w 9789541"/>
              <a:gd name="connsiteY35" fmla="*/ 2120248 h 2120248"/>
              <a:gd name="connsiteX36" fmla="*/ 3139522 w 9789541"/>
              <a:gd name="connsiteY36" fmla="*/ 2120248 h 2120248"/>
              <a:gd name="connsiteX37" fmla="*/ 2469756 w 9789541"/>
              <a:gd name="connsiteY37" fmla="*/ 2120248 h 2120248"/>
              <a:gd name="connsiteX38" fmla="*/ 1984754 w 9789541"/>
              <a:gd name="connsiteY38" fmla="*/ 2120248 h 2120248"/>
              <a:gd name="connsiteX39" fmla="*/ 1222606 w 9789541"/>
              <a:gd name="connsiteY39" fmla="*/ 2120248 h 2120248"/>
              <a:gd name="connsiteX40" fmla="*/ 922366 w 9789541"/>
              <a:gd name="connsiteY40" fmla="*/ 2120248 h 2120248"/>
              <a:gd name="connsiteX41" fmla="*/ 275696 w 9789541"/>
              <a:gd name="connsiteY41" fmla="*/ 2120248 h 2120248"/>
              <a:gd name="connsiteX42" fmla="*/ 0 w 9789541"/>
              <a:gd name="connsiteY42" fmla="*/ 1844552 h 2120248"/>
              <a:gd name="connsiteX43" fmla="*/ 0 w 9789541"/>
              <a:gd name="connsiteY43" fmla="*/ 1305911 h 2120248"/>
              <a:gd name="connsiteX44" fmla="*/ 0 w 9789541"/>
              <a:gd name="connsiteY44" fmla="*/ 798648 h 2120248"/>
              <a:gd name="connsiteX45" fmla="*/ 0 w 9789541"/>
              <a:gd name="connsiteY45" fmla="*/ 275696 h 2120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789541" h="2120248" fill="none" extrusionOk="0">
                <a:moveTo>
                  <a:pt x="0" y="275696"/>
                </a:moveTo>
                <a:cubicBezTo>
                  <a:pt x="5488" y="166703"/>
                  <a:pt x="122306" y="6405"/>
                  <a:pt x="275696" y="0"/>
                </a:cubicBezTo>
                <a:cubicBezTo>
                  <a:pt x="464446" y="-10303"/>
                  <a:pt x="571153" y="4047"/>
                  <a:pt x="668317" y="0"/>
                </a:cubicBezTo>
                <a:cubicBezTo>
                  <a:pt x="765481" y="-4047"/>
                  <a:pt x="917785" y="15235"/>
                  <a:pt x="1060939" y="0"/>
                </a:cubicBezTo>
                <a:cubicBezTo>
                  <a:pt x="1204093" y="-15235"/>
                  <a:pt x="1343818" y="472"/>
                  <a:pt x="1453560" y="0"/>
                </a:cubicBezTo>
                <a:cubicBezTo>
                  <a:pt x="1563302" y="-472"/>
                  <a:pt x="1754102" y="38927"/>
                  <a:pt x="1938563" y="0"/>
                </a:cubicBezTo>
                <a:cubicBezTo>
                  <a:pt x="2123024" y="-38927"/>
                  <a:pt x="2386701" y="66934"/>
                  <a:pt x="2608329" y="0"/>
                </a:cubicBezTo>
                <a:cubicBezTo>
                  <a:pt x="2829957" y="-66934"/>
                  <a:pt x="2840009" y="6443"/>
                  <a:pt x="3000950" y="0"/>
                </a:cubicBezTo>
                <a:cubicBezTo>
                  <a:pt x="3161891" y="-6443"/>
                  <a:pt x="3382290" y="14478"/>
                  <a:pt x="3578334" y="0"/>
                </a:cubicBezTo>
                <a:cubicBezTo>
                  <a:pt x="3774378" y="-14478"/>
                  <a:pt x="3890634" y="66665"/>
                  <a:pt x="4155719" y="0"/>
                </a:cubicBezTo>
                <a:cubicBezTo>
                  <a:pt x="4420805" y="-66665"/>
                  <a:pt x="4405448" y="39277"/>
                  <a:pt x="4548340" y="0"/>
                </a:cubicBezTo>
                <a:cubicBezTo>
                  <a:pt x="4691232" y="-39277"/>
                  <a:pt x="4967458" y="3904"/>
                  <a:pt x="5125724" y="0"/>
                </a:cubicBezTo>
                <a:cubicBezTo>
                  <a:pt x="5283990" y="-3904"/>
                  <a:pt x="5461580" y="13936"/>
                  <a:pt x="5703109" y="0"/>
                </a:cubicBezTo>
                <a:cubicBezTo>
                  <a:pt x="5944638" y="-13936"/>
                  <a:pt x="6121706" y="34234"/>
                  <a:pt x="6280493" y="0"/>
                </a:cubicBezTo>
                <a:cubicBezTo>
                  <a:pt x="6439280" y="-34234"/>
                  <a:pt x="6516297" y="37363"/>
                  <a:pt x="6673114" y="0"/>
                </a:cubicBezTo>
                <a:cubicBezTo>
                  <a:pt x="6829931" y="-37363"/>
                  <a:pt x="6965964" y="37714"/>
                  <a:pt x="7158117" y="0"/>
                </a:cubicBezTo>
                <a:cubicBezTo>
                  <a:pt x="7350270" y="-37714"/>
                  <a:pt x="7402848" y="2639"/>
                  <a:pt x="7550738" y="0"/>
                </a:cubicBezTo>
                <a:cubicBezTo>
                  <a:pt x="7698628" y="-2639"/>
                  <a:pt x="8035803" y="88428"/>
                  <a:pt x="8312886" y="0"/>
                </a:cubicBezTo>
                <a:cubicBezTo>
                  <a:pt x="8589969" y="-88428"/>
                  <a:pt x="8507632" y="33922"/>
                  <a:pt x="8613125" y="0"/>
                </a:cubicBezTo>
                <a:cubicBezTo>
                  <a:pt x="8718618" y="-33922"/>
                  <a:pt x="9255737" y="83362"/>
                  <a:pt x="9513845" y="0"/>
                </a:cubicBezTo>
                <a:cubicBezTo>
                  <a:pt x="9651209" y="-30726"/>
                  <a:pt x="9790333" y="127900"/>
                  <a:pt x="9789541" y="275696"/>
                </a:cubicBezTo>
                <a:cubicBezTo>
                  <a:pt x="9789955" y="449932"/>
                  <a:pt x="9733371" y="665248"/>
                  <a:pt x="9789541" y="767271"/>
                </a:cubicBezTo>
                <a:cubicBezTo>
                  <a:pt x="9845711" y="869294"/>
                  <a:pt x="9751235" y="1053120"/>
                  <a:pt x="9789541" y="1305911"/>
                </a:cubicBezTo>
                <a:cubicBezTo>
                  <a:pt x="9827847" y="1558702"/>
                  <a:pt x="9778135" y="1656619"/>
                  <a:pt x="9789541" y="1844552"/>
                </a:cubicBezTo>
                <a:cubicBezTo>
                  <a:pt x="9768911" y="2033634"/>
                  <a:pt x="9673108" y="2154018"/>
                  <a:pt x="9513845" y="2120248"/>
                </a:cubicBezTo>
                <a:cubicBezTo>
                  <a:pt x="9360615" y="2139099"/>
                  <a:pt x="9070023" y="2064916"/>
                  <a:pt x="8936461" y="2120248"/>
                </a:cubicBezTo>
                <a:cubicBezTo>
                  <a:pt x="8802899" y="2175580"/>
                  <a:pt x="8604412" y="2108638"/>
                  <a:pt x="8451458" y="2120248"/>
                </a:cubicBezTo>
                <a:cubicBezTo>
                  <a:pt x="8298504" y="2131858"/>
                  <a:pt x="8011756" y="2090701"/>
                  <a:pt x="7781692" y="2120248"/>
                </a:cubicBezTo>
                <a:cubicBezTo>
                  <a:pt x="7551628" y="2149795"/>
                  <a:pt x="7233892" y="2101251"/>
                  <a:pt x="7019545" y="2120248"/>
                </a:cubicBezTo>
                <a:cubicBezTo>
                  <a:pt x="6805198" y="2139245"/>
                  <a:pt x="6825171" y="2095170"/>
                  <a:pt x="6719305" y="2120248"/>
                </a:cubicBezTo>
                <a:cubicBezTo>
                  <a:pt x="6613439" y="2145326"/>
                  <a:pt x="6308437" y="2085967"/>
                  <a:pt x="6049539" y="2120248"/>
                </a:cubicBezTo>
                <a:cubicBezTo>
                  <a:pt x="5790641" y="2154529"/>
                  <a:pt x="5611023" y="2055289"/>
                  <a:pt x="5379773" y="2120248"/>
                </a:cubicBezTo>
                <a:cubicBezTo>
                  <a:pt x="5148523" y="2185207"/>
                  <a:pt x="5106962" y="2112902"/>
                  <a:pt x="4987152" y="2120248"/>
                </a:cubicBezTo>
                <a:cubicBezTo>
                  <a:pt x="4867342" y="2127594"/>
                  <a:pt x="4545065" y="2082845"/>
                  <a:pt x="4317386" y="2120248"/>
                </a:cubicBezTo>
                <a:cubicBezTo>
                  <a:pt x="4089707" y="2157651"/>
                  <a:pt x="4090131" y="2102820"/>
                  <a:pt x="3924765" y="2120248"/>
                </a:cubicBezTo>
                <a:cubicBezTo>
                  <a:pt x="3759399" y="2137676"/>
                  <a:pt x="3714060" y="2100847"/>
                  <a:pt x="3624525" y="2120248"/>
                </a:cubicBezTo>
                <a:cubicBezTo>
                  <a:pt x="3534990" y="2139649"/>
                  <a:pt x="3289244" y="2099746"/>
                  <a:pt x="3139522" y="2120248"/>
                </a:cubicBezTo>
                <a:cubicBezTo>
                  <a:pt x="2989800" y="2140750"/>
                  <a:pt x="2756703" y="2078419"/>
                  <a:pt x="2469756" y="2120248"/>
                </a:cubicBezTo>
                <a:cubicBezTo>
                  <a:pt x="2182809" y="2162077"/>
                  <a:pt x="2128372" y="2091451"/>
                  <a:pt x="1984754" y="2120248"/>
                </a:cubicBezTo>
                <a:cubicBezTo>
                  <a:pt x="1841136" y="2149045"/>
                  <a:pt x="1527593" y="2083751"/>
                  <a:pt x="1222606" y="2120248"/>
                </a:cubicBezTo>
                <a:cubicBezTo>
                  <a:pt x="917619" y="2156745"/>
                  <a:pt x="1038419" y="2086367"/>
                  <a:pt x="922366" y="2120248"/>
                </a:cubicBezTo>
                <a:cubicBezTo>
                  <a:pt x="806313" y="2154129"/>
                  <a:pt x="489105" y="2066228"/>
                  <a:pt x="275696" y="2120248"/>
                </a:cubicBezTo>
                <a:cubicBezTo>
                  <a:pt x="128967" y="2139062"/>
                  <a:pt x="4395" y="1994068"/>
                  <a:pt x="0" y="1844552"/>
                </a:cubicBezTo>
                <a:cubicBezTo>
                  <a:pt x="-10561" y="1716332"/>
                  <a:pt x="44328" y="1428059"/>
                  <a:pt x="0" y="1305911"/>
                </a:cubicBezTo>
                <a:cubicBezTo>
                  <a:pt x="-44328" y="1183763"/>
                  <a:pt x="48031" y="935237"/>
                  <a:pt x="0" y="798648"/>
                </a:cubicBezTo>
                <a:cubicBezTo>
                  <a:pt x="-48031" y="662059"/>
                  <a:pt x="61095" y="479241"/>
                  <a:pt x="0" y="275696"/>
                </a:cubicBezTo>
                <a:close/>
              </a:path>
              <a:path w="9789541" h="2120248" stroke="0" extrusionOk="0">
                <a:moveTo>
                  <a:pt x="0" y="275696"/>
                </a:moveTo>
                <a:cubicBezTo>
                  <a:pt x="-20664" y="142039"/>
                  <a:pt x="118824" y="23947"/>
                  <a:pt x="275696" y="0"/>
                </a:cubicBezTo>
                <a:cubicBezTo>
                  <a:pt x="649634" y="-26845"/>
                  <a:pt x="686124" y="19054"/>
                  <a:pt x="1037843" y="0"/>
                </a:cubicBezTo>
                <a:cubicBezTo>
                  <a:pt x="1389562" y="-19054"/>
                  <a:pt x="1475924" y="32958"/>
                  <a:pt x="1615228" y="0"/>
                </a:cubicBezTo>
                <a:cubicBezTo>
                  <a:pt x="1754533" y="-32958"/>
                  <a:pt x="1864866" y="37393"/>
                  <a:pt x="2007849" y="0"/>
                </a:cubicBezTo>
                <a:cubicBezTo>
                  <a:pt x="2150832" y="-37393"/>
                  <a:pt x="2319970" y="9846"/>
                  <a:pt x="2585233" y="0"/>
                </a:cubicBezTo>
                <a:cubicBezTo>
                  <a:pt x="2850496" y="-9846"/>
                  <a:pt x="2769335" y="14083"/>
                  <a:pt x="2885473" y="0"/>
                </a:cubicBezTo>
                <a:cubicBezTo>
                  <a:pt x="3001611" y="-14083"/>
                  <a:pt x="3237550" y="13612"/>
                  <a:pt x="3370476" y="0"/>
                </a:cubicBezTo>
                <a:cubicBezTo>
                  <a:pt x="3503402" y="-13612"/>
                  <a:pt x="3819027" y="21354"/>
                  <a:pt x="3947860" y="0"/>
                </a:cubicBezTo>
                <a:cubicBezTo>
                  <a:pt x="4076693" y="-21354"/>
                  <a:pt x="4357714" y="15681"/>
                  <a:pt x="4525245" y="0"/>
                </a:cubicBezTo>
                <a:cubicBezTo>
                  <a:pt x="4692776" y="-15681"/>
                  <a:pt x="5028201" y="6026"/>
                  <a:pt x="5195010" y="0"/>
                </a:cubicBezTo>
                <a:cubicBezTo>
                  <a:pt x="5361820" y="-6026"/>
                  <a:pt x="5412315" y="16541"/>
                  <a:pt x="5587632" y="0"/>
                </a:cubicBezTo>
                <a:cubicBezTo>
                  <a:pt x="5762949" y="-16541"/>
                  <a:pt x="5903097" y="22324"/>
                  <a:pt x="6072634" y="0"/>
                </a:cubicBezTo>
                <a:cubicBezTo>
                  <a:pt x="6242171" y="-22324"/>
                  <a:pt x="6437331" y="62930"/>
                  <a:pt x="6742400" y="0"/>
                </a:cubicBezTo>
                <a:cubicBezTo>
                  <a:pt x="7047469" y="-62930"/>
                  <a:pt x="7022894" y="22700"/>
                  <a:pt x="7227403" y="0"/>
                </a:cubicBezTo>
                <a:cubicBezTo>
                  <a:pt x="7431912" y="-22700"/>
                  <a:pt x="7615296" y="2054"/>
                  <a:pt x="7712406" y="0"/>
                </a:cubicBezTo>
                <a:cubicBezTo>
                  <a:pt x="7809516" y="-2054"/>
                  <a:pt x="8300718" y="75802"/>
                  <a:pt x="8474553" y="0"/>
                </a:cubicBezTo>
                <a:cubicBezTo>
                  <a:pt x="8648388" y="-75802"/>
                  <a:pt x="9061502" y="40245"/>
                  <a:pt x="9513845" y="0"/>
                </a:cubicBezTo>
                <a:cubicBezTo>
                  <a:pt x="9646690" y="-35251"/>
                  <a:pt x="9783880" y="104598"/>
                  <a:pt x="9789541" y="275696"/>
                </a:cubicBezTo>
                <a:cubicBezTo>
                  <a:pt x="9832103" y="421553"/>
                  <a:pt x="9767673" y="633406"/>
                  <a:pt x="9789541" y="782959"/>
                </a:cubicBezTo>
                <a:cubicBezTo>
                  <a:pt x="9811409" y="932512"/>
                  <a:pt x="9732668" y="1143816"/>
                  <a:pt x="9789541" y="1274534"/>
                </a:cubicBezTo>
                <a:cubicBezTo>
                  <a:pt x="9846414" y="1405253"/>
                  <a:pt x="9742920" y="1571208"/>
                  <a:pt x="9789541" y="1844552"/>
                </a:cubicBezTo>
                <a:cubicBezTo>
                  <a:pt x="9828048" y="1988226"/>
                  <a:pt x="9662106" y="2119346"/>
                  <a:pt x="9513845" y="2120248"/>
                </a:cubicBezTo>
                <a:cubicBezTo>
                  <a:pt x="9428421" y="2155529"/>
                  <a:pt x="9284971" y="2118816"/>
                  <a:pt x="9121224" y="2120248"/>
                </a:cubicBezTo>
                <a:cubicBezTo>
                  <a:pt x="8957477" y="2121680"/>
                  <a:pt x="8764954" y="2076570"/>
                  <a:pt x="8636221" y="2120248"/>
                </a:cubicBezTo>
                <a:cubicBezTo>
                  <a:pt x="8507488" y="2163926"/>
                  <a:pt x="8407859" y="2096933"/>
                  <a:pt x="8335981" y="2120248"/>
                </a:cubicBezTo>
                <a:cubicBezTo>
                  <a:pt x="8264103" y="2143563"/>
                  <a:pt x="8103575" y="2086113"/>
                  <a:pt x="8035741" y="2120248"/>
                </a:cubicBezTo>
                <a:cubicBezTo>
                  <a:pt x="7967907" y="2154383"/>
                  <a:pt x="7759304" y="2078399"/>
                  <a:pt x="7643120" y="2120248"/>
                </a:cubicBezTo>
                <a:cubicBezTo>
                  <a:pt x="7526936" y="2162097"/>
                  <a:pt x="7460828" y="2108992"/>
                  <a:pt x="7342880" y="2120248"/>
                </a:cubicBezTo>
                <a:cubicBezTo>
                  <a:pt x="7224932" y="2131504"/>
                  <a:pt x="6896137" y="2091803"/>
                  <a:pt x="6580733" y="2120248"/>
                </a:cubicBezTo>
                <a:cubicBezTo>
                  <a:pt x="6265329" y="2148693"/>
                  <a:pt x="6382734" y="2104070"/>
                  <a:pt x="6188111" y="2120248"/>
                </a:cubicBezTo>
                <a:cubicBezTo>
                  <a:pt x="5993488" y="2136426"/>
                  <a:pt x="5823349" y="2114322"/>
                  <a:pt x="5518346" y="2120248"/>
                </a:cubicBezTo>
                <a:cubicBezTo>
                  <a:pt x="5213343" y="2126174"/>
                  <a:pt x="5355738" y="2111345"/>
                  <a:pt x="5218106" y="2120248"/>
                </a:cubicBezTo>
                <a:cubicBezTo>
                  <a:pt x="5080474" y="2129151"/>
                  <a:pt x="4921906" y="2111990"/>
                  <a:pt x="4640721" y="2120248"/>
                </a:cubicBezTo>
                <a:cubicBezTo>
                  <a:pt x="4359536" y="2128506"/>
                  <a:pt x="4154143" y="2090665"/>
                  <a:pt x="3970956" y="2120248"/>
                </a:cubicBezTo>
                <a:cubicBezTo>
                  <a:pt x="3787770" y="2149831"/>
                  <a:pt x="3569439" y="2083198"/>
                  <a:pt x="3393571" y="2120248"/>
                </a:cubicBezTo>
                <a:cubicBezTo>
                  <a:pt x="3217703" y="2157298"/>
                  <a:pt x="3061494" y="2053098"/>
                  <a:pt x="2816187" y="2120248"/>
                </a:cubicBezTo>
                <a:cubicBezTo>
                  <a:pt x="2570880" y="2187398"/>
                  <a:pt x="2414452" y="2105068"/>
                  <a:pt x="2146421" y="2120248"/>
                </a:cubicBezTo>
                <a:cubicBezTo>
                  <a:pt x="1878390" y="2135428"/>
                  <a:pt x="1904624" y="2103353"/>
                  <a:pt x="1753800" y="2120248"/>
                </a:cubicBezTo>
                <a:cubicBezTo>
                  <a:pt x="1602976" y="2137143"/>
                  <a:pt x="1375567" y="2083479"/>
                  <a:pt x="1268797" y="2120248"/>
                </a:cubicBezTo>
                <a:cubicBezTo>
                  <a:pt x="1162027" y="2157017"/>
                  <a:pt x="954756" y="2119500"/>
                  <a:pt x="783794" y="2120248"/>
                </a:cubicBezTo>
                <a:cubicBezTo>
                  <a:pt x="612832" y="2120996"/>
                  <a:pt x="483471" y="2071996"/>
                  <a:pt x="275696" y="2120248"/>
                </a:cubicBezTo>
                <a:cubicBezTo>
                  <a:pt x="145573" y="2124463"/>
                  <a:pt x="7512" y="2001202"/>
                  <a:pt x="0" y="1844552"/>
                </a:cubicBezTo>
                <a:cubicBezTo>
                  <a:pt x="-54445" y="1663123"/>
                  <a:pt x="17188" y="1499271"/>
                  <a:pt x="0" y="1321600"/>
                </a:cubicBezTo>
                <a:cubicBezTo>
                  <a:pt x="-17188" y="1143929"/>
                  <a:pt x="23618" y="959788"/>
                  <a:pt x="0" y="830025"/>
                </a:cubicBezTo>
                <a:cubicBezTo>
                  <a:pt x="-23618" y="700262"/>
                  <a:pt x="40469" y="546773"/>
                  <a:pt x="0" y="275696"/>
                </a:cubicBezTo>
                <a:close/>
              </a:path>
            </a:pathLst>
          </a:custGeom>
          <a:solidFill>
            <a:sysClr val="window" lastClr="FFFFFF"/>
          </a:solidFill>
          <a:ln w="28575" cap="flat" cmpd="sng" algn="ctr">
            <a:solidFill>
              <a:srgbClr val="70AD47"/>
            </a:solidFill>
            <a:prstDash val="solid"/>
            <a:miter lim="800000"/>
            <a:extLst>
              <a:ext uri="{C807C97D-BFC1-408E-A445-0C87EB9F89A2}">
                <ask:lineSketchStyleProps xmlns:ask="http://schemas.microsoft.com/office/drawing/2018/sketchyshapes" sd="3439500498">
                  <a:prstGeom prst="roundRect">
                    <a:avLst>
                      <a:gd name="adj" fmla="val 13003"/>
                    </a:avLst>
                  </a:prstGeom>
                  <ask:type>
                    <ask:lineSketchScribble/>
                  </ask:type>
                </ask:lineSketchStyleProps>
              </a:ext>
            </a:extLst>
          </a:ln>
          <a:effectLst/>
        </p:spPr>
        <p:txBody>
          <a:bodyPr rtlCol="0" anchor="ctr"/>
          <a:lstStyle/>
          <a:p>
            <a:pPr lvl="0" algn="ctr" defTabSz="1219170"/>
            <a:r>
              <a:rPr lang="vi-VN" sz="3200" b="1" kern="0" dirty="0">
                <a:solidFill>
                  <a:srgbClr val="CA1E49">
                    <a:lumMod val="75000"/>
                  </a:srgbClr>
                </a:solidFill>
                <a:latin typeface="Calibri" panose="020F0502020204030204" pitchFamily="34" charset="0"/>
                <a:cs typeface="Calibri" panose="020F0502020204030204" pitchFamily="34" charset="0"/>
                <a:sym typeface="Arial"/>
              </a:rPr>
              <a:t>Em </a:t>
            </a:r>
            <a:r>
              <a:rPr lang="en-US" sz="3200" b="1" kern="0" dirty="0" err="1">
                <a:solidFill>
                  <a:srgbClr val="CA1E49">
                    <a:lumMod val="75000"/>
                  </a:srgbClr>
                </a:solidFill>
                <a:latin typeface="Calibri" panose="020F0502020204030204" pitchFamily="34" charset="0"/>
                <a:cs typeface="Calibri" panose="020F0502020204030204" pitchFamily="34" charset="0"/>
                <a:sym typeface="Arial"/>
              </a:rPr>
              <a:t>thích</a:t>
            </a:r>
            <a:r>
              <a:rPr lang="en-US" sz="3200" b="1" kern="0" dirty="0">
                <a:solidFill>
                  <a:srgbClr val="CA1E49">
                    <a:lumMod val="75000"/>
                  </a:srgbClr>
                </a:solidFill>
                <a:latin typeface="Calibri" panose="020F0502020204030204" pitchFamily="34" charset="0"/>
                <a:cs typeface="Calibri" panose="020F0502020204030204" pitchFamily="34" charset="0"/>
                <a:sym typeface="Arial"/>
              </a:rPr>
              <a:t> </a:t>
            </a:r>
            <a:r>
              <a:rPr lang="vi-VN" sz="3200" b="1" kern="0" dirty="0">
                <a:solidFill>
                  <a:srgbClr val="CA1E49">
                    <a:lumMod val="75000"/>
                  </a:srgbClr>
                </a:solidFill>
                <a:latin typeface="Calibri" panose="020F0502020204030204" pitchFamily="34" charset="0"/>
                <a:cs typeface="Calibri" panose="020F0502020204030204" pitchFamily="34" charset="0"/>
                <a:sym typeface="Arial"/>
              </a:rPr>
              <a:t>hình ảnh so sánh “Trăng hồng như quả chín” nhất. Vì hình ảnh giúp em hình dung trăng mới mọc sắc hồng, được so sánh với trái chín, đúng về màu sắc và còn gợi lên cảm giác ngọt mát.</a:t>
            </a:r>
          </a:p>
        </p:txBody>
      </p:sp>
    </p:spTree>
    <p:extLst>
      <p:ext uri="{BB962C8B-B14F-4D97-AF65-F5344CB8AC3E}">
        <p14:creationId xmlns:p14="http://schemas.microsoft.com/office/powerpoint/2010/main" val="7598805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9"/>
                                        </p:tgtEl>
                                        <p:attrNameLst>
                                          <p:attrName>style.visibility</p:attrName>
                                        </p:attrNameLst>
                                      </p:cBhvr>
                                      <p:to>
                                        <p:strVal val="visible"/>
                                      </p:to>
                                    </p:set>
                                    <p:anim calcmode="lin" valueType="num">
                                      <p:cBhvr additive="base">
                                        <p:cTn id="7" dur="500" fill="hold"/>
                                        <p:tgtEl>
                                          <p:spTgt spid="119"/>
                                        </p:tgtEl>
                                        <p:attrNameLst>
                                          <p:attrName>ppt_x</p:attrName>
                                        </p:attrNameLst>
                                      </p:cBhvr>
                                      <p:tavLst>
                                        <p:tav tm="0">
                                          <p:val>
                                            <p:strVal val="#ppt_x"/>
                                          </p:val>
                                        </p:tav>
                                        <p:tav tm="100000">
                                          <p:val>
                                            <p:strVal val="#ppt_x"/>
                                          </p:val>
                                        </p:tav>
                                      </p:tavLst>
                                    </p:anim>
                                    <p:anim calcmode="lin" valueType="num">
                                      <p:cBhvr additive="base">
                                        <p:cTn id="8" dur="500" fill="hold"/>
                                        <p:tgtEl>
                                          <p:spTgt spid="1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3"/>
                                        </p:tgtEl>
                                        <p:attrNameLst>
                                          <p:attrName>style.visibility</p:attrName>
                                        </p:attrNameLst>
                                      </p:cBhvr>
                                      <p:to>
                                        <p:strVal val="visible"/>
                                      </p:to>
                                    </p:set>
                                    <p:anim calcmode="lin" valueType="num">
                                      <p:cBhvr additive="base">
                                        <p:cTn id="13" dur="500" fill="hold"/>
                                        <p:tgtEl>
                                          <p:spTgt spid="153"/>
                                        </p:tgtEl>
                                        <p:attrNameLst>
                                          <p:attrName>ppt_x</p:attrName>
                                        </p:attrNameLst>
                                      </p:cBhvr>
                                      <p:tavLst>
                                        <p:tav tm="0">
                                          <p:val>
                                            <p:strVal val="#ppt_x"/>
                                          </p:val>
                                        </p:tav>
                                        <p:tav tm="100000">
                                          <p:val>
                                            <p:strVal val="#ppt_x"/>
                                          </p:val>
                                        </p:tav>
                                      </p:tavLst>
                                    </p:anim>
                                    <p:anim calcmode="lin" valueType="num">
                                      <p:cBhvr additive="base">
                                        <p:cTn id="14" dur="500" fill="hold"/>
                                        <p:tgtEl>
                                          <p:spTgt spid="15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25"/>
                                        </p:tgtEl>
                                        <p:attrNameLst>
                                          <p:attrName>style.visibility</p:attrName>
                                        </p:attrNameLst>
                                      </p:cBhvr>
                                      <p:to>
                                        <p:strVal val="visible"/>
                                      </p:to>
                                    </p:set>
                                    <p:anim calcmode="lin" valueType="num">
                                      <p:cBhvr additive="base">
                                        <p:cTn id="17" dur="500" fill="hold"/>
                                        <p:tgtEl>
                                          <p:spTgt spid="125"/>
                                        </p:tgtEl>
                                        <p:attrNameLst>
                                          <p:attrName>ppt_x</p:attrName>
                                        </p:attrNameLst>
                                      </p:cBhvr>
                                      <p:tavLst>
                                        <p:tav tm="0">
                                          <p:val>
                                            <p:strVal val="#ppt_x"/>
                                          </p:val>
                                        </p:tav>
                                        <p:tav tm="100000">
                                          <p:val>
                                            <p:strVal val="#ppt_x"/>
                                          </p:val>
                                        </p:tav>
                                      </p:tavLst>
                                    </p:anim>
                                    <p:anim calcmode="lin" valueType="num">
                                      <p:cBhvr additive="base">
                                        <p:cTn id="18" dur="500" fill="hold"/>
                                        <p:tgtEl>
                                          <p:spTgt spid="1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 grpId="0"/>
      <p:bldP spid="15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612107" y="725560"/>
            <a:ext cx="11341768" cy="1200329"/>
          </a:xfrm>
          <a:prstGeom prst="rect">
            <a:avLst/>
          </a:prstGeom>
          <a:noFill/>
        </p:spPr>
        <p:txBody>
          <a:bodyPr wrap="square">
            <a:spAutoFit/>
          </a:bodyPr>
          <a:lstStyle/>
          <a:p>
            <a:pPr lvl="0" algn="ctr"/>
            <a:r>
              <a:rPr lang="en-US" sz="3600" b="1" dirty="0">
                <a:solidFill>
                  <a:srgbClr val="FF3300"/>
                </a:solidFill>
                <a:latin typeface="Calibri" panose="020F0502020204030204" pitchFamily="34" charset="0"/>
                <a:cs typeface="Calibri" panose="020F0502020204030204" pitchFamily="34" charset="0"/>
              </a:rPr>
              <a:t>4. </a:t>
            </a:r>
            <a:r>
              <a:rPr lang="vi-VN" sz="3600" b="1" dirty="0">
                <a:solidFill>
                  <a:srgbClr val="FF3300"/>
                </a:solidFill>
                <a:latin typeface="Calibri" panose="020F0502020204030204" pitchFamily="34" charset="0"/>
                <a:cs typeface="Calibri" panose="020F0502020204030204" pitchFamily="34" charset="0"/>
              </a:rPr>
              <a:t>Chọn dấu hai chấm hoặc dấu phẩy thay cho </a:t>
            </a:r>
            <a:r>
              <a:rPr lang="en-US" sz="3600" b="1" dirty="0" err="1">
                <a:solidFill>
                  <a:srgbClr val="FF3300"/>
                </a:solidFill>
                <a:latin typeface="Calibri" panose="020F0502020204030204" pitchFamily="34" charset="0"/>
                <a:cs typeface="Calibri" panose="020F0502020204030204" pitchFamily="34" charset="0"/>
              </a:rPr>
              <a:t>bông</a:t>
            </a:r>
            <a:r>
              <a:rPr lang="en-US" sz="3600" b="1" dirty="0">
                <a:solidFill>
                  <a:srgbClr val="FF3300"/>
                </a:solidFill>
                <a:latin typeface="Calibri" panose="020F0502020204030204" pitchFamily="34" charset="0"/>
                <a:cs typeface="Calibri" panose="020F0502020204030204" pitchFamily="34" charset="0"/>
              </a:rPr>
              <a:t> </a:t>
            </a:r>
            <a:r>
              <a:rPr lang="en-US" sz="3600" b="1" dirty="0" err="1">
                <a:solidFill>
                  <a:srgbClr val="FF3300"/>
                </a:solidFill>
                <a:latin typeface="Calibri" panose="020F0502020204030204" pitchFamily="34" charset="0"/>
                <a:cs typeface="Calibri" panose="020F0502020204030204" pitchFamily="34" charset="0"/>
              </a:rPr>
              <a:t>hoa</a:t>
            </a:r>
            <a:r>
              <a:rPr lang="en-US" sz="3600" b="1" dirty="0">
                <a:solidFill>
                  <a:srgbClr val="FF3300"/>
                </a:solidFill>
                <a:latin typeface="Calibri" panose="020F0502020204030204" pitchFamily="34" charset="0"/>
                <a:cs typeface="Calibri" panose="020F0502020204030204" pitchFamily="34" charset="0"/>
              </a:rPr>
              <a:t> </a:t>
            </a:r>
            <a:r>
              <a:rPr lang="vi-VN" sz="3600" b="1" dirty="0">
                <a:solidFill>
                  <a:srgbClr val="FF3300"/>
                </a:solidFill>
                <a:latin typeface="Calibri" panose="020F0502020204030204" pitchFamily="34" charset="0"/>
                <a:cs typeface="Calibri" panose="020F0502020204030204" pitchFamily="34" charset="0"/>
              </a:rPr>
              <a:t>trong đoạn văn dưới đây:</a:t>
            </a:r>
            <a:endParaRPr kumimoji="0" lang="vi-VN" sz="36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2E62EAB2-9CAD-4C9A-A640-0DAA6316B565}"/>
              </a:ext>
            </a:extLst>
          </p:cNvPr>
          <p:cNvSpPr txBox="1"/>
          <p:nvPr/>
        </p:nvSpPr>
        <p:spPr>
          <a:xfrm>
            <a:off x="428625" y="2209800"/>
            <a:ext cx="7162800" cy="3970318"/>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Không sao đếm hết được các loài cá với đủ màu sắc: cá kim bé nhỏ như qua diêm màu tím, cá ót mặc áo vàng có sọc đen, cá khoai trong suốt như miếng nước đá, cá song lực lưỡng, da đen trũi, cá hồng đỏ như</a:t>
            </a:r>
            <a:r>
              <a:rPr lang="en-US" sz="3600" b="0" i="0" dirty="0">
                <a:solidFill>
                  <a:srgbClr val="000000"/>
                </a:solidFill>
                <a:effectLst/>
                <a:latin typeface="Calibri" panose="020F0502020204030204" pitchFamily="34" charset="0"/>
                <a:cs typeface="Calibri" panose="020F0502020204030204" pitchFamily="34" charset="0"/>
              </a:rPr>
              <a:t> </a:t>
            </a:r>
            <a:r>
              <a:rPr lang="vi-VN" sz="3600" b="0" i="0" dirty="0">
                <a:solidFill>
                  <a:srgbClr val="000000"/>
                </a:solidFill>
                <a:effectLst/>
                <a:latin typeface="Calibri" panose="020F0502020204030204" pitchFamily="34" charset="0"/>
                <a:cs typeface="Calibri" panose="020F0502020204030204" pitchFamily="34" charset="0"/>
              </a:rPr>
              <a:t>lửa,... </a:t>
            </a:r>
            <a:br>
              <a:rPr lang="vi-VN" sz="3600" b="0" i="0" dirty="0">
                <a:solidFill>
                  <a:srgbClr val="000000"/>
                </a:solidFill>
                <a:effectLst/>
                <a:latin typeface="Calibri" panose="020F0502020204030204" pitchFamily="34" charset="0"/>
                <a:cs typeface="Calibri" panose="020F0502020204030204" pitchFamily="34" charset="0"/>
              </a:rPr>
            </a:br>
            <a:endParaRPr lang="en-US" sz="36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17098D21-8600-45EB-A948-C22F14916B9F}"/>
              </a:ext>
            </a:extLst>
          </p:cNvPr>
          <p:cNvPicPr>
            <a:picLocks noChangeAspect="1"/>
          </p:cNvPicPr>
          <p:nvPr/>
        </p:nvPicPr>
        <p:blipFill>
          <a:blip r:embed="rId3"/>
          <a:stretch>
            <a:fillRect/>
          </a:stretch>
        </p:blipFill>
        <p:spPr>
          <a:xfrm>
            <a:off x="7672387" y="2185987"/>
            <a:ext cx="3958877" cy="3424238"/>
          </a:xfrm>
          <a:prstGeom prst="rect">
            <a:avLst/>
          </a:prstGeom>
        </p:spPr>
      </p:pic>
      <p:pic>
        <p:nvPicPr>
          <p:cNvPr id="5" name="Picture 4">
            <a:extLst>
              <a:ext uri="{FF2B5EF4-FFF2-40B4-BE49-F238E27FC236}">
                <a16:creationId xmlns:a16="http://schemas.microsoft.com/office/drawing/2014/main" id="{E337601B-BD5E-4BFE-8857-3DC1CAD80B89}"/>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475559" y="2953229"/>
            <a:ext cx="353842" cy="360969"/>
          </a:xfrm>
          <a:prstGeom prst="rect">
            <a:avLst/>
          </a:prstGeom>
        </p:spPr>
      </p:pic>
      <p:pic>
        <p:nvPicPr>
          <p:cNvPr id="7" name="Picture 6">
            <a:extLst>
              <a:ext uri="{FF2B5EF4-FFF2-40B4-BE49-F238E27FC236}">
                <a16:creationId xmlns:a16="http://schemas.microsoft.com/office/drawing/2014/main" id="{79A2B7A1-A7C8-4EBB-9D66-7FA3F620A440}"/>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866084" y="3572354"/>
            <a:ext cx="353842" cy="360969"/>
          </a:xfrm>
          <a:prstGeom prst="rect">
            <a:avLst/>
          </a:prstGeom>
        </p:spPr>
      </p:pic>
      <p:pic>
        <p:nvPicPr>
          <p:cNvPr id="8" name="Picture 7">
            <a:extLst>
              <a:ext uri="{FF2B5EF4-FFF2-40B4-BE49-F238E27FC236}">
                <a16:creationId xmlns:a16="http://schemas.microsoft.com/office/drawing/2014/main" id="{2CB26DC3-FF64-45ED-B5A1-669108CF724C}"/>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542110" y="4124804"/>
            <a:ext cx="353842" cy="360969"/>
          </a:xfrm>
          <a:prstGeom prst="rect">
            <a:avLst/>
          </a:prstGeom>
        </p:spPr>
      </p:pic>
      <p:pic>
        <p:nvPicPr>
          <p:cNvPr id="9" name="Picture 8">
            <a:extLst>
              <a:ext uri="{FF2B5EF4-FFF2-40B4-BE49-F238E27FC236}">
                <a16:creationId xmlns:a16="http://schemas.microsoft.com/office/drawing/2014/main" id="{F498EA76-903A-4D09-B6BB-163E5E16957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3256485" y="4686779"/>
            <a:ext cx="353842" cy="360969"/>
          </a:xfrm>
          <a:prstGeom prst="rect">
            <a:avLst/>
          </a:prstGeom>
        </p:spPr>
      </p:pic>
      <p:pic>
        <p:nvPicPr>
          <p:cNvPr id="10" name="Picture 9">
            <a:extLst>
              <a:ext uri="{FF2B5EF4-FFF2-40B4-BE49-F238E27FC236}">
                <a16:creationId xmlns:a16="http://schemas.microsoft.com/office/drawing/2014/main" id="{BEBFAC15-2603-48E4-9606-6AFC3E5D8238}"/>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6742622" y="4695827"/>
            <a:ext cx="354298" cy="361434"/>
          </a:xfrm>
          <a:prstGeom prst="rect">
            <a:avLst/>
          </a:prstGeom>
        </p:spPr>
      </p:pic>
      <p:pic>
        <p:nvPicPr>
          <p:cNvPr id="11" name="Picture 10">
            <a:extLst>
              <a:ext uri="{FF2B5EF4-FFF2-40B4-BE49-F238E27FC236}">
                <a16:creationId xmlns:a16="http://schemas.microsoft.com/office/drawing/2014/main" id="{9C8F4923-306D-42E4-830A-AB770B37B7EF}"/>
              </a:ext>
            </a:extLst>
          </p:cNvPr>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rot="21408746">
            <a:off x="2132522" y="5238752"/>
            <a:ext cx="354298" cy="361434"/>
          </a:xfrm>
          <a:prstGeom prst="rect">
            <a:avLst/>
          </a:prstGeom>
        </p:spPr>
      </p:pic>
    </p:spTree>
    <p:extLst>
      <p:ext uri="{BB962C8B-B14F-4D97-AF65-F5344CB8AC3E}">
        <p14:creationId xmlns:p14="http://schemas.microsoft.com/office/powerpoint/2010/main" val="14666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nodeType="clickEffect">
                                  <p:stCondLst>
                                    <p:cond delay="0"/>
                                  </p:stCondLst>
                                  <p:childTnLst>
                                    <p:anim calcmode="lin" valueType="num">
                                      <p:cBhvr>
                                        <p:cTn id="6" dur="500"/>
                                        <p:tgtEl>
                                          <p:spTgt spid="5"/>
                                        </p:tgtEl>
                                        <p:attrNameLst>
                                          <p:attrName>ppt_w</p:attrName>
                                        </p:attrNameLst>
                                      </p:cBhvr>
                                      <p:tavLst>
                                        <p:tav tm="0">
                                          <p:val>
                                            <p:strVal val="ppt_w"/>
                                          </p:val>
                                        </p:tav>
                                        <p:tav tm="100000">
                                          <p:val>
                                            <p:fltVal val="0"/>
                                          </p:val>
                                        </p:tav>
                                      </p:tavLst>
                                    </p:anim>
                                    <p:anim calcmode="lin" valueType="num">
                                      <p:cBhvr>
                                        <p:cTn id="7" dur="500"/>
                                        <p:tgtEl>
                                          <p:spTgt spid="5"/>
                                        </p:tgtEl>
                                        <p:attrNameLst>
                                          <p:attrName>ppt_h</p:attrName>
                                        </p:attrNameLst>
                                      </p:cBhvr>
                                      <p:tavLst>
                                        <p:tav tm="0">
                                          <p:val>
                                            <p:strVal val="ppt_h"/>
                                          </p:val>
                                        </p:tav>
                                        <p:tav tm="100000">
                                          <p:val>
                                            <p:fltVal val="0"/>
                                          </p:val>
                                        </p:tav>
                                      </p:tavLst>
                                    </p:anim>
                                    <p:animEffect transition="out" filter="fade">
                                      <p:cBhvr>
                                        <p:cTn id="8" dur="500"/>
                                        <p:tgtEl>
                                          <p:spTgt spid="5"/>
                                        </p:tgtEl>
                                      </p:cBhvr>
                                    </p:animEffect>
                                    <p:set>
                                      <p:cBhvr>
                                        <p:cTn id="9" dur="1" fill="hold">
                                          <p:stCondLst>
                                            <p:cond delay="499"/>
                                          </p:stCondLst>
                                        </p:cTn>
                                        <p:tgtEl>
                                          <p:spTgt spid="5"/>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
                                        </p:tgtEl>
                                        <p:attrNameLst>
                                          <p:attrName>ppt_w</p:attrName>
                                        </p:attrNameLst>
                                      </p:cBhvr>
                                      <p:tavLst>
                                        <p:tav tm="0">
                                          <p:val>
                                            <p:strVal val="ppt_w"/>
                                          </p:val>
                                        </p:tav>
                                        <p:tav tm="100000">
                                          <p:val>
                                            <p:fltVal val="0"/>
                                          </p:val>
                                        </p:tav>
                                      </p:tavLst>
                                    </p:anim>
                                    <p:anim calcmode="lin" valueType="num">
                                      <p:cBhvr>
                                        <p:cTn id="14" dur="500"/>
                                        <p:tgtEl>
                                          <p:spTgt spid="7"/>
                                        </p:tgtEl>
                                        <p:attrNameLst>
                                          <p:attrName>ppt_h</p:attrName>
                                        </p:attrNameLst>
                                      </p:cBhvr>
                                      <p:tavLst>
                                        <p:tav tm="0">
                                          <p:val>
                                            <p:strVal val="ppt_h"/>
                                          </p:val>
                                        </p:tav>
                                        <p:tav tm="100000">
                                          <p:val>
                                            <p:fltVal val="0"/>
                                          </p:val>
                                        </p:tav>
                                      </p:tavLst>
                                    </p:anim>
                                    <p:animEffect transition="out" filter="fade">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nodeType="clickEffect">
                                  <p:stCondLst>
                                    <p:cond delay="0"/>
                                  </p:stCondLst>
                                  <p:childTnLst>
                                    <p:anim calcmode="lin" valueType="num">
                                      <p:cBhvr>
                                        <p:cTn id="27" dur="500"/>
                                        <p:tgtEl>
                                          <p:spTgt spid="9"/>
                                        </p:tgtEl>
                                        <p:attrNameLst>
                                          <p:attrName>ppt_w</p:attrName>
                                        </p:attrNameLst>
                                      </p:cBhvr>
                                      <p:tavLst>
                                        <p:tav tm="0">
                                          <p:val>
                                            <p:strVal val="ppt_w"/>
                                          </p:val>
                                        </p:tav>
                                        <p:tav tm="100000">
                                          <p:val>
                                            <p:fltVal val="0"/>
                                          </p:val>
                                        </p:tav>
                                      </p:tavLst>
                                    </p:anim>
                                    <p:anim calcmode="lin" valueType="num">
                                      <p:cBhvr>
                                        <p:cTn id="28" dur="500"/>
                                        <p:tgtEl>
                                          <p:spTgt spid="9"/>
                                        </p:tgtEl>
                                        <p:attrNameLst>
                                          <p:attrName>ppt_h</p:attrName>
                                        </p:attrNameLst>
                                      </p:cBhvr>
                                      <p:tavLst>
                                        <p:tav tm="0">
                                          <p:val>
                                            <p:strVal val="ppt_h"/>
                                          </p:val>
                                        </p:tav>
                                        <p:tav tm="100000">
                                          <p:val>
                                            <p:fltVal val="0"/>
                                          </p:val>
                                        </p:tav>
                                      </p:tavLst>
                                    </p:anim>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53" presetClass="exit" presetSubtype="32" fill="hold" nodeType="clickEffect">
                                  <p:stCondLst>
                                    <p:cond delay="0"/>
                                  </p:stCondLst>
                                  <p:childTnLst>
                                    <p:anim calcmode="lin" valueType="num">
                                      <p:cBhvr>
                                        <p:cTn id="34" dur="500"/>
                                        <p:tgtEl>
                                          <p:spTgt spid="10"/>
                                        </p:tgtEl>
                                        <p:attrNameLst>
                                          <p:attrName>ppt_w</p:attrName>
                                        </p:attrNameLst>
                                      </p:cBhvr>
                                      <p:tavLst>
                                        <p:tav tm="0">
                                          <p:val>
                                            <p:strVal val="ppt_w"/>
                                          </p:val>
                                        </p:tav>
                                        <p:tav tm="100000">
                                          <p:val>
                                            <p:fltVal val="0"/>
                                          </p:val>
                                        </p:tav>
                                      </p:tavLst>
                                    </p:anim>
                                    <p:anim calcmode="lin" valueType="num">
                                      <p:cBhvr>
                                        <p:cTn id="35" dur="500"/>
                                        <p:tgtEl>
                                          <p:spTgt spid="10"/>
                                        </p:tgtEl>
                                        <p:attrNameLst>
                                          <p:attrName>ppt_h</p:attrName>
                                        </p:attrNameLst>
                                      </p:cBhvr>
                                      <p:tavLst>
                                        <p:tav tm="0">
                                          <p:val>
                                            <p:strVal val="ppt_h"/>
                                          </p:val>
                                        </p:tav>
                                        <p:tav tm="100000">
                                          <p:val>
                                            <p:fltVal val="0"/>
                                          </p:val>
                                        </p:tav>
                                      </p:tavLst>
                                    </p:anim>
                                    <p:animEffect transition="out" filter="fade">
                                      <p:cBhvr>
                                        <p:cTn id="36" dur="500"/>
                                        <p:tgtEl>
                                          <p:spTgt spid="10"/>
                                        </p:tgtEl>
                                      </p:cBhvr>
                                    </p:animEffect>
                                    <p:set>
                                      <p:cBhvr>
                                        <p:cTn id="37" dur="1" fill="hold">
                                          <p:stCondLst>
                                            <p:cond delay="499"/>
                                          </p:stCondLst>
                                        </p:cTn>
                                        <p:tgtEl>
                                          <p:spTgt spid="10"/>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nodeType="clickEffect">
                                  <p:stCondLst>
                                    <p:cond delay="0"/>
                                  </p:stCondLst>
                                  <p:childTnLst>
                                    <p:anim calcmode="lin" valueType="num">
                                      <p:cBhvr>
                                        <p:cTn id="41" dur="500"/>
                                        <p:tgtEl>
                                          <p:spTgt spid="11"/>
                                        </p:tgtEl>
                                        <p:attrNameLst>
                                          <p:attrName>ppt_w</p:attrName>
                                        </p:attrNameLst>
                                      </p:cBhvr>
                                      <p:tavLst>
                                        <p:tav tm="0">
                                          <p:val>
                                            <p:strVal val="ppt_w"/>
                                          </p:val>
                                        </p:tav>
                                        <p:tav tm="100000">
                                          <p:val>
                                            <p:fltVal val="0"/>
                                          </p:val>
                                        </p:tav>
                                      </p:tavLst>
                                    </p:anim>
                                    <p:anim calcmode="lin" valueType="num">
                                      <p:cBhvr>
                                        <p:cTn id="42" dur="500"/>
                                        <p:tgtEl>
                                          <p:spTgt spid="11"/>
                                        </p:tgtEl>
                                        <p:attrNameLst>
                                          <p:attrName>ppt_h</p:attrName>
                                        </p:attrNameLst>
                                      </p:cBhvr>
                                      <p:tavLst>
                                        <p:tav tm="0">
                                          <p:val>
                                            <p:strVal val="ppt_h"/>
                                          </p:val>
                                        </p:tav>
                                        <p:tav tm="100000">
                                          <p:val>
                                            <p:fltVal val="0"/>
                                          </p:val>
                                        </p:tav>
                                      </p:tavLst>
                                    </p:anim>
                                    <p:animEffect transition="out" filter="fade">
                                      <p:cBhvr>
                                        <p:cTn id="43" dur="500"/>
                                        <p:tgtEl>
                                          <p:spTgt spid="11"/>
                                        </p:tgtEl>
                                      </p:cBhvr>
                                    </p:animEffect>
                                    <p:set>
                                      <p:cBhvr>
                                        <p:cTn id="44"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4171811" y="833559"/>
            <a:ext cx="5633371" cy="76944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YÊU CẦU CẦN ĐẠT</a:t>
            </a:r>
            <a:endParaRPr kumimoji="0" lang="vi-VN" sz="44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499630E-C1D3-47A7-8F86-DC3B5284A41C}"/>
              </a:ext>
            </a:extLst>
          </p:cNvPr>
          <p:cNvSpPr txBox="1"/>
          <p:nvPr/>
        </p:nvSpPr>
        <p:spPr>
          <a:xfrm>
            <a:off x="722580" y="1738523"/>
            <a:ext cx="10803988" cy="3757567"/>
          </a:xfrm>
          <a:prstGeom prst="rect">
            <a:avLst/>
          </a:prstGeom>
          <a:noFill/>
        </p:spPr>
        <p:txBody>
          <a:bodyPr wrap="square">
            <a:spAutoFit/>
          </a:bodyPr>
          <a:lstStyle/>
          <a:p>
            <a:pPr marL="228600" marR="0" lvl="0" indent="457200" algn="l" defTabSz="914400" rtl="0" eaLnBrk="1" fontAlgn="auto" latinLnBrk="0" hangingPunct="1">
              <a:lnSpc>
                <a:spcPct val="107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Đ</a:t>
            </a: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ọc đúng các từ, câu, đọc to rõ ràng câu chuyện, bài thơ, bài văn đã học (từ tuần 19 đến tuần 26), </a:t>
            </a:r>
          </a:p>
          <a:p>
            <a:pPr marL="228600" marR="0" lvl="0" indent="457200" algn="just"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Biết đọc diễn cảm lời của nhân vật trong bài học; biết nghỉ hơi ở chỗ có dấu câu h</a:t>
            </a:r>
            <a:r>
              <a:rPr kumimoji="0" lang="en-US"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o</a:t>
            </a: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ặc chỗ ngắt nhịp thơ.</a:t>
            </a:r>
          </a:p>
          <a:p>
            <a:pPr marL="228600" marR="0" lvl="0" indent="457200" algn="l" defTabSz="914400" rtl="0" eaLnBrk="1" fontAlgn="auto" latinLnBrk="0" hangingPunct="1">
              <a:lnSpc>
                <a:spcPct val="107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242021"/>
                </a:solidFill>
                <a:effectLst/>
                <a:uLnTx/>
                <a:uFillTx/>
                <a:latin typeface="Calibri" panose="020F0502020204030204" pitchFamily="34" charset="0"/>
                <a:ea typeface="Calibri" panose="020F0502020204030204" pitchFamily="34" charset="0"/>
                <a:cs typeface="Calibri" panose="020F0502020204030204" pitchFamily="34" charset="0"/>
              </a:rPr>
              <a:t>- Biết đọc theo ngữ điệu phù hợp với vai được phân trong những đoạn đối thoại có hai hoặc ba nhân vật. Thuộc được 1 số đoạn thơ đã học.</a:t>
            </a:r>
          </a:p>
        </p:txBody>
      </p:sp>
    </p:spTree>
    <p:extLst>
      <p:ext uri="{BB962C8B-B14F-4D97-AF65-F5344CB8AC3E}">
        <p14:creationId xmlns:p14="http://schemas.microsoft.com/office/powerpoint/2010/main" val="19385711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a:extLst>
              <a:ext uri="{FF2B5EF4-FFF2-40B4-BE49-F238E27FC236}">
                <a16:creationId xmlns:a16="http://schemas.microsoft.com/office/drawing/2014/main" id="{95F6A746-EAAB-4606-A614-0EA86E60FD39}"/>
              </a:ext>
            </a:extLst>
          </p:cNvPr>
          <p:cNvGrpSpPr/>
          <p:nvPr/>
        </p:nvGrpSpPr>
        <p:grpSpPr>
          <a:xfrm>
            <a:off x="984561" y="422036"/>
            <a:ext cx="10435915" cy="1211427"/>
            <a:chOff x="1616927" y="470695"/>
            <a:chExt cx="8981097" cy="637316"/>
          </a:xfrm>
        </p:grpSpPr>
        <p:sp>
          <p:nvSpPr>
            <p:cNvPr id="65" name="Rectangle: Rounded Corners 15">
              <a:extLst>
                <a:ext uri="{FF2B5EF4-FFF2-40B4-BE49-F238E27FC236}">
                  <a16:creationId xmlns:a16="http://schemas.microsoft.com/office/drawing/2014/main" id="{795F57A7-ACFD-40CA-9188-6105828EFDD6}"/>
                </a:ext>
              </a:extLst>
            </p:cNvPr>
            <p:cNvSpPr/>
            <p:nvPr/>
          </p:nvSpPr>
          <p:spPr>
            <a:xfrm>
              <a:off x="1616927" y="470695"/>
              <a:ext cx="8886949" cy="637316"/>
            </a:xfrm>
            <a:custGeom>
              <a:avLst/>
              <a:gdLst>
                <a:gd name="connsiteX0" fmla="*/ 0 w 8886949"/>
                <a:gd name="connsiteY0" fmla="*/ 106221 h 637316"/>
                <a:gd name="connsiteX1" fmla="*/ 106221 w 8886949"/>
                <a:gd name="connsiteY1" fmla="*/ 0 h 637316"/>
                <a:gd name="connsiteX2" fmla="*/ 597776 w 8886949"/>
                <a:gd name="connsiteY2" fmla="*/ 0 h 637316"/>
                <a:gd name="connsiteX3" fmla="*/ 1002587 w 8886949"/>
                <a:gd name="connsiteY3" fmla="*/ 0 h 637316"/>
                <a:gd name="connsiteX4" fmla="*/ 1580887 w 8886949"/>
                <a:gd name="connsiteY4" fmla="*/ 0 h 637316"/>
                <a:gd name="connsiteX5" fmla="*/ 2072443 w 8886949"/>
                <a:gd name="connsiteY5" fmla="*/ 0 h 637316"/>
                <a:gd name="connsiteX6" fmla="*/ 2824233 w 8886949"/>
                <a:gd name="connsiteY6" fmla="*/ 0 h 637316"/>
                <a:gd name="connsiteX7" fmla="*/ 3229044 w 8886949"/>
                <a:gd name="connsiteY7" fmla="*/ 0 h 637316"/>
                <a:gd name="connsiteX8" fmla="*/ 3547109 w 8886949"/>
                <a:gd name="connsiteY8" fmla="*/ 0 h 637316"/>
                <a:gd name="connsiteX9" fmla="*/ 4212154 w 8886949"/>
                <a:gd name="connsiteY9" fmla="*/ 0 h 637316"/>
                <a:gd name="connsiteX10" fmla="*/ 4790455 w 8886949"/>
                <a:gd name="connsiteY10" fmla="*/ 0 h 637316"/>
                <a:gd name="connsiteX11" fmla="*/ 5455500 w 8886949"/>
                <a:gd name="connsiteY11" fmla="*/ 0 h 637316"/>
                <a:gd name="connsiteX12" fmla="*/ 5947056 w 8886949"/>
                <a:gd name="connsiteY12" fmla="*/ 0 h 637316"/>
                <a:gd name="connsiteX13" fmla="*/ 6525356 w 8886949"/>
                <a:gd name="connsiteY13" fmla="*/ 0 h 637316"/>
                <a:gd name="connsiteX14" fmla="*/ 6843421 w 8886949"/>
                <a:gd name="connsiteY14" fmla="*/ 0 h 637316"/>
                <a:gd name="connsiteX15" fmla="*/ 7595212 w 8886949"/>
                <a:gd name="connsiteY15" fmla="*/ 0 h 637316"/>
                <a:gd name="connsiteX16" fmla="*/ 7913277 w 8886949"/>
                <a:gd name="connsiteY16" fmla="*/ 0 h 637316"/>
                <a:gd name="connsiteX17" fmla="*/ 8780728 w 8886949"/>
                <a:gd name="connsiteY17" fmla="*/ 0 h 637316"/>
                <a:gd name="connsiteX18" fmla="*/ 8886949 w 8886949"/>
                <a:gd name="connsiteY18" fmla="*/ 106221 h 637316"/>
                <a:gd name="connsiteX19" fmla="*/ 8886949 w 8886949"/>
                <a:gd name="connsiteY19" fmla="*/ 531095 h 637316"/>
                <a:gd name="connsiteX20" fmla="*/ 8780728 w 8886949"/>
                <a:gd name="connsiteY20" fmla="*/ 637316 h 637316"/>
                <a:gd name="connsiteX21" fmla="*/ 8375918 w 8886949"/>
                <a:gd name="connsiteY21" fmla="*/ 637316 h 637316"/>
                <a:gd name="connsiteX22" fmla="*/ 7624127 w 8886949"/>
                <a:gd name="connsiteY22" fmla="*/ 637316 h 637316"/>
                <a:gd name="connsiteX23" fmla="*/ 7132572 w 8886949"/>
                <a:gd name="connsiteY23" fmla="*/ 637316 h 637316"/>
                <a:gd name="connsiteX24" fmla="*/ 6641016 w 8886949"/>
                <a:gd name="connsiteY24" fmla="*/ 637316 h 637316"/>
                <a:gd name="connsiteX25" fmla="*/ 6322951 w 8886949"/>
                <a:gd name="connsiteY25" fmla="*/ 637316 h 637316"/>
                <a:gd name="connsiteX26" fmla="*/ 5571160 w 8886949"/>
                <a:gd name="connsiteY26" fmla="*/ 637316 h 637316"/>
                <a:gd name="connsiteX27" fmla="*/ 4906115 w 8886949"/>
                <a:gd name="connsiteY27" fmla="*/ 637316 h 637316"/>
                <a:gd name="connsiteX28" fmla="*/ 4588050 w 8886949"/>
                <a:gd name="connsiteY28" fmla="*/ 637316 h 637316"/>
                <a:gd name="connsiteX29" fmla="*/ 3836259 w 8886949"/>
                <a:gd name="connsiteY29" fmla="*/ 637316 h 637316"/>
                <a:gd name="connsiteX30" fmla="*/ 3431449 w 8886949"/>
                <a:gd name="connsiteY30" fmla="*/ 637316 h 637316"/>
                <a:gd name="connsiteX31" fmla="*/ 2853148 w 8886949"/>
                <a:gd name="connsiteY31" fmla="*/ 637316 h 637316"/>
                <a:gd name="connsiteX32" fmla="*/ 2101358 w 8886949"/>
                <a:gd name="connsiteY32" fmla="*/ 637316 h 637316"/>
                <a:gd name="connsiteX33" fmla="*/ 1609802 w 8886949"/>
                <a:gd name="connsiteY33" fmla="*/ 637316 h 637316"/>
                <a:gd name="connsiteX34" fmla="*/ 1291737 w 8886949"/>
                <a:gd name="connsiteY34" fmla="*/ 637316 h 637316"/>
                <a:gd name="connsiteX35" fmla="*/ 973672 w 8886949"/>
                <a:gd name="connsiteY35" fmla="*/ 637316 h 637316"/>
                <a:gd name="connsiteX36" fmla="*/ 106221 w 8886949"/>
                <a:gd name="connsiteY36" fmla="*/ 637316 h 637316"/>
                <a:gd name="connsiteX37" fmla="*/ 0 w 8886949"/>
                <a:gd name="connsiteY37" fmla="*/ 531095 h 637316"/>
                <a:gd name="connsiteX38" fmla="*/ 0 w 8886949"/>
                <a:gd name="connsiteY38" fmla="*/ 106221 h 63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886949" h="637316" fill="none" extrusionOk="0">
                  <a:moveTo>
                    <a:pt x="0" y="106221"/>
                  </a:moveTo>
                  <a:cubicBezTo>
                    <a:pt x="1700" y="43155"/>
                    <a:pt x="53668" y="-13172"/>
                    <a:pt x="106221" y="0"/>
                  </a:cubicBezTo>
                  <a:cubicBezTo>
                    <a:pt x="348811" y="-9051"/>
                    <a:pt x="354935" y="54613"/>
                    <a:pt x="597776" y="0"/>
                  </a:cubicBezTo>
                  <a:cubicBezTo>
                    <a:pt x="840617" y="-54613"/>
                    <a:pt x="839730" y="10199"/>
                    <a:pt x="1002587" y="0"/>
                  </a:cubicBezTo>
                  <a:cubicBezTo>
                    <a:pt x="1165444" y="-10199"/>
                    <a:pt x="1310882" y="55354"/>
                    <a:pt x="1580887" y="0"/>
                  </a:cubicBezTo>
                  <a:cubicBezTo>
                    <a:pt x="1850892" y="-55354"/>
                    <a:pt x="1876234" y="1509"/>
                    <a:pt x="2072443" y="0"/>
                  </a:cubicBezTo>
                  <a:cubicBezTo>
                    <a:pt x="2268652" y="-1509"/>
                    <a:pt x="2464651" y="33306"/>
                    <a:pt x="2824233" y="0"/>
                  </a:cubicBezTo>
                  <a:cubicBezTo>
                    <a:pt x="3183815" y="-33306"/>
                    <a:pt x="3116074" y="27845"/>
                    <a:pt x="3229044" y="0"/>
                  </a:cubicBezTo>
                  <a:cubicBezTo>
                    <a:pt x="3342014" y="-27845"/>
                    <a:pt x="3417244" y="20775"/>
                    <a:pt x="3547109" y="0"/>
                  </a:cubicBezTo>
                  <a:cubicBezTo>
                    <a:pt x="3676975" y="-20775"/>
                    <a:pt x="3894706" y="36787"/>
                    <a:pt x="4212154" y="0"/>
                  </a:cubicBezTo>
                  <a:cubicBezTo>
                    <a:pt x="4529603" y="-36787"/>
                    <a:pt x="4660120" y="21908"/>
                    <a:pt x="4790455" y="0"/>
                  </a:cubicBezTo>
                  <a:cubicBezTo>
                    <a:pt x="4920790" y="-21908"/>
                    <a:pt x="5321727" y="9194"/>
                    <a:pt x="5455500" y="0"/>
                  </a:cubicBezTo>
                  <a:cubicBezTo>
                    <a:pt x="5589273" y="-9194"/>
                    <a:pt x="5838206" y="43174"/>
                    <a:pt x="5947056" y="0"/>
                  </a:cubicBezTo>
                  <a:cubicBezTo>
                    <a:pt x="6055906" y="-43174"/>
                    <a:pt x="6243687" y="48453"/>
                    <a:pt x="6525356" y="0"/>
                  </a:cubicBezTo>
                  <a:cubicBezTo>
                    <a:pt x="6807025" y="-48453"/>
                    <a:pt x="6725543" y="12072"/>
                    <a:pt x="6843421" y="0"/>
                  </a:cubicBezTo>
                  <a:cubicBezTo>
                    <a:pt x="6961300" y="-12072"/>
                    <a:pt x="7331114" y="14360"/>
                    <a:pt x="7595212" y="0"/>
                  </a:cubicBezTo>
                  <a:cubicBezTo>
                    <a:pt x="7859310" y="-14360"/>
                    <a:pt x="7762649" y="21198"/>
                    <a:pt x="7913277" y="0"/>
                  </a:cubicBezTo>
                  <a:cubicBezTo>
                    <a:pt x="8063905" y="-21198"/>
                    <a:pt x="8408401" y="94135"/>
                    <a:pt x="8780728" y="0"/>
                  </a:cubicBezTo>
                  <a:cubicBezTo>
                    <a:pt x="8842379" y="2058"/>
                    <a:pt x="8892508" y="40261"/>
                    <a:pt x="8886949" y="106221"/>
                  </a:cubicBezTo>
                  <a:cubicBezTo>
                    <a:pt x="8934269" y="245499"/>
                    <a:pt x="8871489" y="386155"/>
                    <a:pt x="8886949" y="531095"/>
                  </a:cubicBezTo>
                  <a:cubicBezTo>
                    <a:pt x="8882284" y="592731"/>
                    <a:pt x="8832277" y="628408"/>
                    <a:pt x="8780728" y="637316"/>
                  </a:cubicBezTo>
                  <a:cubicBezTo>
                    <a:pt x="8631271" y="671811"/>
                    <a:pt x="8569130" y="592552"/>
                    <a:pt x="8375918" y="637316"/>
                  </a:cubicBezTo>
                  <a:cubicBezTo>
                    <a:pt x="8182706" y="682080"/>
                    <a:pt x="7913442" y="610853"/>
                    <a:pt x="7624127" y="637316"/>
                  </a:cubicBezTo>
                  <a:cubicBezTo>
                    <a:pt x="7334812" y="663779"/>
                    <a:pt x="7272299" y="620329"/>
                    <a:pt x="7132572" y="637316"/>
                  </a:cubicBezTo>
                  <a:cubicBezTo>
                    <a:pt x="6992846" y="654303"/>
                    <a:pt x="6748429" y="604658"/>
                    <a:pt x="6641016" y="637316"/>
                  </a:cubicBezTo>
                  <a:cubicBezTo>
                    <a:pt x="6533603" y="669974"/>
                    <a:pt x="6387997" y="611492"/>
                    <a:pt x="6322951" y="637316"/>
                  </a:cubicBezTo>
                  <a:cubicBezTo>
                    <a:pt x="6257906" y="663140"/>
                    <a:pt x="5882140" y="630637"/>
                    <a:pt x="5571160" y="637316"/>
                  </a:cubicBezTo>
                  <a:cubicBezTo>
                    <a:pt x="5260180" y="643995"/>
                    <a:pt x="5178611" y="628990"/>
                    <a:pt x="4906115" y="637316"/>
                  </a:cubicBezTo>
                  <a:cubicBezTo>
                    <a:pt x="4633619" y="645642"/>
                    <a:pt x="4729483" y="602577"/>
                    <a:pt x="4588050" y="637316"/>
                  </a:cubicBezTo>
                  <a:cubicBezTo>
                    <a:pt x="4446618" y="672055"/>
                    <a:pt x="4088711" y="561854"/>
                    <a:pt x="3836259" y="637316"/>
                  </a:cubicBezTo>
                  <a:cubicBezTo>
                    <a:pt x="3583807" y="712778"/>
                    <a:pt x="3617840" y="627741"/>
                    <a:pt x="3431449" y="637316"/>
                  </a:cubicBezTo>
                  <a:cubicBezTo>
                    <a:pt x="3245058" y="646891"/>
                    <a:pt x="3109571" y="582059"/>
                    <a:pt x="2853148" y="637316"/>
                  </a:cubicBezTo>
                  <a:cubicBezTo>
                    <a:pt x="2596725" y="692573"/>
                    <a:pt x="2439831" y="636600"/>
                    <a:pt x="2101358" y="637316"/>
                  </a:cubicBezTo>
                  <a:cubicBezTo>
                    <a:pt x="1762885" y="638032"/>
                    <a:pt x="1771376" y="602032"/>
                    <a:pt x="1609802" y="637316"/>
                  </a:cubicBezTo>
                  <a:cubicBezTo>
                    <a:pt x="1448228" y="672600"/>
                    <a:pt x="1443002" y="632549"/>
                    <a:pt x="1291737" y="637316"/>
                  </a:cubicBezTo>
                  <a:cubicBezTo>
                    <a:pt x="1140472" y="642083"/>
                    <a:pt x="1096148" y="615431"/>
                    <a:pt x="973672" y="637316"/>
                  </a:cubicBezTo>
                  <a:cubicBezTo>
                    <a:pt x="851196" y="659201"/>
                    <a:pt x="502897" y="598647"/>
                    <a:pt x="106221" y="637316"/>
                  </a:cubicBezTo>
                  <a:cubicBezTo>
                    <a:pt x="55122" y="636749"/>
                    <a:pt x="12028" y="594059"/>
                    <a:pt x="0" y="531095"/>
                  </a:cubicBezTo>
                  <a:cubicBezTo>
                    <a:pt x="-7305" y="346376"/>
                    <a:pt x="38272" y="259512"/>
                    <a:pt x="0" y="106221"/>
                  </a:cubicBezTo>
                  <a:close/>
                </a:path>
                <a:path w="8886949" h="637316" stroke="0" extrusionOk="0">
                  <a:moveTo>
                    <a:pt x="0" y="106221"/>
                  </a:moveTo>
                  <a:cubicBezTo>
                    <a:pt x="-5167" y="45591"/>
                    <a:pt x="47005" y="-1941"/>
                    <a:pt x="106221" y="0"/>
                  </a:cubicBezTo>
                  <a:cubicBezTo>
                    <a:pt x="290748" y="-78841"/>
                    <a:pt x="457672" y="15259"/>
                    <a:pt x="771267" y="0"/>
                  </a:cubicBezTo>
                  <a:cubicBezTo>
                    <a:pt x="1084862" y="-15259"/>
                    <a:pt x="1302424" y="35596"/>
                    <a:pt x="1436312" y="0"/>
                  </a:cubicBezTo>
                  <a:cubicBezTo>
                    <a:pt x="1570201" y="-35596"/>
                    <a:pt x="1805591" y="33179"/>
                    <a:pt x="1927867" y="0"/>
                  </a:cubicBezTo>
                  <a:cubicBezTo>
                    <a:pt x="2050144" y="-33179"/>
                    <a:pt x="2420273" y="56745"/>
                    <a:pt x="2679658" y="0"/>
                  </a:cubicBezTo>
                  <a:cubicBezTo>
                    <a:pt x="2939043" y="-56745"/>
                    <a:pt x="3024144" y="5040"/>
                    <a:pt x="3344704" y="0"/>
                  </a:cubicBezTo>
                  <a:cubicBezTo>
                    <a:pt x="3665264" y="-5040"/>
                    <a:pt x="3564267" y="44167"/>
                    <a:pt x="3749514" y="0"/>
                  </a:cubicBezTo>
                  <a:cubicBezTo>
                    <a:pt x="3934761" y="-44167"/>
                    <a:pt x="3948831" y="7083"/>
                    <a:pt x="4067579" y="0"/>
                  </a:cubicBezTo>
                  <a:cubicBezTo>
                    <a:pt x="4186327" y="-7083"/>
                    <a:pt x="4462748" y="27357"/>
                    <a:pt x="4645880" y="0"/>
                  </a:cubicBezTo>
                  <a:cubicBezTo>
                    <a:pt x="4829012" y="-27357"/>
                    <a:pt x="4806477" y="24664"/>
                    <a:pt x="4963945" y="0"/>
                  </a:cubicBezTo>
                  <a:cubicBezTo>
                    <a:pt x="5121414" y="-24664"/>
                    <a:pt x="5538181" y="82614"/>
                    <a:pt x="5715736" y="0"/>
                  </a:cubicBezTo>
                  <a:cubicBezTo>
                    <a:pt x="5893291" y="-82614"/>
                    <a:pt x="6143616" y="10902"/>
                    <a:pt x="6467526" y="0"/>
                  </a:cubicBezTo>
                  <a:cubicBezTo>
                    <a:pt x="6791436" y="-10902"/>
                    <a:pt x="6789094" y="41739"/>
                    <a:pt x="6872336" y="0"/>
                  </a:cubicBezTo>
                  <a:cubicBezTo>
                    <a:pt x="6955578" y="-41739"/>
                    <a:pt x="7077569" y="1609"/>
                    <a:pt x="7277147" y="0"/>
                  </a:cubicBezTo>
                  <a:cubicBezTo>
                    <a:pt x="7476725" y="-1609"/>
                    <a:pt x="7690386" y="69057"/>
                    <a:pt x="7855447" y="0"/>
                  </a:cubicBezTo>
                  <a:cubicBezTo>
                    <a:pt x="8020508" y="-69057"/>
                    <a:pt x="8402151" y="27091"/>
                    <a:pt x="8780728" y="0"/>
                  </a:cubicBezTo>
                  <a:cubicBezTo>
                    <a:pt x="8825376" y="1031"/>
                    <a:pt x="8892666" y="60940"/>
                    <a:pt x="8886949" y="106221"/>
                  </a:cubicBezTo>
                  <a:cubicBezTo>
                    <a:pt x="8933812" y="273931"/>
                    <a:pt x="8877779" y="324404"/>
                    <a:pt x="8886949" y="531095"/>
                  </a:cubicBezTo>
                  <a:cubicBezTo>
                    <a:pt x="8878840" y="586653"/>
                    <a:pt x="8841226" y="629074"/>
                    <a:pt x="8780728" y="637316"/>
                  </a:cubicBezTo>
                  <a:cubicBezTo>
                    <a:pt x="8508940" y="715384"/>
                    <a:pt x="8251775" y="610762"/>
                    <a:pt x="8028937" y="637316"/>
                  </a:cubicBezTo>
                  <a:cubicBezTo>
                    <a:pt x="7806099" y="663870"/>
                    <a:pt x="7436278" y="584162"/>
                    <a:pt x="7277147" y="637316"/>
                  </a:cubicBezTo>
                  <a:cubicBezTo>
                    <a:pt x="7118016" y="690470"/>
                    <a:pt x="6841835" y="637103"/>
                    <a:pt x="6525356" y="637316"/>
                  </a:cubicBezTo>
                  <a:cubicBezTo>
                    <a:pt x="6208877" y="637529"/>
                    <a:pt x="6218979" y="628403"/>
                    <a:pt x="6033801" y="637316"/>
                  </a:cubicBezTo>
                  <a:cubicBezTo>
                    <a:pt x="5848623" y="646229"/>
                    <a:pt x="5819364" y="609601"/>
                    <a:pt x="5715736" y="637316"/>
                  </a:cubicBezTo>
                  <a:cubicBezTo>
                    <a:pt x="5612108" y="665031"/>
                    <a:pt x="5454549" y="632814"/>
                    <a:pt x="5310925" y="637316"/>
                  </a:cubicBezTo>
                  <a:cubicBezTo>
                    <a:pt x="5167301" y="641818"/>
                    <a:pt x="5004112" y="609434"/>
                    <a:pt x="4906115" y="637316"/>
                  </a:cubicBezTo>
                  <a:cubicBezTo>
                    <a:pt x="4808118" y="665198"/>
                    <a:pt x="4456873" y="591585"/>
                    <a:pt x="4327814" y="637316"/>
                  </a:cubicBezTo>
                  <a:cubicBezTo>
                    <a:pt x="4198755" y="683047"/>
                    <a:pt x="3936636" y="573197"/>
                    <a:pt x="3749514" y="637316"/>
                  </a:cubicBezTo>
                  <a:cubicBezTo>
                    <a:pt x="3562392" y="701435"/>
                    <a:pt x="3314101" y="609374"/>
                    <a:pt x="3084468" y="637316"/>
                  </a:cubicBezTo>
                  <a:cubicBezTo>
                    <a:pt x="2854835" y="665258"/>
                    <a:pt x="2845779" y="606230"/>
                    <a:pt x="2679658" y="637316"/>
                  </a:cubicBezTo>
                  <a:cubicBezTo>
                    <a:pt x="2513537" y="668402"/>
                    <a:pt x="2512812" y="602493"/>
                    <a:pt x="2361593" y="637316"/>
                  </a:cubicBezTo>
                  <a:cubicBezTo>
                    <a:pt x="2210374" y="672139"/>
                    <a:pt x="2028516" y="576563"/>
                    <a:pt x="1783292" y="637316"/>
                  </a:cubicBezTo>
                  <a:cubicBezTo>
                    <a:pt x="1538068" y="698069"/>
                    <a:pt x="1613781" y="615528"/>
                    <a:pt x="1465227" y="637316"/>
                  </a:cubicBezTo>
                  <a:cubicBezTo>
                    <a:pt x="1316674" y="659104"/>
                    <a:pt x="1303423" y="610755"/>
                    <a:pt x="1147162" y="637316"/>
                  </a:cubicBezTo>
                  <a:cubicBezTo>
                    <a:pt x="990901" y="663877"/>
                    <a:pt x="349323" y="567934"/>
                    <a:pt x="106221" y="637316"/>
                  </a:cubicBezTo>
                  <a:cubicBezTo>
                    <a:pt x="54497" y="634047"/>
                    <a:pt x="-11487" y="601016"/>
                    <a:pt x="0" y="531095"/>
                  </a:cubicBezTo>
                  <a:cubicBezTo>
                    <a:pt x="-5417" y="394412"/>
                    <a:pt x="758" y="282078"/>
                    <a:pt x="0" y="106221"/>
                  </a:cubicBezTo>
                  <a:close/>
                </a:path>
              </a:pathLst>
            </a:custGeom>
            <a:solidFill>
              <a:schemeClr val="accent2">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汉仪小麦体简"/>
                <a:cs typeface="Arial" panose="020B0604020202020204" pitchFamily="34" charset="0"/>
              </a:endParaRPr>
            </a:p>
          </p:txBody>
        </p:sp>
        <p:sp>
          <p:nvSpPr>
            <p:cNvPr id="66" name="TextBox 65">
              <a:extLst>
                <a:ext uri="{FF2B5EF4-FFF2-40B4-BE49-F238E27FC236}">
                  <a16:creationId xmlns:a16="http://schemas.microsoft.com/office/drawing/2014/main" id="{3D83EDCF-82A8-442A-AB8B-41112F838348}"/>
                </a:ext>
              </a:extLst>
            </p:cNvPr>
            <p:cNvSpPr txBox="1"/>
            <p:nvPr/>
          </p:nvSpPr>
          <p:spPr>
            <a:xfrm>
              <a:off x="1648042" y="472242"/>
              <a:ext cx="8949982" cy="63147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5. </a:t>
              </a:r>
              <a:r>
                <a:rPr kumimoji="0" lang="vi-VN" altLang="vi-VN" sz="3600" b="1" i="0" u="none" strike="noStrike" kern="1200" cap="none" spc="0" normalizeH="0" baseline="0" noProof="0" dirty="0">
                  <a:ln>
                    <a:noFill/>
                  </a:ln>
                  <a:solidFill>
                    <a:prstClr val="black"/>
                  </a:solidFill>
                  <a:effectLst/>
                  <a:uLnTx/>
                  <a:uFillTx/>
                  <a:latin typeface="Calibri" panose="020F0502020204030204" pitchFamily="34" charset="0"/>
                  <a:ea typeface="汉仪小麦体简"/>
                  <a:cs typeface="Calibri" panose="020F0502020204030204" pitchFamily="34" charset="0"/>
                  <a:sym typeface="+mn-ea"/>
                </a:rPr>
                <a:t>Tìm các sự vật được so sánh với nhau trong đoạn văn trên. </a:t>
              </a:r>
            </a:p>
          </p:txBody>
        </p:sp>
      </p:grpSp>
      <p:pic>
        <p:nvPicPr>
          <p:cNvPr id="3" name="Picture 2">
            <a:extLst>
              <a:ext uri="{FF2B5EF4-FFF2-40B4-BE49-F238E27FC236}">
                <a16:creationId xmlns:a16="http://schemas.microsoft.com/office/drawing/2014/main" id="{051D64E5-E0F4-4E87-B5C0-49D61EF13D7F}"/>
              </a:ext>
            </a:extLst>
          </p:cNvPr>
          <p:cNvPicPr>
            <a:picLocks noChangeAspect="1"/>
          </p:cNvPicPr>
          <p:nvPr/>
        </p:nvPicPr>
        <p:blipFill>
          <a:blip r:embed="rId2"/>
          <a:stretch>
            <a:fillRect/>
          </a:stretch>
        </p:blipFill>
        <p:spPr>
          <a:xfrm>
            <a:off x="1504949" y="2214562"/>
            <a:ext cx="9839325" cy="1787668"/>
          </a:xfrm>
          <a:prstGeom prst="rect">
            <a:avLst/>
          </a:prstGeom>
        </p:spPr>
      </p:pic>
      <p:pic>
        <p:nvPicPr>
          <p:cNvPr id="72" name="Picture 71">
            <a:extLst>
              <a:ext uri="{FF2B5EF4-FFF2-40B4-BE49-F238E27FC236}">
                <a16:creationId xmlns:a16="http://schemas.microsoft.com/office/drawing/2014/main" id="{FC4BCC8A-D1C9-436A-85C8-96F385DA27DC}"/>
              </a:ext>
            </a:extLst>
          </p:cNvPr>
          <p:cNvPicPr>
            <a:picLocks noChangeAspect="1"/>
          </p:cNvPicPr>
          <p:nvPr/>
        </p:nvPicPr>
        <p:blipFill>
          <a:blip r:embed="rId3"/>
          <a:stretch>
            <a:fillRect/>
          </a:stretch>
        </p:blipFill>
        <p:spPr>
          <a:xfrm>
            <a:off x="8978257" y="4048124"/>
            <a:ext cx="2698298" cy="2370065"/>
          </a:xfrm>
          <a:prstGeom prst="rect">
            <a:avLst/>
          </a:prstGeom>
        </p:spPr>
      </p:pic>
    </p:spTree>
    <p:extLst>
      <p:ext uri="{BB962C8B-B14F-4D97-AF65-F5344CB8AC3E}">
        <p14:creationId xmlns:p14="http://schemas.microsoft.com/office/powerpoint/2010/main" val="2971084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left)">
                                      <p:cBhvr>
                                        <p:cTn id="7" dur="5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additive="base">
                                        <p:cTn id="17" dur="500" fill="hold"/>
                                        <p:tgtEl>
                                          <p:spTgt spid="72"/>
                                        </p:tgtEl>
                                        <p:attrNameLst>
                                          <p:attrName>ppt_x</p:attrName>
                                        </p:attrNameLst>
                                      </p:cBhvr>
                                      <p:tavLst>
                                        <p:tav tm="0">
                                          <p:val>
                                            <p:strVal val="#ppt_x"/>
                                          </p:val>
                                        </p:tav>
                                        <p:tav tm="100000">
                                          <p:val>
                                            <p:strVal val="#ppt_x"/>
                                          </p:val>
                                        </p:tav>
                                      </p:tavLst>
                                    </p:anim>
                                    <p:anim calcmode="lin" valueType="num">
                                      <p:cBhvr additive="base">
                                        <p:cTn id="1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86DFF322-1446-41D3-91A9-70DC25075E1D}"/>
              </a:ext>
            </a:extLst>
          </p:cNvPr>
          <p:cNvGraphicFramePr>
            <a:graphicFrameLocks noGrp="1"/>
          </p:cNvGraphicFramePr>
          <p:nvPr>
            <p:extLst>
              <p:ext uri="{D42A27DB-BD31-4B8C-83A1-F6EECF244321}">
                <p14:modId xmlns:p14="http://schemas.microsoft.com/office/powerpoint/2010/main" val="687124714"/>
              </p:ext>
            </p:extLst>
          </p:nvPr>
        </p:nvGraphicFramePr>
        <p:xfrm>
          <a:off x="962025" y="1371600"/>
          <a:ext cx="10591801" cy="2433250"/>
        </p:xfrm>
        <a:graphic>
          <a:graphicData uri="http://schemas.openxmlformats.org/drawingml/2006/table">
            <a:tbl>
              <a:tblPr firstRow="1" firstCol="1" bandRow="1">
                <a:tableStyleId>{5C22544A-7EE6-4342-B048-85BDC9FD1C3A}</a:tableStyleId>
              </a:tblPr>
              <a:tblGrid>
                <a:gridCol w="2648595">
                  <a:extLst>
                    <a:ext uri="{9D8B030D-6E8A-4147-A177-3AD203B41FA5}">
                      <a16:colId xmlns:a16="http://schemas.microsoft.com/office/drawing/2014/main" val="1262479032"/>
                    </a:ext>
                  </a:extLst>
                </a:gridCol>
                <a:gridCol w="2651178">
                  <a:extLst>
                    <a:ext uri="{9D8B030D-6E8A-4147-A177-3AD203B41FA5}">
                      <a16:colId xmlns:a16="http://schemas.microsoft.com/office/drawing/2014/main" val="56683371"/>
                    </a:ext>
                  </a:extLst>
                </a:gridCol>
                <a:gridCol w="2643433">
                  <a:extLst>
                    <a:ext uri="{9D8B030D-6E8A-4147-A177-3AD203B41FA5}">
                      <a16:colId xmlns:a16="http://schemas.microsoft.com/office/drawing/2014/main" val="2126061121"/>
                    </a:ext>
                  </a:extLst>
                </a:gridCol>
                <a:gridCol w="2648595">
                  <a:extLst>
                    <a:ext uri="{9D8B030D-6E8A-4147-A177-3AD203B41FA5}">
                      <a16:colId xmlns:a16="http://schemas.microsoft.com/office/drawing/2014/main" val="3884143523"/>
                    </a:ext>
                  </a:extLst>
                </a:gridCol>
              </a:tblGrid>
              <a:tr h="742950">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1</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en-GB" sz="3600" dirty="0" err="1">
                          <a:effectLst/>
                          <a:latin typeface="Calibri" panose="020F0502020204030204" pitchFamily="34" charset="0"/>
                          <a:ea typeface="Times New Roman" panose="02020603050405020304" pitchFamily="18" charset="0"/>
                          <a:cs typeface="Calibri" panose="020F0502020204030204" pitchFamily="34" charset="0"/>
                        </a:rPr>
                        <a:t>Đặc</a:t>
                      </a:r>
                      <a:r>
                        <a:rPr lang="en-GB" sz="3600" dirty="0">
                          <a:effectLst/>
                          <a:latin typeface="Calibri" panose="020F0502020204030204" pitchFamily="34" charset="0"/>
                          <a:ea typeface="Times New Roman" panose="02020603050405020304" pitchFamily="18" charset="0"/>
                          <a:cs typeface="Calibri" panose="020F0502020204030204" pitchFamily="34" charset="0"/>
                        </a:rPr>
                        <a:t> </a:t>
                      </a:r>
                      <a:r>
                        <a:rPr lang="en-GB" sz="3600" dirty="0" err="1">
                          <a:effectLst/>
                          <a:latin typeface="Calibri" panose="020F0502020204030204" pitchFamily="34" charset="0"/>
                          <a:ea typeface="Times New Roman" panose="02020603050405020304" pitchFamily="18" charset="0"/>
                          <a:cs typeface="Calibri" panose="020F0502020204030204" pitchFamily="34" charset="0"/>
                        </a:rPr>
                        <a:t>điểm</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Từ so sánh</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tc>
                  <a:txBody>
                    <a:bodyPr/>
                    <a:lstStyle/>
                    <a:p>
                      <a:pPr marL="0" marR="0" algn="ctr">
                        <a:spcBef>
                          <a:spcPts val="0"/>
                        </a:spcBef>
                        <a:spcAft>
                          <a:spcPts val="0"/>
                        </a:spcAft>
                      </a:pPr>
                      <a:r>
                        <a:rPr lang="vi-VN" sz="3600" dirty="0">
                          <a:effectLst/>
                          <a:latin typeface="Calibri" panose="020F0502020204030204" pitchFamily="34" charset="0"/>
                          <a:cs typeface="Calibri" panose="020F0502020204030204" pitchFamily="34" charset="0"/>
                        </a:rPr>
                        <a:t>Sự vật 2</a:t>
                      </a:r>
                      <a:endParaRPr lang="en-US" sz="3600" dirty="0">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tc>
                <a:extLst>
                  <a:ext uri="{0D108BD9-81ED-4DB2-BD59-A6C34878D82A}">
                    <a16:rowId xmlns:a16="http://schemas.microsoft.com/office/drawing/2014/main" val="2458255678"/>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khoai</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trong suốt</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như</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en-US" sz="36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đá</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3555971863"/>
                  </a:ext>
                </a:extLst>
              </a:tr>
              <a:tr h="845150">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cá hồng</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a:solidFill>
                            <a:srgbClr val="002060"/>
                          </a:solidFill>
                          <a:effectLst/>
                          <a:latin typeface="Calibri" panose="020F0502020204030204" pitchFamily="34" charset="0"/>
                          <a:cs typeface="Calibri" panose="020F0502020204030204" pitchFamily="34" charset="0"/>
                        </a:rPr>
                        <a:t>đỏ</a:t>
                      </a:r>
                      <a:endParaRPr lang="en-US" sz="3600" b="1">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như</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tc>
                  <a:txBody>
                    <a:bodyPr/>
                    <a:lstStyle/>
                    <a:p>
                      <a:pPr marL="0" marR="0" algn="ctr">
                        <a:spcBef>
                          <a:spcPts val="0"/>
                        </a:spcBef>
                        <a:spcAft>
                          <a:spcPts val="0"/>
                        </a:spcAft>
                      </a:pPr>
                      <a:r>
                        <a:rPr lang="vi-VN" sz="3600" b="1" dirty="0">
                          <a:solidFill>
                            <a:srgbClr val="002060"/>
                          </a:solidFill>
                          <a:effectLst/>
                          <a:latin typeface="Calibri" panose="020F0502020204030204" pitchFamily="34" charset="0"/>
                          <a:cs typeface="Calibri" panose="020F0502020204030204" pitchFamily="34" charset="0"/>
                        </a:rPr>
                        <a:t>lửa</a:t>
                      </a:r>
                      <a:endParaRPr lang="en-US"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68580" marR="68580" marT="0" marB="0">
                    <a:solidFill>
                      <a:schemeClr val="accent3">
                        <a:lumMod val="20000"/>
                        <a:lumOff val="80000"/>
                      </a:schemeClr>
                    </a:solidFill>
                  </a:tcPr>
                </a:tc>
                <a:extLst>
                  <a:ext uri="{0D108BD9-81ED-4DB2-BD59-A6C34878D82A}">
                    <a16:rowId xmlns:a16="http://schemas.microsoft.com/office/drawing/2014/main" val="2656577404"/>
                  </a:ext>
                </a:extLst>
              </a:tr>
            </a:tbl>
          </a:graphicData>
        </a:graphic>
      </p:graphicFrame>
    </p:spTree>
    <p:extLst>
      <p:ext uri="{BB962C8B-B14F-4D97-AF65-F5344CB8AC3E}">
        <p14:creationId xmlns:p14="http://schemas.microsoft.com/office/powerpoint/2010/main" val="4119236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sp>
        <p:nvSpPr>
          <p:cNvPr id="27" name="TextBox 26">
            <a:extLst>
              <a:ext uri="{FF2B5EF4-FFF2-40B4-BE49-F238E27FC236}">
                <a16:creationId xmlns:a16="http://schemas.microsoft.com/office/drawing/2014/main" id="{568A5A67-C3E9-4373-A356-7D024019D68B}"/>
              </a:ext>
            </a:extLst>
          </p:cNvPr>
          <p:cNvSpPr txBox="1"/>
          <p:nvPr/>
        </p:nvSpPr>
        <p:spPr>
          <a:xfrm>
            <a:off x="2510867" y="1651681"/>
            <a:ext cx="7170266"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F90817"/>
                </a:solidFill>
                <a:effectLst>
                  <a:glow rad="152400">
                    <a:srgbClr val="FFFFFF"/>
                  </a:glow>
                </a:effectLst>
                <a:uLnTx/>
                <a:uFillTx/>
                <a:latin typeface="Calibri" panose="020F0502020204030204" pitchFamily="34" charset="0"/>
                <a:ea typeface="White Xmas PERSONAL USE" pitchFamily="50" charset="0"/>
                <a:cs typeface="Calibri" panose="020F0502020204030204" pitchFamily="34" charset="0"/>
              </a:rPr>
              <a:t>TẠM BIỆT VÀ HẸN GẶP LẠI</a:t>
            </a:r>
          </a:p>
        </p:txBody>
      </p:sp>
    </p:spTree>
    <p:extLst>
      <p:ext uri="{BB962C8B-B14F-4D97-AF65-F5344CB8AC3E}">
        <p14:creationId xmlns:p14="http://schemas.microsoft.com/office/powerpoint/2010/main" val="19763539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withEffect">
                                  <p:stCondLst>
                                    <p:cond delay="0"/>
                                  </p:stCondLst>
                                  <p:iterate type="lt">
                                    <p:tmPct val="10000"/>
                                  </p:iterate>
                                  <p:childTnLst>
                                    <p:set>
                                      <p:cBhvr>
                                        <p:cTn id="6" dur="1" fill="hold">
                                          <p:stCondLst>
                                            <p:cond delay="0"/>
                                          </p:stCondLst>
                                        </p:cTn>
                                        <p:tgtEl>
                                          <p:spTgt spid="27"/>
                                        </p:tgtEl>
                                        <p:attrNameLst>
                                          <p:attrName>style.visibility</p:attrName>
                                        </p:attrNameLst>
                                      </p:cBhvr>
                                      <p:to>
                                        <p:strVal val="visible"/>
                                      </p:to>
                                    </p:set>
                                    <p:animScale>
                                      <p:cBhvr>
                                        <p:cTn id="7" dur="750" decel="50000" fill="hold">
                                          <p:stCondLst>
                                            <p:cond delay="0"/>
                                          </p:stCondLst>
                                        </p:cTn>
                                        <p:tgtEl>
                                          <p:spTgt spid="2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750" decel="50000" fill="hold">
                                          <p:stCondLst>
                                            <p:cond delay="0"/>
                                          </p:stCondLst>
                                        </p:cTn>
                                        <p:tgtEl>
                                          <p:spTgt spid="27"/>
                                        </p:tgtEl>
                                        <p:attrNameLst>
                                          <p:attrName>ppt_x</p:attrName>
                                          <p:attrName>ppt_y</p:attrName>
                                        </p:attrNameLst>
                                      </p:cBhvr>
                                    </p:animMotion>
                                    <p:animEffect transition="in" filter="fade">
                                      <p:cBhvr>
                                        <p:cTn id="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19934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
            <a:ext cx="12192000" cy="6857998"/>
          </a:xfrm>
          <a:prstGeom prst="rect">
            <a:avLst/>
          </a:prstGeom>
          <a:effectLst>
            <a:outerShdw blurRad="50800" dist="38100" dir="5400000" algn="t" rotWithShape="0">
              <a:prstClr val="black">
                <a:alpha val="40000"/>
              </a:prstClr>
            </a:outerShdw>
          </a:effectLst>
        </p:spPr>
      </p:pic>
      <p:pic>
        <p:nvPicPr>
          <p:cNvPr id="2" name="Picture 1">
            <a:extLst>
              <a:ext uri="{FF2B5EF4-FFF2-40B4-BE49-F238E27FC236}">
                <a16:creationId xmlns:a16="http://schemas.microsoft.com/office/drawing/2014/main" id="{3629D214-3E09-465C-9659-8B3C8C906A83}"/>
              </a:ext>
            </a:extLst>
          </p:cNvPr>
          <p:cNvPicPr>
            <a:picLocks noChangeAspect="1"/>
          </p:cNvPicPr>
          <p:nvPr/>
        </p:nvPicPr>
        <p:blipFill>
          <a:blip r:embed="rId4"/>
          <a:stretch>
            <a:fillRect/>
          </a:stretch>
        </p:blipFill>
        <p:spPr>
          <a:xfrm>
            <a:off x="1069412" y="2087764"/>
            <a:ext cx="10053175" cy="2682472"/>
          </a:xfrm>
          <a:prstGeom prst="rect">
            <a:avLst/>
          </a:prstGeom>
        </p:spPr>
      </p:pic>
    </p:spTree>
    <p:extLst>
      <p:ext uri="{BB962C8B-B14F-4D97-AF65-F5344CB8AC3E}">
        <p14:creationId xmlns:p14="http://schemas.microsoft.com/office/powerpoint/2010/main" val="28354301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4E1EBD4-A1A8-447F-A961-63FD53A903AF}"/>
              </a:ext>
            </a:extLst>
          </p:cNvPr>
          <p:cNvPicPr>
            <a:picLocks noChangeAspect="1"/>
          </p:cNvPicPr>
          <p:nvPr/>
        </p:nvPicPr>
        <p:blipFill rotWithShape="1">
          <a:blip r:embed="rId3">
            <a:extLst>
              <a:ext uri="{28A0092B-C50C-407E-A947-70E740481C1C}">
                <a14:useLocalDpi xmlns:a14="http://schemas.microsoft.com/office/drawing/2010/main" val="0"/>
              </a:ext>
            </a:extLst>
          </a:blip>
          <a:srcRect b="33502"/>
          <a:stretch/>
        </p:blipFill>
        <p:spPr>
          <a:xfrm>
            <a:off x="0" y="0"/>
            <a:ext cx="12192000" cy="4560424"/>
          </a:xfrm>
          <a:prstGeom prst="rect">
            <a:avLst/>
          </a:prstGeom>
          <a:effectLst>
            <a:outerShdw blurRad="50800" dist="38100" dir="5400000" algn="t" rotWithShape="0">
              <a:prstClr val="black">
                <a:alpha val="40000"/>
              </a:prstClr>
            </a:outerShdw>
          </a:effectLst>
        </p:spPr>
      </p:pic>
      <p:pic>
        <p:nvPicPr>
          <p:cNvPr id="3" name="图片 2">
            <a:extLst>
              <a:ext uri="{FF2B5EF4-FFF2-40B4-BE49-F238E27FC236}">
                <a16:creationId xmlns:a16="http://schemas.microsoft.com/office/drawing/2014/main" id="{68743C49-40B0-4CCD-889D-9898BF022C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3705"/>
          <a:stretch/>
        </p:blipFill>
        <p:spPr>
          <a:xfrm>
            <a:off x="1" y="3022215"/>
            <a:ext cx="12191999" cy="3835784"/>
          </a:xfrm>
          <a:prstGeom prst="rect">
            <a:avLst/>
          </a:prstGeom>
          <a:effectLst>
            <a:outerShdw blurRad="50800" dist="38100" dir="16200000" rotWithShape="0">
              <a:prstClr val="black">
                <a:alpha val="40000"/>
              </a:prstClr>
            </a:outerShdw>
          </a:effectLst>
        </p:spPr>
      </p:pic>
      <p:pic>
        <p:nvPicPr>
          <p:cNvPr id="2" name="Picture 1">
            <a:extLst>
              <a:ext uri="{FF2B5EF4-FFF2-40B4-BE49-F238E27FC236}">
                <a16:creationId xmlns:a16="http://schemas.microsoft.com/office/drawing/2014/main" id="{1EB07B28-963A-4E6F-B748-8FF91A2980A0}"/>
              </a:ext>
            </a:extLst>
          </p:cNvPr>
          <p:cNvPicPr>
            <a:picLocks noChangeAspect="1"/>
          </p:cNvPicPr>
          <p:nvPr/>
        </p:nvPicPr>
        <p:blipFill>
          <a:blip r:embed="rId5"/>
          <a:stretch>
            <a:fillRect/>
          </a:stretch>
        </p:blipFill>
        <p:spPr>
          <a:xfrm>
            <a:off x="2731503" y="2137329"/>
            <a:ext cx="6157494" cy="1859441"/>
          </a:xfrm>
          <a:prstGeom prst="rect">
            <a:avLst/>
          </a:prstGeom>
        </p:spPr>
      </p:pic>
    </p:spTree>
    <p:extLst>
      <p:ext uri="{BB962C8B-B14F-4D97-AF65-F5344CB8AC3E}">
        <p14:creationId xmlns:p14="http://schemas.microsoft.com/office/powerpoint/2010/main" val="41546036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750"/>
                                        <p:tgtEl>
                                          <p:spTgt spid="6"/>
                                        </p:tgtEl>
                                      </p:cBhvr>
                                    </p:animEffect>
                                    <p:anim calcmode="lin" valueType="num">
                                      <p:cBhvr>
                                        <p:cTn id="8" dur="750" fill="hold"/>
                                        <p:tgtEl>
                                          <p:spTgt spid="6"/>
                                        </p:tgtEl>
                                        <p:attrNameLst>
                                          <p:attrName>ppt_x</p:attrName>
                                        </p:attrNameLst>
                                      </p:cBhvr>
                                      <p:tavLst>
                                        <p:tav tm="0">
                                          <p:val>
                                            <p:strVal val="#ppt_x"/>
                                          </p:val>
                                        </p:tav>
                                        <p:tav tm="100000">
                                          <p:val>
                                            <p:strVal val="#ppt_x"/>
                                          </p:val>
                                        </p:tav>
                                      </p:tavLst>
                                    </p:anim>
                                    <p:anim calcmode="lin" valueType="num">
                                      <p:cBhvr>
                                        <p:cTn id="9" dur="75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A7ABFB84-48C2-4434-91A1-58A9440A1CFD}"/>
              </a:ext>
            </a:extLst>
          </p:cNvPr>
          <p:cNvSpPr txBox="1"/>
          <p:nvPr/>
        </p:nvSpPr>
        <p:spPr>
          <a:xfrm>
            <a:off x="850232" y="735085"/>
            <a:ext cx="11341768" cy="6001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rPr>
              <a:t>1. </a:t>
            </a:r>
            <a:r>
              <a:rPr kumimoji="0" lang="en-US" sz="3200" b="1" i="0" u="none" strike="noStrike" kern="1200" cap="none" spc="0" normalizeH="0" baseline="0" noProof="0" dirty="0" err="1">
                <a:ln>
                  <a:noFill/>
                </a:ln>
                <a:solidFill>
                  <a:srgbClr val="FF3300"/>
                </a:solidFill>
                <a:effectLst/>
                <a:uLnTx/>
                <a:uFillTx/>
                <a:latin typeface="Calibri" panose="020F0502020204030204" pitchFamily="34" charset="0"/>
                <a:cs typeface="Calibri" panose="020F0502020204030204" pitchFamily="34" charset="0"/>
              </a:rPr>
              <a:t>Chọn</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và</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nêu</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nội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dung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của</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3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trong</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số</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các</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bài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dưới</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FF3300"/>
                </a:solidFill>
                <a:effectLst/>
                <a:uLnTx/>
                <a:uFillTx/>
                <a:latin typeface="Calibri" panose="020F0502020204030204" pitchFamily="34" charset="0"/>
                <a:cs typeface="Calibri" panose="020F0502020204030204" pitchFamily="34" charset="0"/>
              </a:rPr>
              <a:t>đây</a:t>
            </a:r>
            <a:r>
              <a:rPr kumimoji="0" lang="en-US" sz="3200" b="1" i="0" u="none" strike="noStrike" kern="1200" cap="none" spc="0" normalizeH="0" noProof="0" dirty="0">
                <a:ln>
                  <a:noFill/>
                </a:ln>
                <a:solidFill>
                  <a:srgbClr val="FF3300"/>
                </a:solidFill>
                <a:effectLst/>
                <a:uLnTx/>
                <a:uFillTx/>
                <a:latin typeface="Calibri" panose="020F0502020204030204" pitchFamily="34" charset="0"/>
                <a:cs typeface="Calibri" panose="020F0502020204030204" pitchFamily="34" charset="0"/>
              </a:rPr>
              <a:t>:</a:t>
            </a:r>
            <a:endParaRPr kumimoji="0" lang="vi-VN" sz="3200" b="1" i="0" u="none" strike="noStrike" kern="1200" cap="none" spc="0" normalizeH="0" baseline="0" noProof="0" dirty="0">
              <a:ln>
                <a:noFill/>
              </a:ln>
              <a:solidFill>
                <a:srgbClr val="FF3300"/>
              </a:solidFill>
              <a:effectLst/>
              <a:uLnTx/>
              <a:uFillTx/>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22BFEB3C-BFB5-48E4-9446-AD1F6274949E}"/>
              </a:ext>
            </a:extLst>
          </p:cNvPr>
          <p:cNvPicPr>
            <a:picLocks noChangeAspect="1"/>
          </p:cNvPicPr>
          <p:nvPr/>
        </p:nvPicPr>
        <p:blipFill>
          <a:blip r:embed="rId3"/>
          <a:stretch>
            <a:fillRect/>
          </a:stretch>
        </p:blipFill>
        <p:spPr>
          <a:xfrm>
            <a:off x="714375" y="1367599"/>
            <a:ext cx="7034212" cy="4661726"/>
          </a:xfrm>
          <a:prstGeom prst="rect">
            <a:avLst/>
          </a:prstGeom>
        </p:spPr>
      </p:pic>
      <p:pic>
        <p:nvPicPr>
          <p:cNvPr id="10" name="Picture 9">
            <a:extLst>
              <a:ext uri="{FF2B5EF4-FFF2-40B4-BE49-F238E27FC236}">
                <a16:creationId xmlns:a16="http://schemas.microsoft.com/office/drawing/2014/main" id="{6DD431BB-4154-4183-9A8E-2B3CC3201263}"/>
              </a:ext>
            </a:extLst>
          </p:cNvPr>
          <p:cNvPicPr>
            <a:picLocks noChangeAspect="1"/>
          </p:cNvPicPr>
          <p:nvPr/>
        </p:nvPicPr>
        <p:blipFill>
          <a:blip r:embed="rId4"/>
          <a:stretch>
            <a:fillRect/>
          </a:stretch>
        </p:blipFill>
        <p:spPr>
          <a:xfrm>
            <a:off x="7702910" y="2293865"/>
            <a:ext cx="4164145" cy="3657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9"/>
                                        </p:tgtEl>
                                        <p:attrNameLst>
                                          <p:attrName>ppt_y</p:attrName>
                                        </p:attrNameLst>
                                      </p:cBhvr>
                                      <p:tavLst>
                                        <p:tav tm="0">
                                          <p:val>
                                            <p:strVal val="#ppt_y"/>
                                          </p:val>
                                        </p:tav>
                                        <p:tav tm="100000">
                                          <p:val>
                                            <p:strVal val="#ppt_y"/>
                                          </p:val>
                                        </p:tav>
                                      </p:tavLst>
                                    </p:anim>
                                    <p:anim calcmode="lin" valueType="num">
                                      <p:cBhvr>
                                        <p:cTn id="9"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37"/>
          <p:cNvPicPr>
            <a:picLocks noChangeAspect="1"/>
          </p:cNvPicPr>
          <p:nvPr/>
        </p:nvPicPr>
        <p:blipFill>
          <a:blip r:embed="rId3"/>
          <a:stretch>
            <a:fillRect/>
          </a:stretch>
        </p:blipFill>
        <p:spPr>
          <a:xfrm>
            <a:off x="7918543" y="3892781"/>
            <a:ext cx="551250" cy="2621250"/>
          </a:xfrm>
          <a:prstGeom prst="rect">
            <a:avLst/>
          </a:prstGeom>
        </p:spPr>
      </p:pic>
      <p:pic>
        <p:nvPicPr>
          <p:cNvPr id="14" name="Picture 13" descr="Icon&#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1969" y="352029"/>
            <a:ext cx="1659681" cy="1698133"/>
          </a:xfrm>
          <a:prstGeom prst="rect">
            <a:avLst/>
          </a:prstGeom>
        </p:spPr>
      </p:pic>
      <p:grpSp>
        <p:nvGrpSpPr>
          <p:cNvPr id="15" name="Group 14"/>
          <p:cNvGrpSpPr/>
          <p:nvPr/>
        </p:nvGrpSpPr>
        <p:grpSpPr>
          <a:xfrm>
            <a:off x="3137032" y="1962334"/>
            <a:ext cx="4705101" cy="4339147"/>
            <a:chOff x="4651376" y="2060575"/>
            <a:chExt cx="2735263" cy="3294064"/>
          </a:xfrm>
        </p:grpSpPr>
        <p:sp>
          <p:nvSpPr>
            <p:cNvPr id="16" name="Freeform 5"/>
            <p:cNvSpPr/>
            <p:nvPr/>
          </p:nvSpPr>
          <p:spPr bwMode="auto">
            <a:xfrm>
              <a:off x="4651376" y="2227263"/>
              <a:ext cx="2735263" cy="3127376"/>
            </a:xfrm>
            <a:custGeom>
              <a:avLst/>
              <a:gdLst>
                <a:gd name="T0" fmla="*/ 426 w 491"/>
                <a:gd name="T1" fmla="*/ 0 h 563"/>
                <a:gd name="T2" fmla="*/ 0 w 491"/>
                <a:gd name="T3" fmla="*/ 46 h 563"/>
                <a:gd name="T4" fmla="*/ 60 w 491"/>
                <a:gd name="T5" fmla="*/ 544 h 563"/>
                <a:gd name="T6" fmla="*/ 88 w 491"/>
                <a:gd name="T7" fmla="*/ 561 h 563"/>
                <a:gd name="T8" fmla="*/ 466 w 491"/>
                <a:gd name="T9" fmla="*/ 521 h 563"/>
                <a:gd name="T10" fmla="*/ 490 w 491"/>
                <a:gd name="T11" fmla="*/ 498 h 563"/>
                <a:gd name="T12" fmla="*/ 426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6" y="0"/>
                  </a:moveTo>
                  <a:cubicBezTo>
                    <a:pt x="0" y="46"/>
                    <a:pt x="0" y="46"/>
                    <a:pt x="0" y="46"/>
                  </a:cubicBezTo>
                  <a:cubicBezTo>
                    <a:pt x="60" y="544"/>
                    <a:pt x="60" y="544"/>
                    <a:pt x="60" y="544"/>
                  </a:cubicBezTo>
                  <a:cubicBezTo>
                    <a:pt x="61" y="557"/>
                    <a:pt x="75" y="563"/>
                    <a:pt x="88" y="561"/>
                  </a:cubicBezTo>
                  <a:cubicBezTo>
                    <a:pt x="466" y="521"/>
                    <a:pt x="466" y="521"/>
                    <a:pt x="466" y="521"/>
                  </a:cubicBezTo>
                  <a:cubicBezTo>
                    <a:pt x="479" y="519"/>
                    <a:pt x="491" y="510"/>
                    <a:pt x="490" y="498"/>
                  </a:cubicBezTo>
                  <a:cubicBezTo>
                    <a:pt x="426" y="0"/>
                    <a:pt x="426" y="0"/>
                    <a:pt x="426" y="0"/>
                  </a:cubicBezTo>
                </a:path>
              </a:pathLst>
            </a:custGeom>
            <a:solidFill>
              <a:srgbClr val="E11F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7" name="Freeform 6"/>
            <p:cNvSpPr/>
            <p:nvPr/>
          </p:nvSpPr>
          <p:spPr bwMode="auto">
            <a:xfrm>
              <a:off x="4745039" y="2293938"/>
              <a:ext cx="2479675" cy="2855913"/>
            </a:xfrm>
            <a:custGeom>
              <a:avLst/>
              <a:gdLst>
                <a:gd name="T0" fmla="*/ 391 w 445"/>
                <a:gd name="T1" fmla="*/ 0 h 514"/>
                <a:gd name="T2" fmla="*/ 0 w 445"/>
                <a:gd name="T3" fmla="*/ 47 h 514"/>
                <a:gd name="T4" fmla="*/ 53 w 445"/>
                <a:gd name="T5" fmla="*/ 489 h 514"/>
                <a:gd name="T6" fmla="*/ 82 w 445"/>
                <a:gd name="T7" fmla="*/ 512 h 514"/>
                <a:gd name="T8" fmla="*/ 421 w 445"/>
                <a:gd name="T9" fmla="*/ 472 h 514"/>
                <a:gd name="T10" fmla="*/ 444 w 445"/>
                <a:gd name="T11" fmla="*/ 443 h 514"/>
                <a:gd name="T12" fmla="*/ 391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1" y="0"/>
                  </a:moveTo>
                  <a:cubicBezTo>
                    <a:pt x="0" y="47"/>
                    <a:pt x="0" y="47"/>
                    <a:pt x="0" y="47"/>
                  </a:cubicBezTo>
                  <a:cubicBezTo>
                    <a:pt x="53" y="489"/>
                    <a:pt x="53" y="489"/>
                    <a:pt x="53" y="489"/>
                  </a:cubicBezTo>
                  <a:cubicBezTo>
                    <a:pt x="54" y="502"/>
                    <a:pt x="69" y="514"/>
                    <a:pt x="82" y="512"/>
                  </a:cubicBezTo>
                  <a:cubicBezTo>
                    <a:pt x="421" y="472"/>
                    <a:pt x="421" y="472"/>
                    <a:pt x="421" y="472"/>
                  </a:cubicBezTo>
                  <a:cubicBezTo>
                    <a:pt x="433" y="470"/>
                    <a:pt x="445" y="455"/>
                    <a:pt x="444" y="443"/>
                  </a:cubicBezTo>
                  <a:cubicBezTo>
                    <a:pt x="391" y="0"/>
                    <a:pt x="391" y="0"/>
                    <a:pt x="391" y="0"/>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8" name="Oval 7"/>
            <p:cNvSpPr>
              <a:spLocks noChangeArrowheads="1"/>
            </p:cNvSpPr>
            <p:nvPr/>
          </p:nvSpPr>
          <p:spPr bwMode="auto">
            <a:xfrm>
              <a:off x="4902201" y="2571750"/>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19" name="Oval 8"/>
            <p:cNvSpPr>
              <a:spLocks noChangeArrowheads="1"/>
            </p:cNvSpPr>
            <p:nvPr/>
          </p:nvSpPr>
          <p:spPr bwMode="auto">
            <a:xfrm>
              <a:off x="5184776" y="2538413"/>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0" name="Oval 9"/>
            <p:cNvSpPr>
              <a:spLocks noChangeArrowheads="1"/>
            </p:cNvSpPr>
            <p:nvPr/>
          </p:nvSpPr>
          <p:spPr bwMode="auto">
            <a:xfrm>
              <a:off x="5464176" y="2493963"/>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1" name="Oval 10"/>
            <p:cNvSpPr>
              <a:spLocks noChangeArrowheads="1"/>
            </p:cNvSpPr>
            <p:nvPr/>
          </p:nvSpPr>
          <p:spPr bwMode="auto">
            <a:xfrm>
              <a:off x="5748339" y="2454275"/>
              <a:ext cx="211138"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2" name="Oval 11"/>
            <p:cNvSpPr>
              <a:spLocks noChangeArrowheads="1"/>
            </p:cNvSpPr>
            <p:nvPr/>
          </p:nvSpPr>
          <p:spPr bwMode="auto">
            <a:xfrm>
              <a:off x="6015039" y="2432050"/>
              <a:ext cx="212725"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3" name="Oval 12"/>
            <p:cNvSpPr>
              <a:spLocks noChangeArrowheads="1"/>
            </p:cNvSpPr>
            <p:nvPr/>
          </p:nvSpPr>
          <p:spPr bwMode="auto">
            <a:xfrm>
              <a:off x="6321426" y="2393950"/>
              <a:ext cx="190500"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29" name="Oval 13"/>
            <p:cNvSpPr>
              <a:spLocks noChangeArrowheads="1"/>
            </p:cNvSpPr>
            <p:nvPr/>
          </p:nvSpPr>
          <p:spPr bwMode="auto">
            <a:xfrm>
              <a:off x="6600826" y="2360613"/>
              <a:ext cx="188913" cy="211138"/>
            </a:xfrm>
            <a:prstGeom prst="ellipse">
              <a:avLst/>
            </a:prstGeom>
            <a:solidFill>
              <a:srgbClr val="38160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4" name="Freeform 14"/>
            <p:cNvSpPr/>
            <p:nvPr/>
          </p:nvSpPr>
          <p:spPr bwMode="auto">
            <a:xfrm>
              <a:off x="4902201" y="2260600"/>
              <a:ext cx="177800" cy="477838"/>
            </a:xfrm>
            <a:custGeom>
              <a:avLst/>
              <a:gdLst>
                <a:gd name="T0" fmla="*/ 23 w 32"/>
                <a:gd name="T1" fmla="*/ 11 h 86"/>
                <a:gd name="T2" fmla="*/ 11 w 32"/>
                <a:gd name="T3" fmla="*/ 0 h 86"/>
                <a:gd name="T4" fmla="*/ 0 w 32"/>
                <a:gd name="T5" fmla="*/ 13 h 86"/>
                <a:gd name="T6" fmla="*/ 8 w 32"/>
                <a:gd name="T7" fmla="*/ 75 h 86"/>
                <a:gd name="T8" fmla="*/ 21 w 32"/>
                <a:gd name="T9" fmla="*/ 85 h 86"/>
                <a:gd name="T10" fmla="*/ 31 w 32"/>
                <a:gd name="T11" fmla="*/ 73 h 86"/>
                <a:gd name="T12" fmla="*/ 23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3" y="11"/>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5" name="Freeform 15"/>
            <p:cNvSpPr/>
            <p:nvPr/>
          </p:nvSpPr>
          <p:spPr bwMode="auto">
            <a:xfrm>
              <a:off x="5180014" y="2227263"/>
              <a:ext cx="177800"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6" name="Freeform 16"/>
            <p:cNvSpPr/>
            <p:nvPr/>
          </p:nvSpPr>
          <p:spPr bwMode="auto">
            <a:xfrm>
              <a:off x="5457826" y="2193925"/>
              <a:ext cx="179388" cy="4778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7" name="Freeform 17"/>
            <p:cNvSpPr/>
            <p:nvPr/>
          </p:nvSpPr>
          <p:spPr bwMode="auto">
            <a:xfrm>
              <a:off x="5741989" y="2160588"/>
              <a:ext cx="179388" cy="4778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8" name="Freeform 18"/>
            <p:cNvSpPr/>
            <p:nvPr/>
          </p:nvSpPr>
          <p:spPr bwMode="auto">
            <a:xfrm>
              <a:off x="6021389" y="2127250"/>
              <a:ext cx="177800"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9" name="Freeform 19"/>
            <p:cNvSpPr/>
            <p:nvPr/>
          </p:nvSpPr>
          <p:spPr bwMode="auto">
            <a:xfrm>
              <a:off x="6305551" y="2093913"/>
              <a:ext cx="177800" cy="477838"/>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0" name="Freeform 20"/>
            <p:cNvSpPr/>
            <p:nvPr/>
          </p:nvSpPr>
          <p:spPr bwMode="auto">
            <a:xfrm>
              <a:off x="6583364" y="2060575"/>
              <a:ext cx="179388" cy="477838"/>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1" name="Freeform 21"/>
            <p:cNvSpPr/>
            <p:nvPr/>
          </p:nvSpPr>
          <p:spPr bwMode="auto">
            <a:xfrm>
              <a:off x="4979989" y="2638425"/>
              <a:ext cx="2027238" cy="2327275"/>
            </a:xfrm>
            <a:custGeom>
              <a:avLst/>
              <a:gdLst>
                <a:gd name="T0" fmla="*/ 320 w 364"/>
                <a:gd name="T1" fmla="*/ 0 h 419"/>
                <a:gd name="T2" fmla="*/ 0 w 364"/>
                <a:gd name="T3" fmla="*/ 39 h 419"/>
                <a:gd name="T4" fmla="*/ 44 w 364"/>
                <a:gd name="T5" fmla="*/ 400 h 419"/>
                <a:gd name="T6" fmla="*/ 66 w 364"/>
                <a:gd name="T7" fmla="*/ 419 h 419"/>
                <a:gd name="T8" fmla="*/ 67 w 364"/>
                <a:gd name="T9" fmla="*/ 419 h 419"/>
                <a:gd name="T10" fmla="*/ 344 w 364"/>
                <a:gd name="T11" fmla="*/ 386 h 419"/>
                <a:gd name="T12" fmla="*/ 363 w 364"/>
                <a:gd name="T13" fmla="*/ 362 h 419"/>
                <a:gd name="T14" fmla="*/ 320 w 364"/>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4" h="419">
                  <a:moveTo>
                    <a:pt x="320" y="0"/>
                  </a:moveTo>
                  <a:cubicBezTo>
                    <a:pt x="0" y="39"/>
                    <a:pt x="0" y="39"/>
                    <a:pt x="0" y="39"/>
                  </a:cubicBezTo>
                  <a:cubicBezTo>
                    <a:pt x="44" y="400"/>
                    <a:pt x="44" y="400"/>
                    <a:pt x="44" y="400"/>
                  </a:cubicBezTo>
                  <a:cubicBezTo>
                    <a:pt x="45" y="410"/>
                    <a:pt x="56" y="419"/>
                    <a:pt x="66" y="419"/>
                  </a:cubicBezTo>
                  <a:cubicBezTo>
                    <a:pt x="66" y="419"/>
                    <a:pt x="67" y="419"/>
                    <a:pt x="67" y="419"/>
                  </a:cubicBezTo>
                  <a:cubicBezTo>
                    <a:pt x="344" y="386"/>
                    <a:pt x="344" y="386"/>
                    <a:pt x="344" y="386"/>
                  </a:cubicBezTo>
                  <a:cubicBezTo>
                    <a:pt x="354" y="385"/>
                    <a:pt x="364" y="372"/>
                    <a:pt x="363" y="362"/>
                  </a:cubicBezTo>
                  <a:cubicBezTo>
                    <a:pt x="320" y="0"/>
                    <a:pt x="320" y="0"/>
                    <a:pt x="320" y="0"/>
                  </a:cubicBezTo>
                </a:path>
              </a:pathLst>
            </a:custGeom>
            <a:solidFill>
              <a:srgbClr val="FDF5E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grpSp>
        <p:nvGrpSpPr>
          <p:cNvPr id="42" name="Group 41"/>
          <p:cNvGrpSpPr/>
          <p:nvPr/>
        </p:nvGrpSpPr>
        <p:grpSpPr>
          <a:xfrm>
            <a:off x="6943251" y="5525018"/>
            <a:ext cx="992188" cy="989013"/>
            <a:chOff x="5184776" y="6189663"/>
            <a:chExt cx="992188" cy="989013"/>
          </a:xfrm>
        </p:grpSpPr>
        <p:sp>
          <p:nvSpPr>
            <p:cNvPr id="43" name="Freeform 26"/>
            <p:cNvSpPr/>
            <p:nvPr/>
          </p:nvSpPr>
          <p:spPr bwMode="auto">
            <a:xfrm>
              <a:off x="5184776" y="6189663"/>
              <a:ext cx="992188" cy="989013"/>
            </a:xfrm>
            <a:custGeom>
              <a:avLst/>
              <a:gdLst>
                <a:gd name="T0" fmla="*/ 164 w 178"/>
                <a:gd name="T1" fmla="*/ 60 h 178"/>
                <a:gd name="T2" fmla="*/ 96 w 178"/>
                <a:gd name="T3" fmla="*/ 8 h 178"/>
                <a:gd name="T4" fmla="*/ 60 w 178"/>
                <a:gd name="T5" fmla="*/ 13 h 178"/>
                <a:gd name="T6" fmla="*/ 8 w 178"/>
                <a:gd name="T7" fmla="*/ 82 h 178"/>
                <a:gd name="T8" fmla="*/ 13 w 178"/>
                <a:gd name="T9" fmla="*/ 117 h 178"/>
                <a:gd name="T10" fmla="*/ 82 w 178"/>
                <a:gd name="T11" fmla="*/ 169 h 178"/>
                <a:gd name="T12" fmla="*/ 117 w 178"/>
                <a:gd name="T13" fmla="*/ 164 h 178"/>
                <a:gd name="T14" fmla="*/ 169 w 178"/>
                <a:gd name="T15" fmla="*/ 96 h 178"/>
                <a:gd name="T16" fmla="*/ 164 w 178"/>
                <a:gd name="T17" fmla="*/ 6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178">
                  <a:moveTo>
                    <a:pt x="164" y="60"/>
                  </a:moveTo>
                  <a:cubicBezTo>
                    <a:pt x="96" y="8"/>
                    <a:pt x="96" y="8"/>
                    <a:pt x="96" y="8"/>
                  </a:cubicBezTo>
                  <a:cubicBezTo>
                    <a:pt x="85" y="0"/>
                    <a:pt x="69" y="2"/>
                    <a:pt x="60" y="13"/>
                  </a:cubicBezTo>
                  <a:cubicBezTo>
                    <a:pt x="8" y="82"/>
                    <a:pt x="8" y="82"/>
                    <a:pt x="8" y="82"/>
                  </a:cubicBezTo>
                  <a:cubicBezTo>
                    <a:pt x="0" y="93"/>
                    <a:pt x="2" y="109"/>
                    <a:pt x="13" y="117"/>
                  </a:cubicBezTo>
                  <a:cubicBezTo>
                    <a:pt x="82" y="169"/>
                    <a:pt x="82" y="169"/>
                    <a:pt x="82" y="169"/>
                  </a:cubicBezTo>
                  <a:cubicBezTo>
                    <a:pt x="93" y="178"/>
                    <a:pt x="109" y="175"/>
                    <a:pt x="117" y="164"/>
                  </a:cubicBezTo>
                  <a:cubicBezTo>
                    <a:pt x="169" y="96"/>
                    <a:pt x="169" y="96"/>
                    <a:pt x="169" y="96"/>
                  </a:cubicBezTo>
                  <a:cubicBezTo>
                    <a:pt x="178" y="85"/>
                    <a:pt x="175" y="69"/>
                    <a:pt x="164" y="60"/>
                  </a:cubicBezTo>
                  <a:close/>
                </a:path>
              </a:pathLst>
            </a:custGeom>
            <a:solidFill>
              <a:srgbClr val="F2798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44" name="Freeform 27"/>
            <p:cNvSpPr/>
            <p:nvPr/>
          </p:nvSpPr>
          <p:spPr bwMode="auto">
            <a:xfrm>
              <a:off x="5346701" y="6723063"/>
              <a:ext cx="781050" cy="455613"/>
            </a:xfrm>
            <a:custGeom>
              <a:avLst/>
              <a:gdLst>
                <a:gd name="T0" fmla="*/ 53 w 140"/>
                <a:gd name="T1" fmla="*/ 73 h 82"/>
                <a:gd name="T2" fmla="*/ 88 w 140"/>
                <a:gd name="T3" fmla="*/ 68 h 82"/>
                <a:gd name="T4" fmla="*/ 140 w 140"/>
                <a:gd name="T5" fmla="*/ 0 h 82"/>
                <a:gd name="T6" fmla="*/ 0 w 140"/>
                <a:gd name="T7" fmla="*/ 33 h 82"/>
                <a:gd name="T8" fmla="*/ 53 w 140"/>
                <a:gd name="T9" fmla="*/ 73 h 82"/>
              </a:gdLst>
              <a:ahLst/>
              <a:cxnLst>
                <a:cxn ang="0">
                  <a:pos x="T0" y="T1"/>
                </a:cxn>
                <a:cxn ang="0">
                  <a:pos x="T2" y="T3"/>
                </a:cxn>
                <a:cxn ang="0">
                  <a:pos x="T4" y="T5"/>
                </a:cxn>
                <a:cxn ang="0">
                  <a:pos x="T6" y="T7"/>
                </a:cxn>
                <a:cxn ang="0">
                  <a:pos x="T8" y="T9"/>
                </a:cxn>
              </a:cxnLst>
              <a:rect l="0" t="0" r="r" b="b"/>
              <a:pathLst>
                <a:path w="140" h="82">
                  <a:moveTo>
                    <a:pt x="53" y="73"/>
                  </a:moveTo>
                  <a:cubicBezTo>
                    <a:pt x="64" y="82"/>
                    <a:pt x="80" y="79"/>
                    <a:pt x="88" y="68"/>
                  </a:cubicBezTo>
                  <a:cubicBezTo>
                    <a:pt x="140" y="0"/>
                    <a:pt x="140" y="0"/>
                    <a:pt x="140" y="0"/>
                  </a:cubicBezTo>
                  <a:cubicBezTo>
                    <a:pt x="0" y="33"/>
                    <a:pt x="0" y="33"/>
                    <a:pt x="0" y="33"/>
                  </a:cubicBezTo>
                  <a:lnTo>
                    <a:pt x="53" y="73"/>
                  </a:lnTo>
                  <a:close/>
                </a:path>
              </a:pathLst>
            </a:custGeom>
            <a:solidFill>
              <a:srgbClr val="CE617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algn="l"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字魂59号-创粗黑"/>
                <a:cs typeface="+mn-cs"/>
              </a:endParaRPr>
            </a:p>
          </p:txBody>
        </p:sp>
      </p:grpSp>
      <p:sp>
        <p:nvSpPr>
          <p:cNvPr id="45" name="TextBox 44"/>
          <p:cNvSpPr txBox="1"/>
          <p:nvPr/>
        </p:nvSpPr>
        <p:spPr>
          <a:xfrm rot="21279080">
            <a:off x="3695744" y="2821598"/>
            <a:ext cx="3671651" cy="2861310"/>
          </a:xfrm>
          <a:prstGeom prst="rect">
            <a:avLst/>
          </a:prstGeom>
          <a:noFill/>
        </p:spPr>
        <p:txBody>
          <a:bodyPr wrap="square" rtlCol="0">
            <a:spAutoFit/>
          </a:bodyPr>
          <a:lstStyle/>
          <a:p>
            <a:pPr marL="0" marR="0" lvl="0" indent="0" algn="l" defTabSz="1218565"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Các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nhóm</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hãy</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chọn</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một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số</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bất</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kì</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và</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trả</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lời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câu</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hỏi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tương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ứng</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với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bài</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en-US" sz="36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đọc</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a:t>
            </a:r>
          </a:p>
        </p:txBody>
      </p:sp>
      <p:pic>
        <p:nvPicPr>
          <p:cNvPr id="46" name="图片 38"/>
          <p:cNvPicPr>
            <a:picLocks noChangeAspect="1"/>
          </p:cNvPicPr>
          <p:nvPr/>
        </p:nvPicPr>
        <p:blipFill>
          <a:blip r:embed="rId5"/>
          <a:stretch>
            <a:fillRect/>
          </a:stretch>
        </p:blipFill>
        <p:spPr>
          <a:xfrm rot="19747431">
            <a:off x="7750758" y="4479418"/>
            <a:ext cx="618750" cy="2610000"/>
          </a:xfrm>
          <a:prstGeom prst="rect">
            <a:avLst/>
          </a:prstGeom>
        </p:spPr>
      </p:pic>
      <p:pic>
        <p:nvPicPr>
          <p:cNvPr id="47" name="图片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7686577" y="1660287"/>
            <a:ext cx="1232334" cy="867581"/>
          </a:xfrm>
          <a:prstGeom prst="rect">
            <a:avLst/>
          </a:prstGeom>
        </p:spPr>
      </p:pic>
      <p:sp>
        <p:nvSpPr>
          <p:cNvPr id="48" name="Flowchart: Alternate Process 47"/>
          <p:cNvSpPr/>
          <p:nvPr/>
        </p:nvSpPr>
        <p:spPr>
          <a:xfrm>
            <a:off x="2891650" y="943927"/>
            <a:ext cx="5247005" cy="652145"/>
          </a:xfrm>
          <a:prstGeom prst="flowChartAlternateProcess">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black"/>
                </a:solidFill>
                <a:effectLst/>
                <a:uLnTx/>
                <a:uFillTx/>
                <a:latin typeface="Times New Roman" panose="02020603050405020304" charset="0"/>
                <a:cs typeface="Times New Roman" panose="02020603050405020304" charset="0"/>
              </a:rPr>
              <a:t>Trò chơi: </a:t>
            </a:r>
            <a:r>
              <a:rPr kumimoji="0" lang="en-US" sz="3200" b="1" i="0" u="none" strike="noStrike" kern="1200" cap="none" spc="0" normalizeH="0" baseline="0" noProof="0">
                <a:ln>
                  <a:noFill/>
                </a:ln>
                <a:solidFill>
                  <a:srgbClr val="FF0000"/>
                </a:solidFill>
                <a:effectLst/>
                <a:uLnTx/>
                <a:uFillTx/>
                <a:latin typeface="Times New Roman" panose="02020603050405020304" charset="0"/>
                <a:cs typeface="Times New Roman" panose="02020603050405020304" charset="0"/>
              </a:rPr>
              <a:t>Con số bí ẩn</a:t>
            </a:r>
          </a:p>
        </p:txBody>
      </p:sp>
    </p:spTree>
    <p:extLst>
      <p:ext uri="{BB962C8B-B14F-4D97-AF65-F5344CB8AC3E}">
        <p14:creationId xmlns:p14="http://schemas.microsoft.com/office/powerpoint/2010/main" val="40790182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14:presetBounceEnd="52000">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14:bounceEnd="52000">
                                          <p:cBhvr additive="base">
                                            <p:cTn id="21" dur="750" fill="hold"/>
                                            <p:tgtEl>
                                              <p:spTgt spid="46"/>
                                            </p:tgtEl>
                                            <p:attrNameLst>
                                              <p:attrName>ppt_x</p:attrName>
                                            </p:attrNameLst>
                                          </p:cBhvr>
                                          <p:tavLst>
                                            <p:tav tm="0">
                                              <p:val>
                                                <p:strVal val="#ppt_x"/>
                                              </p:val>
                                            </p:tav>
                                            <p:tav tm="100000">
                                              <p:val>
                                                <p:strVal val="#ppt_x"/>
                                              </p:val>
                                            </p:tav>
                                          </p:tavLst>
                                        </p:anim>
                                        <p:anim calcmode="lin" valueType="num" p14:bounceEnd="52000">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14:presetBounceEnd="52000">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14:bounceEnd="52000">
                                          <p:cBhvr additive="base">
                                            <p:cTn id="30" dur="750" fill="hold"/>
                                            <p:tgtEl>
                                              <p:spTgt spid="13"/>
                                            </p:tgtEl>
                                            <p:attrNameLst>
                                              <p:attrName>ppt_x</p:attrName>
                                            </p:attrNameLst>
                                          </p:cBhvr>
                                          <p:tavLst>
                                            <p:tav tm="0">
                                              <p:val>
                                                <p:strVal val="#ppt_x"/>
                                              </p:val>
                                            </p:tav>
                                            <p:tav tm="100000">
                                              <p:val>
                                                <p:strVal val="#ppt_x"/>
                                              </p:val>
                                            </p:tav>
                                          </p:tavLst>
                                        </p:anim>
                                        <p:anim calcmode="lin" valueType="num" p14:bounceEnd="52000">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53" presetClass="entr" presetSubtype="16" fill="hold" nodeType="withEffect">
                                      <p:stCondLst>
                                        <p:cond delay="70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par>
                              <p:cTn id="14" fill="hold">
                                <p:stCondLst>
                                  <p:cond delay="1200"/>
                                </p:stCondLst>
                                <p:childTnLst>
                                  <p:par>
                                    <p:cTn id="15" presetID="22" presetClass="entr" presetSubtype="8"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wipe(left)">
                                          <p:cBhvr>
                                            <p:cTn id="17" dur="500"/>
                                            <p:tgtEl>
                                              <p:spTgt spid="45"/>
                                            </p:tgtEl>
                                          </p:cBhvr>
                                        </p:animEffect>
                                      </p:childTnLst>
                                    </p:cTn>
                                  </p:par>
                                </p:childTnLst>
                              </p:cTn>
                            </p:par>
                            <p:par>
                              <p:cTn id="18" fill="hold">
                                <p:stCondLst>
                                  <p:cond delay="1700"/>
                                </p:stCondLst>
                                <p:childTnLst>
                                  <p:par>
                                    <p:cTn id="19" presetID="2" presetClass="entr" presetSubtype="4" accel="54000" fill="hold" nodeType="after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750" fill="hold"/>
                                            <p:tgtEl>
                                              <p:spTgt spid="46"/>
                                            </p:tgtEl>
                                            <p:attrNameLst>
                                              <p:attrName>ppt_x</p:attrName>
                                            </p:attrNameLst>
                                          </p:cBhvr>
                                          <p:tavLst>
                                            <p:tav tm="0">
                                              <p:val>
                                                <p:strVal val="#ppt_x"/>
                                              </p:val>
                                            </p:tav>
                                            <p:tav tm="100000">
                                              <p:val>
                                                <p:strVal val="#ppt_x"/>
                                              </p:val>
                                            </p:tav>
                                          </p:tavLst>
                                        </p:anim>
                                        <p:anim calcmode="lin" valueType="num">
                                          <p:cBhvr additive="base">
                                            <p:cTn id="22" dur="750" fill="hold"/>
                                            <p:tgtEl>
                                              <p:spTgt spid="46"/>
                                            </p:tgtEl>
                                            <p:attrNameLst>
                                              <p:attrName>ppt_y</p:attrName>
                                            </p:attrNameLst>
                                          </p:cBhvr>
                                          <p:tavLst>
                                            <p:tav tm="0">
                                              <p:val>
                                                <p:strVal val="1+#ppt_h/2"/>
                                              </p:val>
                                            </p:tav>
                                            <p:tav tm="100000">
                                              <p:val>
                                                <p:strVal val="#ppt_y"/>
                                              </p:val>
                                            </p:tav>
                                          </p:tavLst>
                                        </p:anim>
                                      </p:childTnLst>
                                    </p:cTn>
                                  </p:par>
                                  <p:par>
                                    <p:cTn id="23" presetID="42" presetClass="entr" presetSubtype="0" fill="hold" nodeType="with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1000"/>
                                            <p:tgtEl>
                                              <p:spTgt spid="47"/>
                                            </p:tgtEl>
                                          </p:cBhvr>
                                        </p:animEffect>
                                        <p:anim calcmode="lin" valueType="num">
                                          <p:cBhvr>
                                            <p:cTn id="26" dur="1000" fill="hold"/>
                                            <p:tgtEl>
                                              <p:spTgt spid="47"/>
                                            </p:tgtEl>
                                            <p:attrNameLst>
                                              <p:attrName>ppt_x</p:attrName>
                                            </p:attrNameLst>
                                          </p:cBhvr>
                                          <p:tavLst>
                                            <p:tav tm="0">
                                              <p:val>
                                                <p:strVal val="#ppt_x"/>
                                              </p:val>
                                            </p:tav>
                                            <p:tav tm="100000">
                                              <p:val>
                                                <p:strVal val="#ppt_x"/>
                                              </p:val>
                                            </p:tav>
                                          </p:tavLst>
                                        </p:anim>
                                        <p:anim calcmode="lin" valueType="num">
                                          <p:cBhvr>
                                            <p:cTn id="27" dur="1000" fill="hold"/>
                                            <p:tgtEl>
                                              <p:spTgt spid="47"/>
                                            </p:tgtEl>
                                            <p:attrNameLst>
                                              <p:attrName>ppt_y</p:attrName>
                                            </p:attrNameLst>
                                          </p:cBhvr>
                                          <p:tavLst>
                                            <p:tav tm="0">
                                              <p:val>
                                                <p:strVal val="#ppt_y+.1"/>
                                              </p:val>
                                            </p:tav>
                                            <p:tav tm="100000">
                                              <p:val>
                                                <p:strVal val="#ppt_y"/>
                                              </p:val>
                                            </p:tav>
                                          </p:tavLst>
                                        </p:anim>
                                      </p:childTnLst>
                                    </p:cTn>
                                  </p:par>
                                  <p:par>
                                    <p:cTn id="28" presetID="2" presetClass="entr" presetSubtype="4" accel="54000" fill="hold"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ppt_x"/>
                                              </p:val>
                                            </p:tav>
                                            <p:tav tm="100000">
                                              <p:val>
                                                <p:strVal val="#ppt_x"/>
                                              </p:val>
                                            </p:tav>
                                          </p:tavLst>
                                        </p:anim>
                                        <p:anim calcmode="lin" valueType="num">
                                          <p:cBhvr additive="base">
                                            <p:cTn id="31" dur="750" fill="hold"/>
                                            <p:tgtEl>
                                              <p:spTgt spid="13"/>
                                            </p:tgtEl>
                                            <p:attrNameLst>
                                              <p:attrName>ppt_y</p:attrName>
                                            </p:attrNameLst>
                                          </p:cBhvr>
                                          <p:tavLst>
                                            <p:tav tm="0">
                                              <p:val>
                                                <p:strVal val="1+#ppt_h/2"/>
                                              </p:val>
                                            </p:tav>
                                            <p:tav tm="100000">
                                              <p:val>
                                                <p:strVal val="#ppt_y"/>
                                              </p:val>
                                            </p:tav>
                                          </p:tavLst>
                                        </p:anim>
                                      </p:childTnLst>
                                    </p:cTn>
                                  </p:par>
                                  <p:par>
                                    <p:cTn id="32" presetID="22" presetClass="entr" presetSubtype="4" fill="hold"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 presetClass="entr" presetSubtype="4" fill="hold" grpId="0"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fill="hold"/>
                                            <p:tgtEl>
                                              <p:spTgt spid="48"/>
                                            </p:tgtEl>
                                            <p:attrNameLst>
                                              <p:attrName>ppt_x</p:attrName>
                                            </p:attrNameLst>
                                          </p:cBhvr>
                                          <p:tavLst>
                                            <p:tav tm="0">
                                              <p:val>
                                                <p:strVal val="#ppt_x"/>
                                              </p:val>
                                            </p:tav>
                                            <p:tav tm="100000">
                                              <p:val>
                                                <p:strVal val="#ppt_x"/>
                                              </p:val>
                                            </p:tav>
                                          </p:tavLst>
                                        </p:anim>
                                        <p:anim calcmode="lin" valueType="num">
                                          <p:cBhvr additive="base">
                                            <p:cTn id="3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8" grpId="0" bldLvl="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0"/>
          <p:cNvGrpSpPr/>
          <p:nvPr/>
        </p:nvGrpSpPr>
        <p:grpSpPr>
          <a:xfrm>
            <a:off x="1055440" y="836712"/>
            <a:ext cx="10153128" cy="5184575"/>
            <a:chOff x="2556108" y="1538524"/>
            <a:chExt cx="6911261" cy="3633873"/>
          </a:xfrm>
        </p:grpSpPr>
        <p:sp>
          <p:nvSpPr>
            <p:cNvPr id="31" name="椭圆 31"/>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2" name="椭圆 31"/>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sp>
          <p:nvSpPr>
            <p:cNvPr id="33" name="椭圆 31"/>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字魂59号-创粗黑"/>
                <a:cs typeface="+mn-cs"/>
              </a:endParaRPr>
            </a:p>
          </p:txBody>
        </p:sp>
      </p:grpSp>
      <p:pic>
        <p:nvPicPr>
          <p:cNvPr id="49" name="图片 146"/>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1071488" y="5815157"/>
            <a:ext cx="681698" cy="432048"/>
          </a:xfrm>
          <a:prstGeom prst="rect">
            <a:avLst/>
          </a:prstGeom>
        </p:spPr>
      </p:pic>
      <p:pic>
        <p:nvPicPr>
          <p:cNvPr id="50" name="图片 147"/>
          <p:cNvPicPr>
            <a:picLocks noChangeAspect="1"/>
          </p:cNvPicPr>
          <p:nvPr/>
        </p:nvPicPr>
        <p:blipFill rotWithShape="1">
          <a:blip r:embed="rId4" cstate="print">
            <a:extLst>
              <a:ext uri="{28A0092B-C50C-407E-A947-70E740481C1C}">
                <a14:useLocalDpi xmlns:a14="http://schemas.microsoft.com/office/drawing/2010/main" val="0"/>
              </a:ext>
            </a:extLst>
          </a:blip>
          <a:srcRect/>
          <a:stretch>
            <a:fillRect/>
          </a:stretch>
        </p:blipFill>
        <p:spPr>
          <a:xfrm>
            <a:off x="5497094" y="5157192"/>
            <a:ext cx="1174970" cy="648072"/>
          </a:xfrm>
          <a:prstGeom prst="rect">
            <a:avLst/>
          </a:prstGeom>
        </p:spPr>
      </p:pic>
      <p:pic>
        <p:nvPicPr>
          <p:cNvPr id="51" name="图片 148"/>
          <p:cNvPicPr>
            <a:picLocks noChangeAspect="1"/>
          </p:cNvPicPr>
          <p:nvPr/>
        </p:nvPicPr>
        <p:blipFill rotWithShape="1">
          <a:blip r:embed="rId5" cstate="print">
            <a:extLst>
              <a:ext uri="{28A0092B-C50C-407E-A947-70E740481C1C}">
                <a14:useLocalDpi xmlns:a14="http://schemas.microsoft.com/office/drawing/2010/main" val="0"/>
              </a:ext>
            </a:extLst>
          </a:blip>
          <a:srcRect r="-7403" b="-10483"/>
          <a:stretch>
            <a:fillRect/>
          </a:stretch>
        </p:blipFill>
        <p:spPr>
          <a:xfrm>
            <a:off x="10358396" y="5614893"/>
            <a:ext cx="830252" cy="648072"/>
          </a:xfrm>
          <a:prstGeom prst="rect">
            <a:avLst/>
          </a:prstGeom>
        </p:spPr>
      </p:pic>
      <p:grpSp>
        <p:nvGrpSpPr>
          <p:cNvPr id="53" name="Group 52"/>
          <p:cNvGrpSpPr/>
          <p:nvPr/>
        </p:nvGrpSpPr>
        <p:grpSpPr>
          <a:xfrm>
            <a:off x="1554998" y="1160095"/>
            <a:ext cx="2284394" cy="2867662"/>
            <a:chOff x="1545264" y="1179044"/>
            <a:chExt cx="2284394" cy="2867662"/>
          </a:xfrm>
        </p:grpSpPr>
        <p:pic>
          <p:nvPicPr>
            <p:cNvPr id="54" name="Picture 53" descr="Icon&#10;&#10;Description automatically generated"/>
            <p:cNvPicPr>
              <a:picLocks noChangeAspect="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r="55328" b="44750"/>
            <a:stretch>
              <a:fillRect/>
            </a:stretch>
          </p:blipFill>
          <p:spPr>
            <a:xfrm>
              <a:off x="1545264" y="1179044"/>
              <a:ext cx="2284394" cy="2867662"/>
            </a:xfrm>
            <a:prstGeom prst="rect">
              <a:avLst/>
            </a:prstGeom>
          </p:spPr>
        </p:pic>
        <p:sp>
          <p:nvSpPr>
            <p:cNvPr id="55" name="Rectangle: Rounded Corners 2"/>
            <p:cNvSpPr/>
            <p:nvPr/>
          </p:nvSpPr>
          <p:spPr>
            <a:xfrm>
              <a:off x="2131753" y="1772816"/>
              <a:ext cx="742502" cy="971131"/>
            </a:xfrm>
            <a:prstGeom prst="roundRect">
              <a:avLst/>
            </a:prstGeom>
            <a:solidFill>
              <a:srgbClr val="BAD1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56" name="Picture 55">
            <a:hlinkClick r:id="rId7"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9403" t="9783" r="78299" b="63042"/>
          <a:stretch>
            <a:fillRect/>
          </a:stretch>
        </p:blipFill>
        <p:spPr>
          <a:xfrm>
            <a:off x="2310107" y="1665837"/>
            <a:ext cx="573882" cy="1268094"/>
          </a:xfrm>
          <a:prstGeom prst="rect">
            <a:avLst/>
          </a:prstGeom>
        </p:spPr>
      </p:pic>
      <p:grpSp>
        <p:nvGrpSpPr>
          <p:cNvPr id="57" name="Group 56"/>
          <p:cNvGrpSpPr/>
          <p:nvPr/>
        </p:nvGrpSpPr>
        <p:grpSpPr>
          <a:xfrm>
            <a:off x="3129440" y="1160423"/>
            <a:ext cx="2809510" cy="2277465"/>
            <a:chOff x="3129440" y="1160423"/>
            <a:chExt cx="2809510" cy="2277465"/>
          </a:xfrm>
        </p:grpSpPr>
        <p:pic>
          <p:nvPicPr>
            <p:cNvPr id="58" name="Picture 57"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45060" b="56121"/>
            <a:stretch>
              <a:fillRect/>
            </a:stretch>
          </p:blipFill>
          <p:spPr>
            <a:xfrm>
              <a:off x="3129440" y="1160423"/>
              <a:ext cx="2809510" cy="2277465"/>
            </a:xfrm>
            <a:prstGeom prst="rect">
              <a:avLst/>
            </a:prstGeom>
          </p:spPr>
        </p:pic>
        <p:sp>
          <p:nvSpPr>
            <p:cNvPr id="59" name="Rectangle: Rounded Corners 4"/>
            <p:cNvSpPr/>
            <p:nvPr/>
          </p:nvSpPr>
          <p:spPr>
            <a:xfrm>
              <a:off x="4452981" y="1772816"/>
              <a:ext cx="784889" cy="789660"/>
            </a:xfrm>
            <a:prstGeom prst="roundRect">
              <a:avLst/>
            </a:prstGeom>
            <a:solidFill>
              <a:srgbClr val="915F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0" name="Picture 59">
            <a:hlinkClick r:id="rId9"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25018" t="9783" r="54347" b="63042"/>
          <a:stretch>
            <a:fillRect/>
          </a:stretch>
        </p:blipFill>
        <p:spPr>
          <a:xfrm>
            <a:off x="4274971" y="1345465"/>
            <a:ext cx="962899" cy="1268094"/>
          </a:xfrm>
          <a:prstGeom prst="rect">
            <a:avLst/>
          </a:prstGeom>
        </p:spPr>
      </p:pic>
      <p:grpSp>
        <p:nvGrpSpPr>
          <p:cNvPr id="61" name="Group 60"/>
          <p:cNvGrpSpPr/>
          <p:nvPr/>
        </p:nvGrpSpPr>
        <p:grpSpPr>
          <a:xfrm>
            <a:off x="1545264" y="3224349"/>
            <a:ext cx="2809510" cy="2310025"/>
            <a:chOff x="1545264" y="3224349"/>
            <a:chExt cx="2809510" cy="2310025"/>
          </a:xfrm>
        </p:grpSpPr>
        <p:pic>
          <p:nvPicPr>
            <p:cNvPr id="62" name="Picture 61"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t="55494" r="45060"/>
            <a:stretch>
              <a:fillRect/>
            </a:stretch>
          </p:blipFill>
          <p:spPr>
            <a:xfrm>
              <a:off x="1545264" y="3224349"/>
              <a:ext cx="2809510" cy="2310025"/>
            </a:xfrm>
            <a:prstGeom prst="rect">
              <a:avLst/>
            </a:prstGeom>
          </p:spPr>
        </p:pic>
        <p:sp>
          <p:nvSpPr>
            <p:cNvPr id="63" name="Rectangle: Rounded Corners 30"/>
            <p:cNvSpPr/>
            <p:nvPr/>
          </p:nvSpPr>
          <p:spPr>
            <a:xfrm>
              <a:off x="2409404" y="4085908"/>
              <a:ext cx="784889" cy="789660"/>
            </a:xfrm>
            <a:prstGeom prst="roundRect">
              <a:avLst/>
            </a:prstGeom>
            <a:solidFill>
              <a:srgbClr val="5906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4" name="Picture 63">
            <a:hlinkClick r:id="rId10"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48276" t="9436" r="31089" b="63389"/>
          <a:stretch>
            <a:fillRect/>
          </a:stretch>
        </p:blipFill>
        <p:spPr>
          <a:xfrm>
            <a:off x="2367505" y="3920692"/>
            <a:ext cx="951858" cy="1253553"/>
          </a:xfrm>
          <a:prstGeom prst="rect">
            <a:avLst/>
          </a:prstGeom>
        </p:spPr>
      </p:pic>
      <p:grpSp>
        <p:nvGrpSpPr>
          <p:cNvPr id="65" name="Group 64"/>
          <p:cNvGrpSpPr/>
          <p:nvPr/>
        </p:nvGrpSpPr>
        <p:grpSpPr>
          <a:xfrm>
            <a:off x="3670099" y="2613559"/>
            <a:ext cx="2268851" cy="2913473"/>
            <a:chOff x="3670099" y="2613559"/>
            <a:chExt cx="2268851" cy="2913473"/>
          </a:xfrm>
        </p:grpSpPr>
        <p:pic>
          <p:nvPicPr>
            <p:cNvPr id="66" name="Picture 65" descr="Icon&#10;&#10;Description automatically generated"/>
            <p:cNvPicPr>
              <a:picLocks noChangeAspect="1"/>
            </p:cNvPicPr>
            <p:nvPr/>
          </p:nvPicPr>
          <p:blipFill rotWithShape="1">
            <a:blip r:embed="rId6" cstate="print">
              <a:extLst>
                <a:ext uri="{28A0092B-C50C-407E-A947-70E740481C1C}">
                  <a14:useLocalDpi xmlns:a14="http://schemas.microsoft.com/office/drawing/2010/main" val="0"/>
                </a:ext>
              </a:extLst>
            </a:blip>
            <a:srcRect l="55632" t="43867" b="1"/>
            <a:stretch>
              <a:fillRect/>
            </a:stretch>
          </p:blipFill>
          <p:spPr>
            <a:xfrm>
              <a:off x="3670099" y="2613559"/>
              <a:ext cx="2268851" cy="2913473"/>
            </a:xfrm>
            <a:prstGeom prst="rect">
              <a:avLst/>
            </a:prstGeom>
          </p:spPr>
        </p:pic>
        <p:sp>
          <p:nvSpPr>
            <p:cNvPr id="67" name="Rectangle: Rounded Corners 31"/>
            <p:cNvSpPr/>
            <p:nvPr/>
          </p:nvSpPr>
          <p:spPr>
            <a:xfrm>
              <a:off x="4522952" y="3863400"/>
              <a:ext cx="784889" cy="789660"/>
            </a:xfrm>
            <a:prstGeom prst="roundRect">
              <a:avLst/>
            </a:prstGeom>
            <a:solidFill>
              <a:srgbClr val="2E64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字魂59号-创粗黑"/>
                <a:cs typeface="+mn-cs"/>
              </a:endParaRPr>
            </a:p>
          </p:txBody>
        </p:sp>
      </p:grpSp>
      <p:pic>
        <p:nvPicPr>
          <p:cNvPr id="68" name="Picture 67">
            <a:hlinkClick r:id="rId11" action="ppaction://hlinksldjump"/>
          </p:cNvPr>
          <p:cNvPicPr>
            <a:picLocks noChangeAspect="1"/>
          </p:cNvPicPr>
          <p:nvPr/>
        </p:nvPicPr>
        <p:blipFill rotWithShape="1">
          <a:blip r:embed="rId8">
            <a:extLst>
              <a:ext uri="{28A0092B-C50C-407E-A947-70E740481C1C}">
                <a14:useLocalDpi xmlns:a14="http://schemas.microsoft.com/office/drawing/2010/main" val="0"/>
              </a:ext>
            </a:extLst>
          </a:blip>
          <a:srcRect l="69451" t="8047" r="9914" b="64778"/>
          <a:stretch>
            <a:fillRect/>
          </a:stretch>
        </p:blipFill>
        <p:spPr>
          <a:xfrm rot="373913">
            <a:off x="4540884" y="3787644"/>
            <a:ext cx="962899" cy="1268094"/>
          </a:xfrm>
          <a:prstGeom prst="rect">
            <a:avLst/>
          </a:prstGeom>
        </p:spPr>
      </p:pic>
      <p:pic>
        <p:nvPicPr>
          <p:cNvPr id="69" name="Picture 68" descr="A picture containing text, perfume&#10;&#10;Description automatically generated">
            <a:hlinkClick r:id="rId12" action="ppaction://hlinksldjump"/>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952240" y="949377"/>
            <a:ext cx="2560345" cy="4768781"/>
          </a:xfrm>
          <a:prstGeom prst="rect">
            <a:avLst/>
          </a:prstGeom>
        </p:spPr>
      </p:pic>
      <p:pic>
        <p:nvPicPr>
          <p:cNvPr id="70" name="图片 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41813" y="4500581"/>
            <a:ext cx="3327233" cy="2317355"/>
          </a:xfrm>
          <a:prstGeom prst="rect">
            <a:avLst/>
          </a:prstGeom>
        </p:spPr>
      </p:pic>
    </p:spTree>
    <p:extLst>
      <p:ext uri="{BB962C8B-B14F-4D97-AF65-F5344CB8AC3E}">
        <p14:creationId xmlns:p14="http://schemas.microsoft.com/office/powerpoint/2010/main" val="19567846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randombar(horizontal)">
                                      <p:cBhvr>
                                        <p:cTn id="13" dur="500"/>
                                        <p:tgtEl>
                                          <p:spTgt spid="49"/>
                                        </p:tgtEl>
                                      </p:cBhvr>
                                    </p:animEffect>
                                  </p:childTnLst>
                                </p:cTn>
                              </p:par>
                              <p:par>
                                <p:cTn id="14" presetID="14" presetClass="entr" presetSubtype="10"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randombar(horizontal)">
                                      <p:cBhvr>
                                        <p:cTn id="16" dur="500"/>
                                        <p:tgtEl>
                                          <p:spTgt spid="50"/>
                                        </p:tgtEl>
                                      </p:cBhvr>
                                    </p:animEffect>
                                  </p:childTnLst>
                                </p:cTn>
                              </p:par>
                              <p:par>
                                <p:cTn id="17" presetID="14" presetClass="entr" presetSubtype="10" fill="hold" nodeType="withEffect">
                                  <p:stCondLst>
                                    <p:cond delay="0"/>
                                  </p:stCondLst>
                                  <p:childTnLst>
                                    <p:set>
                                      <p:cBhvr>
                                        <p:cTn id="18" dur="1" fill="hold">
                                          <p:stCondLst>
                                            <p:cond delay="0"/>
                                          </p:stCondLst>
                                        </p:cTn>
                                        <p:tgtEl>
                                          <p:spTgt spid="51"/>
                                        </p:tgtEl>
                                        <p:attrNameLst>
                                          <p:attrName>style.visibility</p:attrName>
                                        </p:attrNameLst>
                                      </p:cBhvr>
                                      <p:to>
                                        <p:strVal val="visible"/>
                                      </p:to>
                                    </p:set>
                                    <p:animEffect transition="in" filter="randombar(horizontal)">
                                      <p:cBhvr>
                                        <p:cTn id="19" dur="500"/>
                                        <p:tgtEl>
                                          <p:spTgt spid="5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wipe(down)">
                                      <p:cBhvr>
                                        <p:cTn id="23" dur="500"/>
                                        <p:tgtEl>
                                          <p:spTgt spid="70"/>
                                        </p:tgtEl>
                                      </p:cBhvr>
                                    </p:animEffect>
                                  </p:childTnLst>
                                </p:cTn>
                              </p:par>
                              <p:par>
                                <p:cTn id="24" presetID="53" presetClass="entr" presetSubtype="16" fill="hold" nodeType="with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par>
                                <p:cTn id="29" presetID="53" presetClass="entr" presetSubtype="16"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par>
                                <p:cTn id="34" presetID="53" presetClass="entr" presetSubtype="16"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 calcmode="lin" valueType="num">
                                      <p:cBhvr>
                                        <p:cTn id="36" dur="500" fill="hold"/>
                                        <p:tgtEl>
                                          <p:spTgt spid="56"/>
                                        </p:tgtEl>
                                        <p:attrNameLst>
                                          <p:attrName>ppt_w</p:attrName>
                                        </p:attrNameLst>
                                      </p:cBhvr>
                                      <p:tavLst>
                                        <p:tav tm="0">
                                          <p:val>
                                            <p:fltVal val="0"/>
                                          </p:val>
                                        </p:tav>
                                        <p:tav tm="100000">
                                          <p:val>
                                            <p:strVal val="#ppt_w"/>
                                          </p:val>
                                        </p:tav>
                                      </p:tavLst>
                                    </p:anim>
                                    <p:anim calcmode="lin" valueType="num">
                                      <p:cBhvr>
                                        <p:cTn id="37" dur="500" fill="hold"/>
                                        <p:tgtEl>
                                          <p:spTgt spid="56"/>
                                        </p:tgtEl>
                                        <p:attrNameLst>
                                          <p:attrName>ppt_h</p:attrName>
                                        </p:attrNameLst>
                                      </p:cBhvr>
                                      <p:tavLst>
                                        <p:tav tm="0">
                                          <p:val>
                                            <p:fltVal val="0"/>
                                          </p:val>
                                        </p:tav>
                                        <p:tav tm="100000">
                                          <p:val>
                                            <p:strVal val="#ppt_h"/>
                                          </p:val>
                                        </p:tav>
                                      </p:tavLst>
                                    </p:anim>
                                    <p:animEffect transition="in" filter="fade">
                                      <p:cBhvr>
                                        <p:cTn id="38" dur="500"/>
                                        <p:tgtEl>
                                          <p:spTgt spid="56"/>
                                        </p:tgtEl>
                                      </p:cBhvr>
                                    </p:animEffect>
                                  </p:childTnLst>
                                </p:cTn>
                              </p:par>
                              <p:par>
                                <p:cTn id="39" presetID="53" presetClass="entr" presetSubtype="16"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 calcmode="lin" valueType="num">
                                      <p:cBhvr>
                                        <p:cTn id="41" dur="500" fill="hold"/>
                                        <p:tgtEl>
                                          <p:spTgt spid="60"/>
                                        </p:tgtEl>
                                        <p:attrNameLst>
                                          <p:attrName>ppt_w</p:attrName>
                                        </p:attrNameLst>
                                      </p:cBhvr>
                                      <p:tavLst>
                                        <p:tav tm="0">
                                          <p:val>
                                            <p:fltVal val="0"/>
                                          </p:val>
                                        </p:tav>
                                        <p:tav tm="100000">
                                          <p:val>
                                            <p:strVal val="#ppt_w"/>
                                          </p:val>
                                        </p:tav>
                                      </p:tavLst>
                                    </p:anim>
                                    <p:anim calcmode="lin" valueType="num">
                                      <p:cBhvr>
                                        <p:cTn id="42" dur="500" fill="hold"/>
                                        <p:tgtEl>
                                          <p:spTgt spid="60"/>
                                        </p:tgtEl>
                                        <p:attrNameLst>
                                          <p:attrName>ppt_h</p:attrName>
                                        </p:attrNameLst>
                                      </p:cBhvr>
                                      <p:tavLst>
                                        <p:tav tm="0">
                                          <p:val>
                                            <p:fltVal val="0"/>
                                          </p:val>
                                        </p:tav>
                                        <p:tav tm="100000">
                                          <p:val>
                                            <p:strVal val="#ppt_h"/>
                                          </p:val>
                                        </p:tav>
                                      </p:tavLst>
                                    </p:anim>
                                    <p:animEffect transition="in" filter="fade">
                                      <p:cBhvr>
                                        <p:cTn id="43" dur="500"/>
                                        <p:tgtEl>
                                          <p:spTgt spid="60"/>
                                        </p:tgtEl>
                                      </p:cBhvr>
                                    </p:animEffect>
                                  </p:childTnLst>
                                </p:cTn>
                              </p:par>
                              <p:par>
                                <p:cTn id="44" presetID="53" presetClass="entr" presetSubtype="16" fill="hold" nodeType="with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p:cTn id="46" dur="500" fill="hold"/>
                                        <p:tgtEl>
                                          <p:spTgt spid="57"/>
                                        </p:tgtEl>
                                        <p:attrNameLst>
                                          <p:attrName>ppt_w</p:attrName>
                                        </p:attrNameLst>
                                      </p:cBhvr>
                                      <p:tavLst>
                                        <p:tav tm="0">
                                          <p:val>
                                            <p:fltVal val="0"/>
                                          </p:val>
                                        </p:tav>
                                        <p:tav tm="100000">
                                          <p:val>
                                            <p:strVal val="#ppt_w"/>
                                          </p:val>
                                        </p:tav>
                                      </p:tavLst>
                                    </p:anim>
                                    <p:anim calcmode="lin" valueType="num">
                                      <p:cBhvr>
                                        <p:cTn id="47" dur="500" fill="hold"/>
                                        <p:tgtEl>
                                          <p:spTgt spid="57"/>
                                        </p:tgtEl>
                                        <p:attrNameLst>
                                          <p:attrName>ppt_h</p:attrName>
                                        </p:attrNameLst>
                                      </p:cBhvr>
                                      <p:tavLst>
                                        <p:tav tm="0">
                                          <p:val>
                                            <p:fltVal val="0"/>
                                          </p:val>
                                        </p:tav>
                                        <p:tav tm="100000">
                                          <p:val>
                                            <p:strVal val="#ppt_h"/>
                                          </p:val>
                                        </p:tav>
                                      </p:tavLst>
                                    </p:anim>
                                    <p:animEffect transition="in" filter="fade">
                                      <p:cBhvr>
                                        <p:cTn id="48" dur="500"/>
                                        <p:tgtEl>
                                          <p:spTgt spid="57"/>
                                        </p:tgtEl>
                                      </p:cBhvr>
                                    </p:animEffect>
                                  </p:childTnLst>
                                </p:cTn>
                              </p:par>
                              <p:par>
                                <p:cTn id="49" presetID="53" presetClass="entr" presetSubtype="16"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par>
                                <p:cTn id="54" presetID="53" presetClass="entr" presetSubtype="16" fill="hold" nodeType="withEffect">
                                  <p:stCondLst>
                                    <p:cond delay="0"/>
                                  </p:stCondLst>
                                  <p:childTnLst>
                                    <p:set>
                                      <p:cBhvr>
                                        <p:cTn id="55" dur="1" fill="hold">
                                          <p:stCondLst>
                                            <p:cond delay="0"/>
                                          </p:stCondLst>
                                        </p:cTn>
                                        <p:tgtEl>
                                          <p:spTgt spid="65"/>
                                        </p:tgtEl>
                                        <p:attrNameLst>
                                          <p:attrName>style.visibility</p:attrName>
                                        </p:attrNameLst>
                                      </p:cBhvr>
                                      <p:to>
                                        <p:strVal val="visible"/>
                                      </p:to>
                                    </p:set>
                                    <p:anim calcmode="lin" valueType="num">
                                      <p:cBhvr>
                                        <p:cTn id="56" dur="500" fill="hold"/>
                                        <p:tgtEl>
                                          <p:spTgt spid="65"/>
                                        </p:tgtEl>
                                        <p:attrNameLst>
                                          <p:attrName>ppt_w</p:attrName>
                                        </p:attrNameLst>
                                      </p:cBhvr>
                                      <p:tavLst>
                                        <p:tav tm="0">
                                          <p:val>
                                            <p:fltVal val="0"/>
                                          </p:val>
                                        </p:tav>
                                        <p:tav tm="100000">
                                          <p:val>
                                            <p:strVal val="#ppt_w"/>
                                          </p:val>
                                        </p:tav>
                                      </p:tavLst>
                                    </p:anim>
                                    <p:anim calcmode="lin" valueType="num">
                                      <p:cBhvr>
                                        <p:cTn id="57" dur="500" fill="hold"/>
                                        <p:tgtEl>
                                          <p:spTgt spid="65"/>
                                        </p:tgtEl>
                                        <p:attrNameLst>
                                          <p:attrName>ppt_h</p:attrName>
                                        </p:attrNameLst>
                                      </p:cBhvr>
                                      <p:tavLst>
                                        <p:tav tm="0">
                                          <p:val>
                                            <p:fltVal val="0"/>
                                          </p:val>
                                        </p:tav>
                                        <p:tav tm="100000">
                                          <p:val>
                                            <p:strVal val="#ppt_h"/>
                                          </p:val>
                                        </p:tav>
                                      </p:tavLst>
                                    </p:anim>
                                    <p:animEffect transition="in" filter="fade">
                                      <p:cBhvr>
                                        <p:cTn id="58" dur="500"/>
                                        <p:tgtEl>
                                          <p:spTgt spid="65"/>
                                        </p:tgtEl>
                                      </p:cBhvr>
                                    </p:animEffect>
                                  </p:childTnLst>
                                </p:cTn>
                              </p:par>
                              <p:par>
                                <p:cTn id="59" presetID="53" presetClass="entr" presetSubtype="16" fill="hold" nodeType="with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p:cTn id="61" dur="500" fill="hold"/>
                                        <p:tgtEl>
                                          <p:spTgt spid="64"/>
                                        </p:tgtEl>
                                        <p:attrNameLst>
                                          <p:attrName>ppt_w</p:attrName>
                                        </p:attrNameLst>
                                      </p:cBhvr>
                                      <p:tavLst>
                                        <p:tav tm="0">
                                          <p:val>
                                            <p:fltVal val="0"/>
                                          </p:val>
                                        </p:tav>
                                        <p:tav tm="100000">
                                          <p:val>
                                            <p:strVal val="#ppt_w"/>
                                          </p:val>
                                        </p:tav>
                                      </p:tavLst>
                                    </p:anim>
                                    <p:anim calcmode="lin" valueType="num">
                                      <p:cBhvr>
                                        <p:cTn id="62" dur="500" fill="hold"/>
                                        <p:tgtEl>
                                          <p:spTgt spid="64"/>
                                        </p:tgtEl>
                                        <p:attrNameLst>
                                          <p:attrName>ppt_h</p:attrName>
                                        </p:attrNameLst>
                                      </p:cBhvr>
                                      <p:tavLst>
                                        <p:tav tm="0">
                                          <p:val>
                                            <p:fltVal val="0"/>
                                          </p:val>
                                        </p:tav>
                                        <p:tav tm="100000">
                                          <p:val>
                                            <p:strVal val="#ppt_h"/>
                                          </p:val>
                                        </p:tav>
                                      </p:tavLst>
                                    </p:anim>
                                    <p:animEffect transition="in" filter="fade">
                                      <p:cBhvr>
                                        <p:cTn id="63" dur="500"/>
                                        <p:tgtEl>
                                          <p:spTgt spid="64"/>
                                        </p:tgtEl>
                                      </p:cBhvr>
                                    </p:animEffect>
                                  </p:childTnLst>
                                </p:cTn>
                              </p:par>
                              <p:par>
                                <p:cTn id="64" presetID="53" presetClass="entr" presetSubtype="16" fill="hold" nodeType="with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9" restart="whenNotActive" fill="hold" evtFilter="cancelBubble" nodeType="interactiveSeq">
                <p:stCondLst>
                  <p:cond evt="onClick" delay="0">
                    <p:tgtEl>
                      <p:spTgt spid="56"/>
                    </p:tgtEl>
                  </p:cond>
                </p:stCondLst>
                <p:endSync evt="end" delay="0">
                  <p:rtn val="all"/>
                </p:endSync>
                <p:childTnLst>
                  <p:par>
                    <p:cTn id="70" fill="hold">
                      <p:stCondLst>
                        <p:cond delay="0"/>
                      </p:stCondLst>
                      <p:childTnLst>
                        <p:par>
                          <p:cTn id="71" fill="hold">
                            <p:stCondLst>
                              <p:cond delay="0"/>
                            </p:stCondLst>
                            <p:childTnLst>
                              <p:par>
                                <p:cTn id="72" presetID="10" presetClass="exit" presetSubtype="0" fill="hold" nodeType="withEffect">
                                  <p:stCondLst>
                                    <p:cond delay="0"/>
                                  </p:stCondLst>
                                  <p:childTnLst>
                                    <p:animEffect transition="out" filter="fade">
                                      <p:cBhvr>
                                        <p:cTn id="73" dur="500"/>
                                        <p:tgtEl>
                                          <p:spTgt spid="53"/>
                                        </p:tgtEl>
                                      </p:cBhvr>
                                    </p:animEffect>
                                    <p:set>
                                      <p:cBhvr>
                                        <p:cTn id="74" dur="1" fill="hold">
                                          <p:stCondLst>
                                            <p:cond delay="499"/>
                                          </p:stCondLst>
                                        </p:cTn>
                                        <p:tgtEl>
                                          <p:spTgt spid="53"/>
                                        </p:tgtEl>
                                        <p:attrNameLst>
                                          <p:attrName>style.visibility</p:attrName>
                                        </p:attrNameLst>
                                      </p:cBhvr>
                                      <p:to>
                                        <p:strVal val="hidden"/>
                                      </p:to>
                                    </p:set>
                                  </p:childTnLst>
                                </p:cTn>
                              </p:par>
                            </p:childTnLst>
                          </p:cTn>
                        </p:par>
                      </p:childTnLst>
                    </p:cTn>
                  </p:par>
                </p:childTnLst>
              </p:cTn>
              <p:nextCondLst>
                <p:cond evt="onClick" delay="0">
                  <p:tgtEl>
                    <p:spTgt spid="56"/>
                  </p:tgtEl>
                </p:cond>
              </p:nextCondLst>
            </p:seq>
            <p:seq concurrent="1" nextAc="seek">
              <p:cTn id="75" restart="whenNotActive" fill="hold" evtFilter="cancelBubble" nodeType="interactiveSeq">
                <p:stCondLst>
                  <p:cond evt="onClick" delay="0">
                    <p:tgtEl>
                      <p:spTgt spid="60"/>
                    </p:tgtEl>
                  </p:cond>
                </p:stCondLst>
                <p:endSync evt="end" delay="0">
                  <p:rtn val="all"/>
                </p:endSync>
                <p:childTnLst>
                  <p:par>
                    <p:cTn id="76" fill="hold">
                      <p:stCondLst>
                        <p:cond delay="0"/>
                      </p:stCondLst>
                      <p:childTnLst>
                        <p:par>
                          <p:cTn id="77" fill="hold">
                            <p:stCondLst>
                              <p:cond delay="0"/>
                            </p:stCondLst>
                            <p:childTnLst>
                              <p:par>
                                <p:cTn id="78" presetID="10" presetClass="exit" presetSubtype="0" fill="hold" nodeType="withEffect">
                                  <p:stCondLst>
                                    <p:cond delay="0"/>
                                  </p:stCondLst>
                                  <p:childTnLst>
                                    <p:animEffect transition="out" filter="fade">
                                      <p:cBhvr>
                                        <p:cTn id="79" dur="500"/>
                                        <p:tgtEl>
                                          <p:spTgt spid="57"/>
                                        </p:tgtEl>
                                      </p:cBhvr>
                                    </p:animEffect>
                                    <p:set>
                                      <p:cBhvr>
                                        <p:cTn id="80" dur="1" fill="hold">
                                          <p:stCondLst>
                                            <p:cond delay="499"/>
                                          </p:stCondLst>
                                        </p:cTn>
                                        <p:tgtEl>
                                          <p:spTgt spid="5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81" restart="whenNotActive" fill="hold" evtFilter="cancelBubble" nodeType="interactiveSeq">
                <p:stCondLst>
                  <p:cond evt="onClick" delay="0">
                    <p:tgtEl>
                      <p:spTgt spid="68"/>
                    </p:tgtEl>
                  </p:cond>
                </p:stCondLst>
                <p:endSync evt="end" delay="0">
                  <p:rtn val="all"/>
                </p:endSync>
                <p:childTnLst>
                  <p:par>
                    <p:cTn id="82" fill="hold">
                      <p:stCondLst>
                        <p:cond delay="0"/>
                      </p:stCondLst>
                      <p:childTnLst>
                        <p:par>
                          <p:cTn id="83" fill="hold">
                            <p:stCondLst>
                              <p:cond delay="0"/>
                            </p:stCondLst>
                            <p:childTnLst>
                              <p:par>
                                <p:cTn id="84" presetID="10" presetClass="exit" presetSubtype="0" fill="hold" nodeType="withEffect">
                                  <p:stCondLst>
                                    <p:cond delay="0"/>
                                  </p:stCondLst>
                                  <p:childTnLst>
                                    <p:animEffect transition="out" filter="fade">
                                      <p:cBhvr>
                                        <p:cTn id="85" dur="500"/>
                                        <p:tgtEl>
                                          <p:spTgt spid="65"/>
                                        </p:tgtEl>
                                      </p:cBhvr>
                                    </p:animEffect>
                                    <p:set>
                                      <p:cBhvr>
                                        <p:cTn id="86"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8"/>
                  </p:tgtEl>
                </p:cond>
              </p:nextCondLst>
            </p:seq>
            <p:seq concurrent="1" nextAc="seek">
              <p:cTn id="87" restart="whenNotActive" fill="hold" evtFilter="cancelBubble" nodeType="interactiveSeq">
                <p:stCondLst>
                  <p:cond evt="onClick" delay="0">
                    <p:tgtEl>
                      <p:spTgt spid="64"/>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withEffect">
                                  <p:stCondLst>
                                    <p:cond delay="0"/>
                                  </p:stCondLst>
                                  <p:childTnLst>
                                    <p:animEffect transition="out" filter="fade">
                                      <p:cBhvr>
                                        <p:cTn id="91" dur="500"/>
                                        <p:tgtEl>
                                          <p:spTgt spid="61"/>
                                        </p:tgtEl>
                                      </p:cBhvr>
                                    </p:animEffect>
                                    <p:set>
                                      <p:cBhvr>
                                        <p:cTn id="92" dur="1" fill="hold">
                                          <p:stCondLst>
                                            <p:cond delay="499"/>
                                          </p:stCondLst>
                                        </p:cTn>
                                        <p:tgtEl>
                                          <p:spTgt spid="61"/>
                                        </p:tgtEl>
                                        <p:attrNameLst>
                                          <p:attrName>style.visibility</p:attrName>
                                        </p:attrNameLst>
                                      </p:cBhvr>
                                      <p:to>
                                        <p:strVal val="hidden"/>
                                      </p:to>
                                    </p:set>
                                  </p:childTnLst>
                                </p:cTn>
                              </p:par>
                            </p:childTnLst>
                          </p:cTn>
                        </p:par>
                      </p:childTnLst>
                    </p:cTn>
                  </p:par>
                </p:childTnLst>
              </p:cTn>
              <p:nextCondLst>
                <p:cond evt="onClick" delay="0">
                  <p:tgtEl>
                    <p:spTgt spid="6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20">
            <a:extLst>
              <a:ext uri="{FF2B5EF4-FFF2-40B4-BE49-F238E27FC236}">
                <a16:creationId xmlns:a16="http://schemas.microsoft.com/office/drawing/2014/main" id="{21F91CDE-07C9-4148-96C3-735A1E849560}"/>
              </a:ext>
            </a:extLst>
          </p:cNvPr>
          <p:cNvGrpSpPr/>
          <p:nvPr/>
        </p:nvGrpSpPr>
        <p:grpSpPr>
          <a:xfrm>
            <a:off x="889994" y="1550495"/>
            <a:ext cx="10153128" cy="5184575"/>
            <a:chOff x="2556108" y="1538524"/>
            <a:chExt cx="6911261" cy="3633873"/>
          </a:xfrm>
        </p:grpSpPr>
        <p:sp>
          <p:nvSpPr>
            <p:cNvPr id="11" name="椭圆 31">
              <a:extLst>
                <a:ext uri="{FF2B5EF4-FFF2-40B4-BE49-F238E27FC236}">
                  <a16:creationId xmlns:a16="http://schemas.microsoft.com/office/drawing/2014/main" id="{0219F442-DD79-4DA0-8A7F-45D99E9F34BA}"/>
                </a:ext>
              </a:extLst>
            </p:cNvPr>
            <p:cNvSpPr/>
            <p:nvPr/>
          </p:nvSpPr>
          <p:spPr>
            <a:xfrm rot="5400000">
              <a:off x="4301035" y="6062"/>
              <a:ext cx="3421408" cy="6911261"/>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 name="connsiteX0-783" fmla="*/ 84755 w 673460"/>
                <a:gd name="connsiteY0-784" fmla="*/ 13918 h 568883"/>
                <a:gd name="connsiteX1-785" fmla="*/ 672364 w 673460"/>
                <a:gd name="connsiteY1-786" fmla="*/ 14845 h 568883"/>
                <a:gd name="connsiteX2-787" fmla="*/ 673460 w 673460"/>
                <a:gd name="connsiteY2-788" fmla="*/ 540528 h 568883"/>
                <a:gd name="connsiteX3-789" fmla="*/ 43142 w 673460"/>
                <a:gd name="connsiteY3-790" fmla="*/ 525832 h 568883"/>
                <a:gd name="connsiteX4-791" fmla="*/ 84755 w 673460"/>
                <a:gd name="connsiteY4-792" fmla="*/ 13918 h 568883"/>
                <a:gd name="connsiteX0-793" fmla="*/ 84755 w 673460"/>
                <a:gd name="connsiteY0-794" fmla="*/ 13918 h 559604"/>
                <a:gd name="connsiteX1-795" fmla="*/ 672364 w 673460"/>
                <a:gd name="connsiteY1-796" fmla="*/ 14845 h 559604"/>
                <a:gd name="connsiteX2-797" fmla="*/ 673460 w 673460"/>
                <a:gd name="connsiteY2-798" fmla="*/ 540528 h 559604"/>
                <a:gd name="connsiteX3-799" fmla="*/ 43142 w 673460"/>
                <a:gd name="connsiteY3-800" fmla="*/ 525832 h 559604"/>
                <a:gd name="connsiteX4-801" fmla="*/ 84755 w 673460"/>
                <a:gd name="connsiteY4-802" fmla="*/ 13918 h 559604"/>
                <a:gd name="connsiteX0-803" fmla="*/ 84755 w 675575"/>
                <a:gd name="connsiteY0-804" fmla="*/ 13918 h 562548"/>
                <a:gd name="connsiteX1-805" fmla="*/ 672364 w 675575"/>
                <a:gd name="connsiteY1-806" fmla="*/ 14845 h 562548"/>
                <a:gd name="connsiteX2-807" fmla="*/ 675575 w 675575"/>
                <a:gd name="connsiteY2-808" fmla="*/ 545971 h 562548"/>
                <a:gd name="connsiteX3-809" fmla="*/ 43142 w 675575"/>
                <a:gd name="connsiteY3-810" fmla="*/ 525832 h 562548"/>
                <a:gd name="connsiteX4-811" fmla="*/ 84755 w 675575"/>
                <a:gd name="connsiteY4-812" fmla="*/ 13918 h 562548"/>
                <a:gd name="connsiteX0-813" fmla="*/ 84755 w 680821"/>
                <a:gd name="connsiteY0-814" fmla="*/ 13918 h 562548"/>
                <a:gd name="connsiteX1-815" fmla="*/ 680821 w 680821"/>
                <a:gd name="connsiteY1-816" fmla="*/ 14845 h 562548"/>
                <a:gd name="connsiteX2-817" fmla="*/ 675575 w 680821"/>
                <a:gd name="connsiteY2-818" fmla="*/ 545971 h 562548"/>
                <a:gd name="connsiteX3-819" fmla="*/ 43142 w 680821"/>
                <a:gd name="connsiteY3-820" fmla="*/ 525832 h 562548"/>
                <a:gd name="connsiteX4-821" fmla="*/ 84755 w 680821"/>
                <a:gd name="connsiteY4-822" fmla="*/ 13918 h 562548"/>
                <a:gd name="connsiteX0-823" fmla="*/ 72868 w 690076"/>
                <a:gd name="connsiteY0-824" fmla="*/ 20358 h 559916"/>
                <a:gd name="connsiteX1-825" fmla="*/ 690076 w 690076"/>
                <a:gd name="connsiteY1-826" fmla="*/ 12213 h 559916"/>
                <a:gd name="connsiteX2-827" fmla="*/ 684830 w 690076"/>
                <a:gd name="connsiteY2-828" fmla="*/ 543339 h 559916"/>
                <a:gd name="connsiteX3-829" fmla="*/ 52397 w 690076"/>
                <a:gd name="connsiteY3-830" fmla="*/ 523200 h 559916"/>
                <a:gd name="connsiteX4-831" fmla="*/ 72868 w 690076"/>
                <a:gd name="connsiteY4-832" fmla="*/ 20358 h 559916"/>
                <a:gd name="connsiteX0-833" fmla="*/ 72868 w 690076"/>
                <a:gd name="connsiteY0-834" fmla="*/ 22718 h 562276"/>
                <a:gd name="connsiteX1-835" fmla="*/ 690076 w 690076"/>
                <a:gd name="connsiteY1-836" fmla="*/ 14573 h 562276"/>
                <a:gd name="connsiteX2-837" fmla="*/ 684830 w 690076"/>
                <a:gd name="connsiteY2-838" fmla="*/ 545699 h 562276"/>
                <a:gd name="connsiteX3-839" fmla="*/ 52397 w 690076"/>
                <a:gd name="connsiteY3-840" fmla="*/ 525560 h 562276"/>
                <a:gd name="connsiteX4-841" fmla="*/ 72868 w 690076"/>
                <a:gd name="connsiteY4-842" fmla="*/ 22718 h 562276"/>
                <a:gd name="connsiteX0-843" fmla="*/ 59152 w 676360"/>
                <a:gd name="connsiteY0-844" fmla="*/ 22718 h 562276"/>
                <a:gd name="connsiteX1-845" fmla="*/ 676360 w 676360"/>
                <a:gd name="connsiteY1-846" fmla="*/ 14573 h 562276"/>
                <a:gd name="connsiteX2-847" fmla="*/ 671114 w 676360"/>
                <a:gd name="connsiteY2-848" fmla="*/ 545699 h 562276"/>
                <a:gd name="connsiteX3-849" fmla="*/ 38681 w 676360"/>
                <a:gd name="connsiteY3-850" fmla="*/ 525560 h 562276"/>
                <a:gd name="connsiteX4-851" fmla="*/ 103808 w 676360"/>
                <a:gd name="connsiteY4-852" fmla="*/ 279153 h 562276"/>
                <a:gd name="connsiteX5-853" fmla="*/ 59152 w 676360"/>
                <a:gd name="connsiteY5-854" fmla="*/ 22718 h 562276"/>
                <a:gd name="connsiteX0-855" fmla="*/ 41341 w 658549"/>
                <a:gd name="connsiteY0-856" fmla="*/ 22718 h 562276"/>
                <a:gd name="connsiteX1-857" fmla="*/ 658549 w 658549"/>
                <a:gd name="connsiteY1-858" fmla="*/ 14573 h 562276"/>
                <a:gd name="connsiteX2-859" fmla="*/ 653303 w 658549"/>
                <a:gd name="connsiteY2-860" fmla="*/ 545699 h 562276"/>
                <a:gd name="connsiteX3-861" fmla="*/ 20870 w 658549"/>
                <a:gd name="connsiteY3-862" fmla="*/ 525560 h 562276"/>
                <a:gd name="connsiteX4-863" fmla="*/ 85997 w 658549"/>
                <a:gd name="connsiteY4-864" fmla="*/ 279153 h 562276"/>
                <a:gd name="connsiteX5-865" fmla="*/ 41341 w 658549"/>
                <a:gd name="connsiteY5-866" fmla="*/ 22718 h 562276"/>
                <a:gd name="connsiteX0-867" fmla="*/ 23542 w 640750"/>
                <a:gd name="connsiteY0-868" fmla="*/ 22718 h 562276"/>
                <a:gd name="connsiteX1-869" fmla="*/ 640750 w 640750"/>
                <a:gd name="connsiteY1-870" fmla="*/ 14573 h 562276"/>
                <a:gd name="connsiteX2-871" fmla="*/ 635504 w 640750"/>
                <a:gd name="connsiteY2-872" fmla="*/ 545699 h 562276"/>
                <a:gd name="connsiteX3-873" fmla="*/ 3071 w 640750"/>
                <a:gd name="connsiteY3-874" fmla="*/ 525560 h 562276"/>
                <a:gd name="connsiteX4-875" fmla="*/ 68198 w 640750"/>
                <a:gd name="connsiteY4-876" fmla="*/ 279153 h 562276"/>
                <a:gd name="connsiteX5-877" fmla="*/ 23542 w 640750"/>
                <a:gd name="connsiteY5-878" fmla="*/ 22718 h 562276"/>
                <a:gd name="connsiteX0-879" fmla="*/ 24044 w 641252"/>
                <a:gd name="connsiteY0-880" fmla="*/ 22718 h 562276"/>
                <a:gd name="connsiteX1-881" fmla="*/ 641252 w 641252"/>
                <a:gd name="connsiteY1-882" fmla="*/ 14573 h 562276"/>
                <a:gd name="connsiteX2-883" fmla="*/ 636006 w 641252"/>
                <a:gd name="connsiteY2-884" fmla="*/ 545699 h 562276"/>
                <a:gd name="connsiteX3-885" fmla="*/ 3573 w 641252"/>
                <a:gd name="connsiteY3-886" fmla="*/ 525560 h 562276"/>
                <a:gd name="connsiteX4-887" fmla="*/ 68700 w 641252"/>
                <a:gd name="connsiteY4-888" fmla="*/ 279153 h 562276"/>
                <a:gd name="connsiteX5-889" fmla="*/ 24044 w 641252"/>
                <a:gd name="connsiteY5-890" fmla="*/ 22718 h 562276"/>
                <a:gd name="connsiteX0-891" fmla="*/ 31476 w 648684"/>
                <a:gd name="connsiteY0-892" fmla="*/ 22718 h 562276"/>
                <a:gd name="connsiteX1-893" fmla="*/ 648684 w 648684"/>
                <a:gd name="connsiteY1-894" fmla="*/ 14573 h 562276"/>
                <a:gd name="connsiteX2-895" fmla="*/ 643438 w 648684"/>
                <a:gd name="connsiteY2-896" fmla="*/ 545699 h 562276"/>
                <a:gd name="connsiteX3-897" fmla="*/ 11005 w 648684"/>
                <a:gd name="connsiteY3-898" fmla="*/ 525560 h 562276"/>
                <a:gd name="connsiteX4-899" fmla="*/ 76132 w 648684"/>
                <a:gd name="connsiteY4-900" fmla="*/ 279153 h 562276"/>
                <a:gd name="connsiteX5-901" fmla="*/ 31476 w 648684"/>
                <a:gd name="connsiteY5-902" fmla="*/ 22718 h 562276"/>
              </a:gdLst>
              <a:ahLst/>
              <a:cxnLst>
                <a:cxn ang="0">
                  <a:pos x="connsiteX0-891" y="connsiteY0-892"/>
                </a:cxn>
                <a:cxn ang="0">
                  <a:pos x="connsiteX1-893" y="connsiteY1-894"/>
                </a:cxn>
                <a:cxn ang="0">
                  <a:pos x="connsiteX2-895" y="connsiteY2-896"/>
                </a:cxn>
                <a:cxn ang="0">
                  <a:pos x="connsiteX3-897" y="connsiteY3-898"/>
                </a:cxn>
                <a:cxn ang="0">
                  <a:pos x="connsiteX4-899" y="connsiteY4-900"/>
                </a:cxn>
                <a:cxn ang="0">
                  <a:pos x="connsiteX5-901" y="connsiteY5-902"/>
                </a:cxn>
              </a:cxnLst>
              <a:rect l="l" t="t" r="r" b="b"/>
              <a:pathLst>
                <a:path w="648684" h="562276">
                  <a:moveTo>
                    <a:pt x="31476" y="22718"/>
                  </a:moveTo>
                  <a:cubicBezTo>
                    <a:pt x="149400" y="4275"/>
                    <a:pt x="424155" y="-13389"/>
                    <a:pt x="648684" y="14573"/>
                  </a:cubicBezTo>
                  <a:cubicBezTo>
                    <a:pt x="609553" y="92898"/>
                    <a:pt x="618372" y="432838"/>
                    <a:pt x="643438" y="545699"/>
                  </a:cubicBezTo>
                  <a:cubicBezTo>
                    <a:pt x="542091" y="567277"/>
                    <a:pt x="109269" y="574431"/>
                    <a:pt x="11005" y="525560"/>
                  </a:cubicBezTo>
                  <a:cubicBezTo>
                    <a:pt x="-33861" y="453465"/>
                    <a:pt x="72720" y="362960"/>
                    <a:pt x="76132" y="279153"/>
                  </a:cubicBezTo>
                  <a:cubicBezTo>
                    <a:pt x="79544" y="195346"/>
                    <a:pt x="-41749" y="78155"/>
                    <a:pt x="31476" y="22718"/>
                  </a:cubicBezTo>
                  <a:close/>
                </a:path>
              </a:pathLst>
            </a:custGeom>
            <a:solidFill>
              <a:srgbClr val="9DC3E6"/>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2" name="椭圆 31">
              <a:extLst>
                <a:ext uri="{FF2B5EF4-FFF2-40B4-BE49-F238E27FC236}">
                  <a16:creationId xmlns:a16="http://schemas.microsoft.com/office/drawing/2014/main" id="{D0453A4B-B917-49CC-A33C-5F1C5632C896}"/>
                </a:ext>
              </a:extLst>
            </p:cNvPr>
            <p:cNvSpPr/>
            <p:nvPr/>
          </p:nvSpPr>
          <p:spPr>
            <a:xfrm rot="16200000" flipH="1">
              <a:off x="5860006" y="1566383"/>
              <a:ext cx="3489396" cy="3433678"/>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Lst>
              <a:ahLst/>
              <a:cxnLst>
                <a:cxn ang="0">
                  <a:pos x="connsiteX0-763" y="connsiteY0-764"/>
                </a:cxn>
                <a:cxn ang="0">
                  <a:pos x="connsiteX1-765" y="connsiteY1-766"/>
                </a:cxn>
                <a:cxn ang="0">
                  <a:pos x="connsiteX2-767" y="connsiteY2-768"/>
                </a:cxn>
                <a:cxn ang="0">
                  <a:pos x="connsiteX3-769" y="connsiteY3-770"/>
                </a:cxn>
                <a:cxn ang="0">
                  <a:pos x="connsiteX4-771" y="connsiteY4-772"/>
                </a:cxn>
              </a:cxnLst>
              <a:rect l="l" t="t" r="r" b="b"/>
              <a:pathLst>
                <a:path w="661574" h="567351">
                  <a:moveTo>
                    <a:pt x="72869" y="23576"/>
                  </a:moveTo>
                  <a:cubicBezTo>
                    <a:pt x="184450" y="15112"/>
                    <a:pt x="500961" y="-25493"/>
                    <a:pt x="660478" y="24503"/>
                  </a:cubicBezTo>
                  <a:cubicBezTo>
                    <a:pt x="621347" y="102828"/>
                    <a:pt x="636508" y="437325"/>
                    <a:pt x="661574" y="550186"/>
                  </a:cubicBezTo>
                  <a:cubicBezTo>
                    <a:pt x="560227" y="571764"/>
                    <a:pt x="148547" y="585268"/>
                    <a:pt x="52398" y="512809"/>
                  </a:cubicBezTo>
                  <a:cubicBezTo>
                    <a:pt x="-13816" y="401434"/>
                    <a:pt x="-27876" y="101288"/>
                    <a:pt x="72869" y="23576"/>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13" name="椭圆 31">
              <a:extLst>
                <a:ext uri="{FF2B5EF4-FFF2-40B4-BE49-F238E27FC236}">
                  <a16:creationId xmlns:a16="http://schemas.microsoft.com/office/drawing/2014/main" id="{1F65C0E8-7D16-4E4E-8FD6-EF7374AAA16B}"/>
                </a:ext>
              </a:extLst>
            </p:cNvPr>
            <p:cNvSpPr/>
            <p:nvPr/>
          </p:nvSpPr>
          <p:spPr>
            <a:xfrm rot="5400000">
              <a:off x="2661848" y="1595608"/>
              <a:ext cx="3489396" cy="3375227"/>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 name="connsiteX0-601" fmla="*/ 51067 w 648099"/>
                <a:gd name="connsiteY0-602" fmla="*/ 18182 h 565791"/>
                <a:gd name="connsiteX1-603" fmla="*/ 617005 w 648099"/>
                <a:gd name="connsiteY1-604" fmla="*/ 31700 h 565791"/>
                <a:gd name="connsiteX2-605" fmla="*/ 621713 w 648099"/>
                <a:gd name="connsiteY2-606" fmla="*/ 535349 h 565791"/>
                <a:gd name="connsiteX3-607" fmla="*/ 12537 w 648099"/>
                <a:gd name="connsiteY3-608" fmla="*/ 497972 h 565791"/>
                <a:gd name="connsiteX4-609" fmla="*/ 4334 w 648099"/>
                <a:gd name="connsiteY4-610" fmla="*/ 81348 h 565791"/>
                <a:gd name="connsiteX5-611" fmla="*/ 51067 w 648099"/>
                <a:gd name="connsiteY5-612" fmla="*/ 18182 h 565791"/>
                <a:gd name="connsiteX0-613" fmla="*/ 95107 w 692139"/>
                <a:gd name="connsiteY0-614" fmla="*/ 44563 h 592172"/>
                <a:gd name="connsiteX1-615" fmla="*/ 661045 w 692139"/>
                <a:gd name="connsiteY1-616" fmla="*/ 58081 h 592172"/>
                <a:gd name="connsiteX2-617" fmla="*/ 665753 w 692139"/>
                <a:gd name="connsiteY2-618" fmla="*/ 561730 h 592172"/>
                <a:gd name="connsiteX3-619" fmla="*/ 56577 w 692139"/>
                <a:gd name="connsiteY3-620" fmla="*/ 524353 h 592172"/>
                <a:gd name="connsiteX4-621" fmla="*/ 95107 w 692139"/>
                <a:gd name="connsiteY4-622" fmla="*/ 44563 h 592172"/>
                <a:gd name="connsiteX0-623" fmla="*/ 84274 w 726505"/>
                <a:gd name="connsiteY0-624" fmla="*/ 51300 h 608352"/>
                <a:gd name="connsiteX1-625" fmla="*/ 668271 w 726505"/>
                <a:gd name="connsiteY1-626" fmla="*/ 74261 h 608352"/>
                <a:gd name="connsiteX2-627" fmla="*/ 672979 w 726505"/>
                <a:gd name="connsiteY2-628" fmla="*/ 577910 h 608352"/>
                <a:gd name="connsiteX3-629" fmla="*/ 63803 w 726505"/>
                <a:gd name="connsiteY3-630" fmla="*/ 540533 h 608352"/>
                <a:gd name="connsiteX4-631" fmla="*/ 84274 w 726505"/>
                <a:gd name="connsiteY4-632" fmla="*/ 51300 h 608352"/>
                <a:gd name="connsiteX0-633" fmla="*/ 84274 w 726505"/>
                <a:gd name="connsiteY0-634" fmla="*/ 51300 h 608352"/>
                <a:gd name="connsiteX1-635" fmla="*/ 668271 w 726505"/>
                <a:gd name="connsiteY1-636" fmla="*/ 74261 h 608352"/>
                <a:gd name="connsiteX2-637" fmla="*/ 672979 w 726505"/>
                <a:gd name="connsiteY2-638" fmla="*/ 577910 h 608352"/>
                <a:gd name="connsiteX3-639" fmla="*/ 63803 w 726505"/>
                <a:gd name="connsiteY3-640" fmla="*/ 540533 h 608352"/>
                <a:gd name="connsiteX4-641" fmla="*/ 84274 w 726505"/>
                <a:gd name="connsiteY4-642" fmla="*/ 51300 h 608352"/>
                <a:gd name="connsiteX0-643" fmla="*/ 84274 w 726505"/>
                <a:gd name="connsiteY0-644" fmla="*/ 25592 h 582644"/>
                <a:gd name="connsiteX1-645" fmla="*/ 668271 w 726505"/>
                <a:gd name="connsiteY1-646" fmla="*/ 48553 h 582644"/>
                <a:gd name="connsiteX2-647" fmla="*/ 672979 w 726505"/>
                <a:gd name="connsiteY2-648" fmla="*/ 552202 h 582644"/>
                <a:gd name="connsiteX3-649" fmla="*/ 63803 w 726505"/>
                <a:gd name="connsiteY3-650" fmla="*/ 514825 h 582644"/>
                <a:gd name="connsiteX4-651" fmla="*/ 84274 w 726505"/>
                <a:gd name="connsiteY4-652" fmla="*/ 25592 h 582644"/>
                <a:gd name="connsiteX0-653" fmla="*/ 84274 w 726505"/>
                <a:gd name="connsiteY0-654" fmla="*/ 25592 h 582644"/>
                <a:gd name="connsiteX1-655" fmla="*/ 668271 w 726505"/>
                <a:gd name="connsiteY1-656" fmla="*/ 48553 h 582644"/>
                <a:gd name="connsiteX2-657" fmla="*/ 672979 w 726505"/>
                <a:gd name="connsiteY2-658" fmla="*/ 552202 h 582644"/>
                <a:gd name="connsiteX3-659" fmla="*/ 63803 w 726505"/>
                <a:gd name="connsiteY3-660" fmla="*/ 514825 h 582644"/>
                <a:gd name="connsiteX4-661" fmla="*/ 84274 w 726505"/>
                <a:gd name="connsiteY4-662" fmla="*/ 25592 h 582644"/>
                <a:gd name="connsiteX0-663" fmla="*/ 84274 w 726505"/>
                <a:gd name="connsiteY0-664" fmla="*/ 10474 h 567526"/>
                <a:gd name="connsiteX1-665" fmla="*/ 668271 w 726505"/>
                <a:gd name="connsiteY1-666" fmla="*/ 33435 h 567526"/>
                <a:gd name="connsiteX2-667" fmla="*/ 672979 w 726505"/>
                <a:gd name="connsiteY2-668" fmla="*/ 537084 h 567526"/>
                <a:gd name="connsiteX3-669" fmla="*/ 63803 w 726505"/>
                <a:gd name="connsiteY3-670" fmla="*/ 499707 h 567526"/>
                <a:gd name="connsiteX4-671" fmla="*/ 84274 w 726505"/>
                <a:gd name="connsiteY4-672" fmla="*/ 10474 h 567526"/>
                <a:gd name="connsiteX0-673" fmla="*/ 84274 w 747243"/>
                <a:gd name="connsiteY0-674" fmla="*/ 23576 h 595793"/>
                <a:gd name="connsiteX1-675" fmla="*/ 671883 w 747243"/>
                <a:gd name="connsiteY1-676" fmla="*/ 24503 h 595793"/>
                <a:gd name="connsiteX2-677" fmla="*/ 672979 w 747243"/>
                <a:gd name="connsiteY2-678" fmla="*/ 550186 h 595793"/>
                <a:gd name="connsiteX3-679" fmla="*/ 63803 w 747243"/>
                <a:gd name="connsiteY3-680" fmla="*/ 512809 h 595793"/>
                <a:gd name="connsiteX4-681" fmla="*/ 84274 w 747243"/>
                <a:gd name="connsiteY4-682" fmla="*/ 23576 h 595793"/>
                <a:gd name="connsiteX0-683" fmla="*/ 84274 w 710287"/>
                <a:gd name="connsiteY0-684" fmla="*/ 23576 h 595793"/>
                <a:gd name="connsiteX1-685" fmla="*/ 671883 w 710287"/>
                <a:gd name="connsiteY1-686" fmla="*/ 24503 h 595793"/>
                <a:gd name="connsiteX2-687" fmla="*/ 672979 w 710287"/>
                <a:gd name="connsiteY2-688" fmla="*/ 550186 h 595793"/>
                <a:gd name="connsiteX3-689" fmla="*/ 63803 w 710287"/>
                <a:gd name="connsiteY3-690" fmla="*/ 512809 h 595793"/>
                <a:gd name="connsiteX4-691" fmla="*/ 84274 w 710287"/>
                <a:gd name="connsiteY4-692" fmla="*/ 23576 h 595793"/>
                <a:gd name="connsiteX0-693" fmla="*/ 84274 w 710287"/>
                <a:gd name="connsiteY0-694" fmla="*/ 23576 h 595793"/>
                <a:gd name="connsiteX1-695" fmla="*/ 671883 w 710287"/>
                <a:gd name="connsiteY1-696" fmla="*/ 24503 h 595793"/>
                <a:gd name="connsiteX2-697" fmla="*/ 672979 w 710287"/>
                <a:gd name="connsiteY2-698" fmla="*/ 550186 h 595793"/>
                <a:gd name="connsiteX3-699" fmla="*/ 63803 w 710287"/>
                <a:gd name="connsiteY3-700" fmla="*/ 512809 h 595793"/>
                <a:gd name="connsiteX4-701" fmla="*/ 84274 w 710287"/>
                <a:gd name="connsiteY4-702" fmla="*/ 23576 h 595793"/>
                <a:gd name="connsiteX0-703" fmla="*/ 84274 w 710287"/>
                <a:gd name="connsiteY0-704" fmla="*/ 23576 h 595793"/>
                <a:gd name="connsiteX1-705" fmla="*/ 671883 w 710287"/>
                <a:gd name="connsiteY1-706" fmla="*/ 24503 h 595793"/>
                <a:gd name="connsiteX2-707" fmla="*/ 672979 w 710287"/>
                <a:gd name="connsiteY2-708" fmla="*/ 550186 h 595793"/>
                <a:gd name="connsiteX3-709" fmla="*/ 63803 w 710287"/>
                <a:gd name="connsiteY3-710" fmla="*/ 512809 h 595793"/>
                <a:gd name="connsiteX4-711" fmla="*/ 84274 w 710287"/>
                <a:gd name="connsiteY4-712" fmla="*/ 23576 h 595793"/>
                <a:gd name="connsiteX0-713" fmla="*/ 84274 w 672979"/>
                <a:gd name="connsiteY0-714" fmla="*/ 23576 h 595793"/>
                <a:gd name="connsiteX1-715" fmla="*/ 671883 w 672979"/>
                <a:gd name="connsiteY1-716" fmla="*/ 24503 h 595793"/>
                <a:gd name="connsiteX2-717" fmla="*/ 672979 w 672979"/>
                <a:gd name="connsiteY2-718" fmla="*/ 550186 h 595793"/>
                <a:gd name="connsiteX3-719" fmla="*/ 63803 w 672979"/>
                <a:gd name="connsiteY3-720" fmla="*/ 512809 h 595793"/>
                <a:gd name="connsiteX4-721" fmla="*/ 84274 w 672979"/>
                <a:gd name="connsiteY4-722" fmla="*/ 23576 h 595793"/>
                <a:gd name="connsiteX0-723" fmla="*/ 84274 w 672979"/>
                <a:gd name="connsiteY0-724" fmla="*/ 23576 h 570495"/>
                <a:gd name="connsiteX1-725" fmla="*/ 671883 w 672979"/>
                <a:gd name="connsiteY1-726" fmla="*/ 24503 h 570495"/>
                <a:gd name="connsiteX2-727" fmla="*/ 672979 w 672979"/>
                <a:gd name="connsiteY2-728" fmla="*/ 550186 h 570495"/>
                <a:gd name="connsiteX3-729" fmla="*/ 63803 w 672979"/>
                <a:gd name="connsiteY3-730" fmla="*/ 512809 h 570495"/>
                <a:gd name="connsiteX4-731" fmla="*/ 84274 w 672979"/>
                <a:gd name="connsiteY4-732" fmla="*/ 23576 h 570495"/>
                <a:gd name="connsiteX0-733" fmla="*/ 84274 w 672979"/>
                <a:gd name="connsiteY0-734" fmla="*/ 23576 h 570495"/>
                <a:gd name="connsiteX1-735" fmla="*/ 671883 w 672979"/>
                <a:gd name="connsiteY1-736" fmla="*/ 24503 h 570495"/>
                <a:gd name="connsiteX2-737" fmla="*/ 672979 w 672979"/>
                <a:gd name="connsiteY2-738" fmla="*/ 550186 h 570495"/>
                <a:gd name="connsiteX3-739" fmla="*/ 63803 w 672979"/>
                <a:gd name="connsiteY3-740" fmla="*/ 512809 h 570495"/>
                <a:gd name="connsiteX4-741" fmla="*/ 84274 w 672979"/>
                <a:gd name="connsiteY4-742" fmla="*/ 23576 h 570495"/>
                <a:gd name="connsiteX0-743" fmla="*/ 84274 w 672979"/>
                <a:gd name="connsiteY0-744" fmla="*/ 23576 h 560608"/>
                <a:gd name="connsiteX1-745" fmla="*/ 671883 w 672979"/>
                <a:gd name="connsiteY1-746" fmla="*/ 24503 h 560608"/>
                <a:gd name="connsiteX2-747" fmla="*/ 672979 w 672979"/>
                <a:gd name="connsiteY2-748" fmla="*/ 550186 h 560608"/>
                <a:gd name="connsiteX3-749" fmla="*/ 63803 w 672979"/>
                <a:gd name="connsiteY3-750" fmla="*/ 512809 h 560608"/>
                <a:gd name="connsiteX4-751" fmla="*/ 84274 w 672979"/>
                <a:gd name="connsiteY4-752" fmla="*/ 23576 h 560608"/>
                <a:gd name="connsiteX0-753" fmla="*/ 84274 w 672979"/>
                <a:gd name="connsiteY0-754" fmla="*/ 23576 h 567351"/>
                <a:gd name="connsiteX1-755" fmla="*/ 671883 w 672979"/>
                <a:gd name="connsiteY1-756" fmla="*/ 24503 h 567351"/>
                <a:gd name="connsiteX2-757" fmla="*/ 672979 w 672979"/>
                <a:gd name="connsiteY2-758" fmla="*/ 550186 h 567351"/>
                <a:gd name="connsiteX3-759" fmla="*/ 63803 w 672979"/>
                <a:gd name="connsiteY3-760" fmla="*/ 512809 h 567351"/>
                <a:gd name="connsiteX4-761" fmla="*/ 84274 w 672979"/>
                <a:gd name="connsiteY4-762" fmla="*/ 23576 h 567351"/>
                <a:gd name="connsiteX0-763" fmla="*/ 72869 w 661574"/>
                <a:gd name="connsiteY0-764" fmla="*/ 23576 h 567351"/>
                <a:gd name="connsiteX1-765" fmla="*/ 660478 w 661574"/>
                <a:gd name="connsiteY1-766" fmla="*/ 24503 h 567351"/>
                <a:gd name="connsiteX2-767" fmla="*/ 661574 w 661574"/>
                <a:gd name="connsiteY2-768" fmla="*/ 550186 h 567351"/>
                <a:gd name="connsiteX3-769" fmla="*/ 52398 w 661574"/>
                <a:gd name="connsiteY3-770" fmla="*/ 512809 h 567351"/>
                <a:gd name="connsiteX4-771" fmla="*/ 72869 w 661574"/>
                <a:gd name="connsiteY4-772" fmla="*/ 23576 h 567351"/>
                <a:gd name="connsiteX0-773" fmla="*/ 72869 w 661574"/>
                <a:gd name="connsiteY0-774" fmla="*/ 13918 h 557693"/>
                <a:gd name="connsiteX1-775" fmla="*/ 660478 w 661574"/>
                <a:gd name="connsiteY1-776" fmla="*/ 14845 h 557693"/>
                <a:gd name="connsiteX2-777" fmla="*/ 661574 w 661574"/>
                <a:gd name="connsiteY2-778" fmla="*/ 540528 h 557693"/>
                <a:gd name="connsiteX3-779" fmla="*/ 52398 w 661574"/>
                <a:gd name="connsiteY3-780" fmla="*/ 503151 h 557693"/>
                <a:gd name="connsiteX4-781" fmla="*/ 72869 w 661574"/>
                <a:gd name="connsiteY4-782" fmla="*/ 13918 h 557693"/>
              </a:gdLst>
              <a:ahLst/>
              <a:cxnLst>
                <a:cxn ang="0">
                  <a:pos x="connsiteX0-773" y="connsiteY0-774"/>
                </a:cxn>
                <a:cxn ang="0">
                  <a:pos x="connsiteX1-775" y="connsiteY1-776"/>
                </a:cxn>
                <a:cxn ang="0">
                  <a:pos x="connsiteX2-777" y="connsiteY2-778"/>
                </a:cxn>
                <a:cxn ang="0">
                  <a:pos x="connsiteX3-779" y="connsiteY3-780"/>
                </a:cxn>
                <a:cxn ang="0">
                  <a:pos x="connsiteX4-781" y="connsiteY4-782"/>
                </a:cxn>
              </a:cxnLst>
              <a:rect l="l" t="t" r="r" b="b"/>
              <a:pathLst>
                <a:path w="661574" h="557693">
                  <a:moveTo>
                    <a:pt x="72869" y="13918"/>
                  </a:moveTo>
                  <a:cubicBezTo>
                    <a:pt x="184450" y="5454"/>
                    <a:pt x="435949" y="-13117"/>
                    <a:pt x="660478" y="14845"/>
                  </a:cubicBezTo>
                  <a:cubicBezTo>
                    <a:pt x="621347" y="93170"/>
                    <a:pt x="636508" y="427667"/>
                    <a:pt x="661574" y="540528"/>
                  </a:cubicBezTo>
                  <a:cubicBezTo>
                    <a:pt x="560227" y="562106"/>
                    <a:pt x="148547" y="575610"/>
                    <a:pt x="52398" y="503151"/>
                  </a:cubicBezTo>
                  <a:cubicBezTo>
                    <a:pt x="-13816" y="391776"/>
                    <a:pt x="-27876" y="91630"/>
                    <a:pt x="72869" y="13918"/>
                  </a:cubicBezTo>
                  <a:close/>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5" name="Group 4"/>
          <p:cNvGrpSpPr/>
          <p:nvPr/>
        </p:nvGrpSpPr>
        <p:grpSpPr>
          <a:xfrm>
            <a:off x="1347821" y="1011886"/>
            <a:ext cx="9496358" cy="1077218"/>
            <a:chOff x="876249" y="206244"/>
            <a:chExt cx="9072755" cy="496494"/>
          </a:xfrm>
        </p:grpSpPr>
        <p:sp>
          <p:nvSpPr>
            <p:cNvPr id="6" name="Rectangle: Rounded Corners 379"/>
            <p:cNvSpPr/>
            <p:nvPr/>
          </p:nvSpPr>
          <p:spPr>
            <a:xfrm>
              <a:off x="1065046" y="206244"/>
              <a:ext cx="8708690" cy="496494"/>
            </a:xfrm>
            <a:prstGeom prst="roundRect">
              <a:avLst/>
            </a:prstGeom>
            <a:solidFill>
              <a:schemeClr val="accent3">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7" name="TextBox 6"/>
            <p:cNvSpPr txBox="1"/>
            <p:nvPr/>
          </p:nvSpPr>
          <p:spPr>
            <a:xfrm>
              <a:off x="876249" y="232056"/>
              <a:ext cx="9072755" cy="326267"/>
            </a:xfrm>
            <a:prstGeom prst="rect">
              <a:avLst/>
            </a:prstGeom>
            <a:noFill/>
          </p:spPr>
          <p:txBody>
            <a:bodyPr wrap="square" rtlCol="0">
              <a:spAutoFit/>
            </a:bodyPr>
            <a:lstStyle/>
            <a:p>
              <a:pPr marL="0" marR="0" lvl="0" indent="0" algn="ctr" defTabSz="1218565"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1.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Nêu</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nội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dung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của</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bài</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Cóc</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kiện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rPr>
                <a:t> </a:t>
              </a:r>
              <a:r>
                <a:rPr kumimoji="0" lang="en-US" sz="4000" b="0" i="0" u="none" strike="noStrike" kern="120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sym typeface="+mn-ea"/>
                </a:rPr>
                <a:t>trời</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sym typeface="+mn-ea"/>
              </a:endParaRPr>
            </a:p>
          </p:txBody>
        </p:sp>
      </p:grpSp>
      <p:sp>
        <p:nvSpPr>
          <p:cNvPr id="10" name="Arrow: Right 1">
            <a:hlinkClick r:id="rId2" action="ppaction://hlinksldjump"/>
          </p:cNvPr>
          <p:cNvSpPr/>
          <p:nvPr/>
        </p:nvSpPr>
        <p:spPr>
          <a:xfrm>
            <a:off x="10128714" y="5661249"/>
            <a:ext cx="930489" cy="6284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56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id="{C9CF87D8-AC71-4586-B8BF-5FBE8325EBD9}"/>
              </a:ext>
            </a:extLst>
          </p:cNvPr>
          <p:cNvSpPr txBox="1"/>
          <p:nvPr/>
        </p:nvSpPr>
        <p:spPr>
          <a:xfrm>
            <a:off x="6315718" y="2742924"/>
            <a:ext cx="4428482" cy="2308324"/>
          </a:xfrm>
          <a:prstGeom prst="rect">
            <a:avLst/>
          </a:prstGeom>
          <a:noFill/>
        </p:spPr>
        <p:txBody>
          <a:bodyPr wrap="square" rtlCol="0">
            <a:spAutoFit/>
          </a:bodyPr>
          <a:lstStyle/>
          <a:p>
            <a:pPr lvl="0" algn="just" defTabSz="1218565"/>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kể</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hành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cùng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a:t>
            </a:r>
            <a:r>
              <a:rPr lang="en-US" sz="2400" b="1" dirty="0">
                <a:solidFill>
                  <a:srgbClr val="C00000"/>
                </a:solidFill>
                <a:latin typeface="Calibri" panose="020F0502020204030204" pitchFamily="34" charset="0"/>
                <a:cs typeface="Calibri" panose="020F0502020204030204" pitchFamily="34" charset="0"/>
                <a:sym typeface="+mn-ea"/>
              </a:rPr>
              <a:t> con </a:t>
            </a:r>
            <a:r>
              <a:rPr lang="en-US" sz="2400" b="1" dirty="0" err="1">
                <a:solidFill>
                  <a:srgbClr val="C00000"/>
                </a:solidFill>
                <a:latin typeface="Calibri" panose="020F0502020204030204" pitchFamily="34" charset="0"/>
                <a:cs typeface="Calibri" panose="020F0502020204030204" pitchFamily="34" charset="0"/>
                <a:sym typeface="+mn-ea"/>
              </a:rPr>
              <a:t>vật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lên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thiên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đình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đòi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cho</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xuống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mặt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đất</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Câu</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chuyện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còn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đưa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ra</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cách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giải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thích</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thú</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vị</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về</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hiện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tượng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hễ</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cóc</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nghiến</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răng</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thì</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trời</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đổ</a:t>
            </a:r>
            <a:r>
              <a:rPr lang="en-US" sz="2400" b="1" dirty="0">
                <a:solidFill>
                  <a:srgbClr val="C00000"/>
                </a:solidFill>
                <a:latin typeface="Calibri" panose="020F0502020204030204" pitchFamily="34" charset="0"/>
                <a:cs typeface="Calibri" panose="020F0502020204030204" pitchFamily="34" charset="0"/>
                <a:sym typeface="+mn-ea"/>
              </a:rPr>
              <a:t> </a:t>
            </a:r>
            <a:r>
              <a:rPr lang="en-US" sz="2400" b="1" dirty="0" err="1">
                <a:solidFill>
                  <a:srgbClr val="C00000"/>
                </a:solidFill>
                <a:latin typeface="Calibri" panose="020F0502020204030204" pitchFamily="34" charset="0"/>
                <a:cs typeface="Calibri" panose="020F0502020204030204" pitchFamily="34" charset="0"/>
                <a:sym typeface="+mn-ea"/>
              </a:rPr>
              <a:t>mưa</a:t>
            </a:r>
            <a:r>
              <a:rPr lang="en-US" sz="2400" b="1" dirty="0">
                <a:solidFill>
                  <a:srgbClr val="C00000"/>
                </a:solidFill>
                <a:latin typeface="Calibri" panose="020F0502020204030204" pitchFamily="34" charset="0"/>
                <a:cs typeface="Calibri" panose="020F0502020204030204" pitchFamily="34" charset="0"/>
                <a:sym typeface="+mn-ea"/>
              </a:rPr>
              <a:t>.</a:t>
            </a:r>
            <a:endParaRPr lang="vi-VN" sz="2400" b="1" dirty="0">
              <a:solidFill>
                <a:srgbClr val="C00000"/>
              </a:solidFill>
              <a:latin typeface="Calibri" panose="020F0502020204030204" pitchFamily="34" charset="0"/>
              <a:cs typeface="Calibri" panose="020F0502020204030204" pitchFamily="34" charset="0"/>
              <a:sym typeface="+mn-ea"/>
            </a:endParaRPr>
          </a:p>
        </p:txBody>
      </p:sp>
      <p:grpSp>
        <p:nvGrpSpPr>
          <p:cNvPr id="14" name="Group 13">
            <a:extLst>
              <a:ext uri="{FF2B5EF4-FFF2-40B4-BE49-F238E27FC236}">
                <a16:creationId xmlns:a16="http://schemas.microsoft.com/office/drawing/2014/main" id="{D080BEA7-4EF3-447E-8386-105AE7F87C48}"/>
              </a:ext>
            </a:extLst>
          </p:cNvPr>
          <p:cNvGrpSpPr/>
          <p:nvPr/>
        </p:nvGrpSpPr>
        <p:grpSpPr>
          <a:xfrm>
            <a:off x="1752599" y="2305050"/>
            <a:ext cx="4081145" cy="3752849"/>
            <a:chOff x="4338320" y="791752"/>
            <a:chExt cx="6115050" cy="5418548"/>
          </a:xfrm>
        </p:grpSpPr>
        <p:pic>
          <p:nvPicPr>
            <p:cNvPr id="15" name="Picture 14">
              <a:extLst>
                <a:ext uri="{FF2B5EF4-FFF2-40B4-BE49-F238E27FC236}">
                  <a16:creationId xmlns:a16="http://schemas.microsoft.com/office/drawing/2014/main" id="{DBEA8BFB-5513-4D8B-855D-6A659BA7D9B1}"/>
                </a:ext>
              </a:extLst>
            </p:cNvPr>
            <p:cNvPicPr>
              <a:picLocks noChangeAspect="1"/>
            </p:cNvPicPr>
            <p:nvPr/>
          </p:nvPicPr>
          <p:blipFill>
            <a:blip r:embed="rId3"/>
            <a:stretch>
              <a:fillRect/>
            </a:stretch>
          </p:blipFill>
          <p:spPr>
            <a:xfrm>
              <a:off x="4338320" y="791752"/>
              <a:ext cx="6115050" cy="5418548"/>
            </a:xfrm>
            <a:prstGeom prst="rect">
              <a:avLst/>
            </a:prstGeom>
          </p:spPr>
        </p:pic>
        <p:pic>
          <p:nvPicPr>
            <p:cNvPr id="17" name="Picture 16">
              <a:extLst>
                <a:ext uri="{FF2B5EF4-FFF2-40B4-BE49-F238E27FC236}">
                  <a16:creationId xmlns:a16="http://schemas.microsoft.com/office/drawing/2014/main" id="{3E62D4E7-6E56-44D9-9182-9275559D792E}"/>
                </a:ext>
              </a:extLst>
            </p:cNvPr>
            <p:cNvPicPr>
              <a:picLocks noChangeAspect="1"/>
            </p:cNvPicPr>
            <p:nvPr/>
          </p:nvPicPr>
          <p:blipFill>
            <a:blip r:embed="rId4"/>
            <a:stretch>
              <a:fillRect/>
            </a:stretch>
          </p:blipFill>
          <p:spPr>
            <a:xfrm>
              <a:off x="4743451" y="1366838"/>
              <a:ext cx="3381374" cy="1596102"/>
            </a:xfrm>
            <a:prstGeom prst="rect">
              <a:avLst/>
            </a:prstGeom>
            <a:ln>
              <a:noFill/>
            </a:ln>
            <a:effectLst>
              <a:softEdge rad="112500"/>
            </a:effectLst>
          </p:spPr>
        </p:pic>
        <p:pic>
          <p:nvPicPr>
            <p:cNvPr id="18" name="Picture 17">
              <a:extLst>
                <a:ext uri="{FF2B5EF4-FFF2-40B4-BE49-F238E27FC236}">
                  <a16:creationId xmlns:a16="http://schemas.microsoft.com/office/drawing/2014/main" id="{C11DD798-E8F9-4E19-BEC2-BDC6382C3D89}"/>
                </a:ext>
              </a:extLst>
            </p:cNvPr>
            <p:cNvPicPr>
              <a:picLocks noChangeAspect="1"/>
            </p:cNvPicPr>
            <p:nvPr/>
          </p:nvPicPr>
          <p:blipFill>
            <a:blip r:embed="rId4"/>
            <a:stretch>
              <a:fillRect/>
            </a:stretch>
          </p:blipFill>
          <p:spPr>
            <a:xfrm>
              <a:off x="4776787" y="2652712"/>
              <a:ext cx="725777" cy="509588"/>
            </a:xfrm>
            <a:prstGeom prst="rect">
              <a:avLst/>
            </a:prstGeom>
          </p:spPr>
        </p:pic>
        <p:pic>
          <p:nvPicPr>
            <p:cNvPr id="19" name="Picture 18">
              <a:extLst>
                <a:ext uri="{FF2B5EF4-FFF2-40B4-BE49-F238E27FC236}">
                  <a16:creationId xmlns:a16="http://schemas.microsoft.com/office/drawing/2014/main" id="{616300E0-0F87-48A1-91FF-291861F83299}"/>
                </a:ext>
              </a:extLst>
            </p:cNvPr>
            <p:cNvPicPr>
              <a:picLocks noChangeAspect="1"/>
            </p:cNvPicPr>
            <p:nvPr/>
          </p:nvPicPr>
          <p:blipFill>
            <a:blip r:embed="rId4"/>
            <a:stretch>
              <a:fillRect/>
            </a:stretch>
          </p:blipFill>
          <p:spPr>
            <a:xfrm>
              <a:off x="4338637" y="833436"/>
              <a:ext cx="1471902" cy="1033463"/>
            </a:xfrm>
            <a:prstGeom prst="rect">
              <a:avLst/>
            </a:prstGeom>
          </p:spPr>
        </p:pic>
      </p:grpSp>
    </p:spTree>
    <p:extLst>
      <p:ext uri="{BB962C8B-B14F-4D97-AF65-F5344CB8AC3E}">
        <p14:creationId xmlns:p14="http://schemas.microsoft.com/office/powerpoint/2010/main" val="37940764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千图网海量PPT模板www.58pic.com​​">
  <a:themeElements>
    <a:clrScheme name="自定义 1106">
      <a:dk1>
        <a:sysClr val="windowText" lastClr="000000"/>
      </a:dk1>
      <a:lt1>
        <a:sysClr val="window" lastClr="FFFFFF"/>
      </a:lt1>
      <a:dk2>
        <a:srgbClr val="5A6378"/>
      </a:dk2>
      <a:lt2>
        <a:srgbClr val="7F7F7F"/>
      </a:lt2>
      <a:accent1>
        <a:srgbClr val="DA6969"/>
      </a:accent1>
      <a:accent2>
        <a:srgbClr val="74AD67"/>
      </a:accent2>
      <a:accent3>
        <a:srgbClr val="DA6969"/>
      </a:accent3>
      <a:accent4>
        <a:srgbClr val="74AD67"/>
      </a:accent4>
      <a:accent5>
        <a:srgbClr val="DA6969"/>
      </a:accent5>
      <a:accent6>
        <a:srgbClr val="74AD67"/>
      </a:accent6>
      <a:hlink>
        <a:srgbClr val="168BBA"/>
      </a:hlink>
      <a:folHlink>
        <a:srgbClr val="680000"/>
      </a:folHlink>
    </a:clrScheme>
    <a:fontScheme name="v1rzysib">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825</Words>
  <Application>Microsoft Office PowerPoint</Application>
  <PresentationFormat>Widescreen</PresentationFormat>
  <Paragraphs>79</Paragraphs>
  <Slides>22</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等线</vt:lpstr>
      <vt:lpstr>Arial</vt:lpstr>
      <vt:lpstr>Calibri</vt:lpstr>
      <vt:lpstr>Coiny</vt:lpstr>
      <vt:lpstr>LNTH-Purrfect</vt:lpstr>
      <vt:lpstr>Times New Roman</vt:lpstr>
      <vt:lpstr>字魂59号-创粗黑</vt:lpstr>
      <vt:lpstr>千图网海量PPT模板www.58pic.com​​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11332</cp:lastModifiedBy>
  <cp:revision>40</cp:revision>
  <dcterms:created xsi:type="dcterms:W3CDTF">2022-12-31T09:50:38Z</dcterms:created>
  <dcterms:modified xsi:type="dcterms:W3CDTF">2025-03-23T23:01:38Z</dcterms:modified>
</cp:coreProperties>
</file>