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</p:sldMasterIdLst>
  <p:notesMasterIdLst>
    <p:notesMasterId r:id="rId22"/>
  </p:notesMasterIdLst>
  <p:sldIdLst>
    <p:sldId id="7730" r:id="rId4"/>
    <p:sldId id="2580" r:id="rId5"/>
    <p:sldId id="273" r:id="rId6"/>
    <p:sldId id="274" r:id="rId7"/>
    <p:sldId id="275" r:id="rId8"/>
    <p:sldId id="276" r:id="rId9"/>
    <p:sldId id="7708" r:id="rId10"/>
    <p:sldId id="7709" r:id="rId11"/>
    <p:sldId id="7710" r:id="rId12"/>
    <p:sldId id="7713" r:id="rId13"/>
    <p:sldId id="7711" r:id="rId14"/>
    <p:sldId id="7717" r:id="rId15"/>
    <p:sldId id="7718" r:id="rId16"/>
    <p:sldId id="7719" r:id="rId17"/>
    <p:sldId id="7697" r:id="rId18"/>
    <p:sldId id="7728" r:id="rId19"/>
    <p:sldId id="7729" r:id="rId20"/>
    <p:sldId id="77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50B9-34BF-41D1-AF8E-5BC505DDE52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C7B44-7E53-4F7A-88B4-7ECCB389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63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6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2855-8D6B-4131-88DA-EB4774F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C6E2E-A12D-41B5-B137-D4E967BF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2203-3014-463F-A859-4AC4311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AFD9-6EBC-4868-840A-F8C01DF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F906-F88B-4001-A9EA-62D529C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8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7CE-6738-449C-8B8F-188A04EA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45F55-24D3-414D-B80E-85CF8531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A3B0-9D76-4BE4-8C18-00D72A77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C3554-8D68-4E42-8E47-8518B141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06A0-9F60-4BAE-94E7-546A3D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78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11246-E4C3-4C43-8AD8-225EB36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6CA74-CA92-4170-971D-2120BBD9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E681-1253-4260-A87D-3A0858E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5D37-4731-4DBF-9A8F-57ABD5F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CB32-673B-42AE-BFE6-46E1B3E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5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6438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42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34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52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31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903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5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762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AB9-DAC5-4856-AA50-50C3F58B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650A-5947-4C16-9D42-155249B5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8B5A-6F14-431B-950A-E5AC9921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AE388-5633-4964-A0DD-8ADCCF7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2022-E699-4EFA-ACC0-C9D82CBC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67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44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52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35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9562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07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1406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6590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14776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499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8542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5C5E-8865-4151-9F22-2D3F77D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B106-8640-467C-A648-ED63E4E5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256D-59CA-4ADE-8AE6-E030015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D73A-22E0-41CC-B484-F851B2E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47F8-E8E6-4270-82C8-6562878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111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668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19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432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43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65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912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2387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5134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40164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7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2DCD-2AFE-4D94-ADE8-22D83D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63A9-1F96-4D60-9552-408FDC00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C81DD-61DF-47C8-9181-03144638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6F6D-95C5-4384-A0D4-FAC3A88D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CE428-CD25-4E3A-B7E1-9868F972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B77D-BC97-41BD-B039-78A17700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34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91737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149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442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2617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7553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23326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86911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8336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8313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144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335E-C16B-4557-B71D-A790BD80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1DA1-19CA-4934-B62B-BB6172C6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41CE-D83B-46CC-97A3-B55E24F5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756B6-0C99-4191-8B3E-9CCD674D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761A7-0806-48A8-AED2-8A0DD76D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554CE-0F4E-4D69-A404-067847C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CB44E-F26D-4352-9BEA-FB137E9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024F5-E322-4CFF-BBB8-5EA4820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372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972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2379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098599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36203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95478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77374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85642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09181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87972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4366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A3F3-DC28-4EE5-A078-1A5F9E1C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020D-B00D-4114-A67B-355BB499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83E1E-4E8F-44D8-A699-52EA56E6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53A31-A5CE-4D57-B400-651AA28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38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25109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60379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43116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634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3150A-BE56-476E-8C9A-700395F8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1A2EB-81CC-4C37-9A05-346383B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BADA5-EF6C-4CE7-A70A-17DB20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13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6492-E61C-46BD-A2AC-3B37A3C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5383-199A-4798-A8A4-AAE9C48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12118-36BC-4BEE-BE9F-B639779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C6AF5-ECD3-4DCB-BDF7-F0689F5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F029-1318-4595-AAF2-C1BC3D3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045B-D879-4879-94BB-36984AA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92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E848-878A-4A06-8214-123956E7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29C98-130A-49C9-8B38-9B292DC9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BA52-5CAC-4BC0-BACF-125F000C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532F-1ECE-4D1B-99D7-925548CF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6D53-70E9-4EF1-B7CC-700A770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043E8-929B-4315-A6ED-C82ACC84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9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1.jpe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4639642-13D0-457D-AE1D-5ABF3FF84D7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398D7-85B2-4685-B423-3E0C1BFA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7D6F-CB2B-425B-9D82-13DE3F79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09F9-5071-4937-BCCF-45B9248AF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BE42-D760-4209-9C85-C3F8D962A8F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CB7D-34A5-485D-8FB3-A7344FEA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8CC8-1373-4CF5-856A-9BC2135D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slide" Target="slide5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4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3.xml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B5AE6-8B3B-FBE9-2E5F-FB66EEE48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79086C6-F2D1-A26B-4C78-5CE769C4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7E0156E5-977F-450B-5F22-D309A5C08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6B6E72D-34A5-3E25-9A46-6F59E31273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238CAE-115B-D8D0-12D1-D6A55EBA40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sp>
        <p:nvSpPr>
          <p:cNvPr id="29" name="任意多边形: 形状 59">
            <a:extLst>
              <a:ext uri="{FF2B5EF4-FFF2-40B4-BE49-F238E27FC236}">
                <a16:creationId xmlns:a16="http://schemas.microsoft.com/office/drawing/2014/main" id="{0F71852C-3865-C608-3CE5-620BFF30E770}"/>
              </a:ext>
            </a:extLst>
          </p:cNvPr>
          <p:cNvSpPr/>
          <p:nvPr/>
        </p:nvSpPr>
        <p:spPr>
          <a:xfrm>
            <a:off x="1965434" y="1324220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7DAF3-610C-039C-A1B4-F35733147081}"/>
              </a:ext>
            </a:extLst>
          </p:cNvPr>
          <p:cNvSpPr txBox="1"/>
          <p:nvPr/>
        </p:nvSpPr>
        <p:spPr>
          <a:xfrm>
            <a:off x="4078793" y="2348231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C5B90-915D-B802-AB32-678759040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119" y="3271198"/>
            <a:ext cx="8059611" cy="1572904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F37E3BA-8092-08FF-6F44-0EDD45A2C8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" y="1"/>
            <a:ext cx="1488196" cy="1404104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43C162F1-5180-B569-7A44-73EE020E37AC}"/>
              </a:ext>
            </a:extLst>
          </p:cNvPr>
          <p:cNvSpPr txBox="1"/>
          <p:nvPr/>
        </p:nvSpPr>
        <p:spPr>
          <a:xfrm>
            <a:off x="2504770" y="1547259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59702967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120CA6-AEEC-4CC0-99FF-3D718090677B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88D745C-B0B6-4BE8-ACD6-E154C28C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57187"/>
            <a:ext cx="10582275" cy="270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73AC74-0DA9-4078-AC33-AD2887921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77639"/>
              </p:ext>
            </p:extLst>
          </p:nvPr>
        </p:nvGraphicFramePr>
        <p:xfrm>
          <a:off x="431800" y="3152775"/>
          <a:ext cx="10979150" cy="3425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5830">
                  <a:extLst>
                    <a:ext uri="{9D8B030D-6E8A-4147-A177-3AD203B41FA5}">
                      <a16:colId xmlns:a16="http://schemas.microsoft.com/office/drawing/2014/main" val="1145041555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3765730225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482773286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1597421540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495548842"/>
                    </a:ext>
                  </a:extLst>
                </a:gridCol>
              </a:tblGrid>
              <a:tr h="487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425689"/>
                  </a:ext>
                </a:extLst>
              </a:tr>
              <a:tr h="212314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2976"/>
                  </a:ext>
                </a:extLst>
              </a:tr>
              <a:tr h="81457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733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46144A-9C63-45F9-85EC-CD043F8E0DF0}"/>
              </a:ext>
            </a:extLst>
          </p:cNvPr>
          <p:cNvSpPr txBox="1"/>
          <p:nvPr/>
        </p:nvSpPr>
        <p:spPr>
          <a:xfrm>
            <a:off x="838199" y="5172075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37C2EC-8D6A-4CDC-898F-CF6BA08835F4}"/>
              </a:ext>
            </a:extLst>
          </p:cNvPr>
          <p:cNvSpPr txBox="1"/>
          <p:nvPr/>
        </p:nvSpPr>
        <p:spPr>
          <a:xfrm>
            <a:off x="714374" y="59436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DEA15E-9C34-42BA-8070-6C441A0C7A1B}"/>
              </a:ext>
            </a:extLst>
          </p:cNvPr>
          <p:cNvSpPr txBox="1"/>
          <p:nvPr/>
        </p:nvSpPr>
        <p:spPr>
          <a:xfrm>
            <a:off x="3190875" y="51625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6EB7CC-1E2C-43DD-87A2-71C36914005B}"/>
              </a:ext>
            </a:extLst>
          </p:cNvPr>
          <p:cNvSpPr txBox="1"/>
          <p:nvPr/>
        </p:nvSpPr>
        <p:spPr>
          <a:xfrm>
            <a:off x="3181350" y="46101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05AFC8-F197-4EAC-A8F7-75DF1C5AA732}"/>
              </a:ext>
            </a:extLst>
          </p:cNvPr>
          <p:cNvSpPr txBox="1"/>
          <p:nvPr/>
        </p:nvSpPr>
        <p:spPr>
          <a:xfrm>
            <a:off x="2933699" y="5934075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0C0A90-E974-45F3-930B-026F62A29759}"/>
              </a:ext>
            </a:extLst>
          </p:cNvPr>
          <p:cNvSpPr txBox="1"/>
          <p:nvPr/>
        </p:nvSpPr>
        <p:spPr>
          <a:xfrm>
            <a:off x="5124450" y="511492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902E5E-E23D-4486-9357-27622544CE91}"/>
              </a:ext>
            </a:extLst>
          </p:cNvPr>
          <p:cNvSpPr txBox="1"/>
          <p:nvPr/>
        </p:nvSpPr>
        <p:spPr>
          <a:xfrm>
            <a:off x="5095875" y="452437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C3876C-6B3D-476A-9AF5-13B74B10DC86}"/>
              </a:ext>
            </a:extLst>
          </p:cNvPr>
          <p:cNvSpPr txBox="1"/>
          <p:nvPr/>
        </p:nvSpPr>
        <p:spPr>
          <a:xfrm>
            <a:off x="5086350" y="39624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D229FD-4F93-494D-A3BB-8D07D419A73F}"/>
              </a:ext>
            </a:extLst>
          </p:cNvPr>
          <p:cNvSpPr txBox="1"/>
          <p:nvPr/>
        </p:nvSpPr>
        <p:spPr>
          <a:xfrm>
            <a:off x="5105399" y="59436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84C63D-20A3-4FBC-9F6E-A8B3D2B07106}"/>
              </a:ext>
            </a:extLst>
          </p:cNvPr>
          <p:cNvSpPr txBox="1"/>
          <p:nvPr/>
        </p:nvSpPr>
        <p:spPr>
          <a:xfrm>
            <a:off x="7400925" y="51435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3A2058-A398-40F1-9C90-404E39F468D9}"/>
              </a:ext>
            </a:extLst>
          </p:cNvPr>
          <p:cNvSpPr txBox="1"/>
          <p:nvPr/>
        </p:nvSpPr>
        <p:spPr>
          <a:xfrm>
            <a:off x="7391400" y="45910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BDB2B4-6A09-445A-99B9-2F13BA7DCEA5}"/>
              </a:ext>
            </a:extLst>
          </p:cNvPr>
          <p:cNvSpPr txBox="1"/>
          <p:nvPr/>
        </p:nvSpPr>
        <p:spPr>
          <a:xfrm>
            <a:off x="7400924" y="588645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578B65-1A8E-4FDD-B7AA-4ED105454917}"/>
              </a:ext>
            </a:extLst>
          </p:cNvPr>
          <p:cNvSpPr txBox="1"/>
          <p:nvPr/>
        </p:nvSpPr>
        <p:spPr>
          <a:xfrm>
            <a:off x="9572625" y="515302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5543F1-872B-4EF9-BD67-39722EDD7A82}"/>
              </a:ext>
            </a:extLst>
          </p:cNvPr>
          <p:cNvSpPr txBox="1"/>
          <p:nvPr/>
        </p:nvSpPr>
        <p:spPr>
          <a:xfrm>
            <a:off x="9572625" y="46482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31CC5B-5C7A-4AE9-ABA7-87D7281F3F68}"/>
              </a:ext>
            </a:extLst>
          </p:cNvPr>
          <p:cNvSpPr txBox="1"/>
          <p:nvPr/>
        </p:nvSpPr>
        <p:spPr>
          <a:xfrm>
            <a:off x="9572625" y="41529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9D68F8-A88E-4FCB-AA43-6014484E22F4}"/>
              </a:ext>
            </a:extLst>
          </p:cNvPr>
          <p:cNvSpPr txBox="1"/>
          <p:nvPr/>
        </p:nvSpPr>
        <p:spPr>
          <a:xfrm>
            <a:off x="9563100" y="36766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9ECFE-1C6A-4FE4-A2AB-D0317623E08E}"/>
              </a:ext>
            </a:extLst>
          </p:cNvPr>
          <p:cNvSpPr txBox="1"/>
          <p:nvPr/>
        </p:nvSpPr>
        <p:spPr>
          <a:xfrm>
            <a:off x="9544049" y="58674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356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A0E42-4A28-4A57-99BD-B0C31F93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690562"/>
            <a:ext cx="8058150" cy="2469649"/>
          </a:xfrm>
          <a:prstGeom prst="rect">
            <a:avLst/>
          </a:prstGeom>
        </p:spPr>
      </p:pic>
      <p:sp>
        <p:nvSpPr>
          <p:cNvPr id="33" name="Plaque 32">
            <a:extLst>
              <a:ext uri="{FF2B5EF4-FFF2-40B4-BE49-F238E27FC236}">
                <a16:creationId xmlns:a16="http://schemas.microsoft.com/office/drawing/2014/main" id="{2579B04B-7228-4AE9-A7BC-338568780E51}"/>
              </a:ext>
            </a:extLst>
          </p:cNvPr>
          <p:cNvSpPr/>
          <p:nvPr/>
        </p:nvSpPr>
        <p:spPr>
          <a:xfrm>
            <a:off x="1585679" y="3515763"/>
            <a:ext cx="8910871" cy="1265787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gồm: 1 chục nghìn, 2 nghìn, 3 trăm, 2 chục và  4 đơn vị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A95CDB32-8F91-4876-A464-9F3366C3C4EE}"/>
              </a:ext>
            </a:extLst>
          </p:cNvPr>
          <p:cNvSpPr/>
          <p:nvPr/>
        </p:nvSpPr>
        <p:spPr>
          <a:xfrm>
            <a:off x="1585679" y="4963563"/>
            <a:ext cx="8910871" cy="1265787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12 324.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tram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1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345F6C-0E66-4876-8136-ADA75F3EE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665" y="3044859"/>
            <a:ext cx="865707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442140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4944794" cy="649499"/>
            <a:chOff x="2697431" y="1071030"/>
            <a:chExt cx="4944794" cy="64949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4373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107FCD-FE4D-4AB9-97F7-9373A893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8" y="1514474"/>
            <a:ext cx="11249027" cy="4314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14775A-4B8C-4330-A7F4-6E0BA4D42497}"/>
              </a:ext>
            </a:extLst>
          </p:cNvPr>
          <p:cNvSpPr/>
          <p:nvPr/>
        </p:nvSpPr>
        <p:spPr>
          <a:xfrm>
            <a:off x="7905748" y="3313161"/>
            <a:ext cx="1311993" cy="2190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57 465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A40E24E-329C-4130-9E06-BFC519FBFB11}"/>
              </a:ext>
            </a:extLst>
          </p:cNvPr>
          <p:cNvSpPr/>
          <p:nvPr/>
        </p:nvSpPr>
        <p:spPr>
          <a:xfrm>
            <a:off x="9428627" y="3189667"/>
            <a:ext cx="2285999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bốn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146B6B2-2127-4A8F-A11B-B35285E92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" y="5286374"/>
            <a:ext cx="1188837" cy="1580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2A4B54-C7E0-47E4-B5E9-FF3E323D43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461390" y="0"/>
            <a:ext cx="1966403" cy="217910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79DB4B-3884-4947-8872-8E3288AA55BF}"/>
              </a:ext>
            </a:extLst>
          </p:cNvPr>
          <p:cNvSpPr/>
          <p:nvPr/>
        </p:nvSpPr>
        <p:spPr>
          <a:xfrm>
            <a:off x="933449" y="38100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21808E9-AFA6-42DC-ACE2-2CDA66B77C66}"/>
              </a:ext>
            </a:extLst>
          </p:cNvPr>
          <p:cNvSpPr/>
          <p:nvPr/>
        </p:nvSpPr>
        <p:spPr>
          <a:xfrm>
            <a:off x="2333624" y="378142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2329B94-B7FD-4D89-B680-27E6AA1A6E76}"/>
              </a:ext>
            </a:extLst>
          </p:cNvPr>
          <p:cNvSpPr/>
          <p:nvPr/>
        </p:nvSpPr>
        <p:spPr>
          <a:xfrm>
            <a:off x="3800474" y="378142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5B52F6A-4C1B-480F-9687-81EB54387665}"/>
              </a:ext>
            </a:extLst>
          </p:cNvPr>
          <p:cNvSpPr/>
          <p:nvPr/>
        </p:nvSpPr>
        <p:spPr>
          <a:xfrm>
            <a:off x="5086349" y="38004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71A41D1-6595-4A48-A495-A226AA68BD91}"/>
              </a:ext>
            </a:extLst>
          </p:cNvPr>
          <p:cNvSpPr/>
          <p:nvPr/>
        </p:nvSpPr>
        <p:spPr>
          <a:xfrm>
            <a:off x="6496049" y="38100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359AD2E-3BB9-4151-97DB-5B969C331A29}"/>
              </a:ext>
            </a:extLst>
          </p:cNvPr>
          <p:cNvSpPr/>
          <p:nvPr/>
        </p:nvSpPr>
        <p:spPr>
          <a:xfrm>
            <a:off x="9428628" y="3733799"/>
            <a:ext cx="2285999" cy="43814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Chín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không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5F367B5-65B4-4169-A987-F4E7A7AFE802}"/>
              </a:ext>
            </a:extLst>
          </p:cNvPr>
          <p:cNvSpPr/>
          <p:nvPr/>
        </p:nvSpPr>
        <p:spPr>
          <a:xfrm>
            <a:off x="866774" y="47910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5BB74BB-46F2-471B-AC57-4D01449F94D0}"/>
              </a:ext>
            </a:extLst>
          </p:cNvPr>
          <p:cNvSpPr/>
          <p:nvPr/>
        </p:nvSpPr>
        <p:spPr>
          <a:xfrm>
            <a:off x="2266949" y="47625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F617BA3-5168-487B-AF3D-9004F351C19D}"/>
              </a:ext>
            </a:extLst>
          </p:cNvPr>
          <p:cNvSpPr/>
          <p:nvPr/>
        </p:nvSpPr>
        <p:spPr>
          <a:xfrm>
            <a:off x="3733799" y="47625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9D779A-25A2-4B13-91A7-0804E17DC9B6}"/>
              </a:ext>
            </a:extLst>
          </p:cNvPr>
          <p:cNvSpPr/>
          <p:nvPr/>
        </p:nvSpPr>
        <p:spPr>
          <a:xfrm>
            <a:off x="5019674" y="478155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F502898-FB2E-438E-B0E4-EB9C801B1CEF}"/>
              </a:ext>
            </a:extLst>
          </p:cNvPr>
          <p:cNvSpPr/>
          <p:nvPr/>
        </p:nvSpPr>
        <p:spPr>
          <a:xfrm>
            <a:off x="6429374" y="47910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5193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03538" y="460829"/>
            <a:ext cx="1120855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4333380" cy="649499"/>
            <a:chOff x="2697431" y="1071030"/>
            <a:chExt cx="4333380" cy="64949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3761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Nhóm 28">
            <a:extLst>
              <a:ext uri="{FF2B5EF4-FFF2-40B4-BE49-F238E27FC236}">
                <a16:creationId xmlns:a16="http://schemas.microsoft.com/office/drawing/2014/main" id="{E326A3F4-25F0-41B5-A747-704013059A4A}"/>
              </a:ext>
            </a:extLst>
          </p:cNvPr>
          <p:cNvGrpSpPr/>
          <p:nvPr/>
        </p:nvGrpSpPr>
        <p:grpSpPr>
          <a:xfrm>
            <a:off x="454896" y="2228852"/>
            <a:ext cx="10535833" cy="683739"/>
            <a:chOff x="1156594" y="3497937"/>
            <a:chExt cx="2404040" cy="608204"/>
          </a:xfrm>
        </p:grpSpPr>
        <p:sp>
          <p:nvSpPr>
            <p:cNvPr id="84" name="Hộp Văn bản 107">
              <a:extLst>
                <a:ext uri="{FF2B5EF4-FFF2-40B4-BE49-F238E27FC236}">
                  <a16:creationId xmlns:a16="http://schemas.microsoft.com/office/drawing/2014/main" id="{2B74E21D-8E95-4807-83F4-3EF0B4363C58}"/>
                </a:ext>
              </a:extLst>
            </p:cNvPr>
            <p:cNvSpPr txBox="1"/>
            <p:nvPr/>
          </p:nvSpPr>
          <p:spPr>
            <a:xfrm>
              <a:off x="2304657" y="3724814"/>
              <a:ext cx="332304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36 527</a:t>
              </a:r>
            </a:p>
          </p:txBody>
        </p:sp>
        <p:grpSp>
          <p:nvGrpSpPr>
            <p:cNvPr id="18" name="Nhóm 24">
              <a:extLst>
                <a:ext uri="{FF2B5EF4-FFF2-40B4-BE49-F238E27FC236}">
                  <a16:creationId xmlns:a16="http://schemas.microsoft.com/office/drawing/2014/main" id="{75A7A98D-27A4-42A0-8CC4-06901CD08029}"/>
                </a:ext>
              </a:extLst>
            </p:cNvPr>
            <p:cNvGrpSpPr/>
            <p:nvPr/>
          </p:nvGrpSpPr>
          <p:grpSpPr>
            <a:xfrm>
              <a:off x="1402729" y="3497937"/>
              <a:ext cx="2157905" cy="220294"/>
              <a:chOff x="1402729" y="3497937"/>
              <a:chExt cx="2157905" cy="220294"/>
            </a:xfrm>
          </p:grpSpPr>
          <p:cxnSp>
            <p:nvCxnSpPr>
              <p:cNvPr id="24" name="Đường kết nối Mũi tên Thẳng 9">
                <a:extLst>
                  <a:ext uri="{FF2B5EF4-FFF2-40B4-BE49-F238E27FC236}">
                    <a16:creationId xmlns:a16="http://schemas.microsoft.com/office/drawing/2014/main" id="{B672A6E8-4D14-49E9-93A7-A64B9EAF9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2729" y="3620703"/>
                <a:ext cx="2157905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Đường nối Thẳng 17">
                <a:extLst>
                  <a:ext uri="{FF2B5EF4-FFF2-40B4-BE49-F238E27FC236}">
                    <a16:creationId xmlns:a16="http://schemas.microsoft.com/office/drawing/2014/main" id="{548B7F2E-AA3A-4752-A4B2-843A7FB30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2396" y="3548776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Đường nối Thẳng 59">
                <a:extLst>
                  <a:ext uri="{FF2B5EF4-FFF2-40B4-BE49-F238E27FC236}">
                    <a16:creationId xmlns:a16="http://schemas.microsoft.com/office/drawing/2014/main" id="{6C26F0C1-17FA-41FC-98DA-B72CD04EC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1840" y="3540304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Đường nối Thẳng 61">
                <a:extLst>
                  <a:ext uri="{FF2B5EF4-FFF2-40B4-BE49-F238E27FC236}">
                    <a16:creationId xmlns:a16="http://schemas.microsoft.com/office/drawing/2014/main" id="{82D9DEE0-7961-4BE5-B500-DFC5378C5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8361" y="3531827"/>
                <a:ext cx="0" cy="17792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Đường nối Thẳng 62">
                <a:extLst>
                  <a:ext uri="{FF2B5EF4-FFF2-40B4-BE49-F238E27FC236}">
                    <a16:creationId xmlns:a16="http://schemas.microsoft.com/office/drawing/2014/main" id="{B53200B4-9968-49AC-BECB-538AAE6F7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7876" y="3514882"/>
                <a:ext cx="0" cy="20021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Đường nối Thẳng 62">
                <a:extLst>
                  <a:ext uri="{FF2B5EF4-FFF2-40B4-BE49-F238E27FC236}">
                    <a16:creationId xmlns:a16="http://schemas.microsoft.com/office/drawing/2014/main" id="{C84E48C4-5313-45E2-8CFF-D9BD5B1D9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4060" y="3531828"/>
                <a:ext cx="0" cy="18639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Đường nối Thẳng 62">
                <a:extLst>
                  <a:ext uri="{FF2B5EF4-FFF2-40B4-BE49-F238E27FC236}">
                    <a16:creationId xmlns:a16="http://schemas.microsoft.com/office/drawing/2014/main" id="{7FD77B63-4336-4EF5-9F41-F0E5F28B4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7253" y="3514883"/>
                <a:ext cx="0" cy="186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Đường nối Thẳng 62">
                <a:extLst>
                  <a:ext uri="{FF2B5EF4-FFF2-40B4-BE49-F238E27FC236}">
                    <a16:creationId xmlns:a16="http://schemas.microsoft.com/office/drawing/2014/main" id="{268A1C77-FAD4-4B22-B463-68DBF06A0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5685" y="3497937"/>
                <a:ext cx="0" cy="20334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Hộp Văn bản 107">
              <a:extLst>
                <a:ext uri="{FF2B5EF4-FFF2-40B4-BE49-F238E27FC236}">
                  <a16:creationId xmlns:a16="http://schemas.microsoft.com/office/drawing/2014/main" id="{B9AB473D-8BAA-411B-84F2-1553DB9E8E93}"/>
                </a:ext>
              </a:extLst>
            </p:cNvPr>
            <p:cNvSpPr txBox="1"/>
            <p:nvPr/>
          </p:nvSpPr>
          <p:spPr>
            <a:xfrm>
              <a:off x="1156594" y="3733285"/>
              <a:ext cx="91440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36 524</a:t>
              </a:r>
            </a:p>
          </p:txBody>
        </p:sp>
        <p:sp>
          <p:nvSpPr>
            <p:cNvPr id="82" name="Hộp Văn bản 107">
              <a:extLst>
                <a:ext uri="{FF2B5EF4-FFF2-40B4-BE49-F238E27FC236}">
                  <a16:creationId xmlns:a16="http://schemas.microsoft.com/office/drawing/2014/main" id="{FFC26AF7-7254-4E82-8FDC-86246C128FE8}"/>
                </a:ext>
              </a:extLst>
            </p:cNvPr>
            <p:cNvSpPr txBox="1"/>
            <p:nvPr/>
          </p:nvSpPr>
          <p:spPr>
            <a:xfrm>
              <a:off x="1451206" y="3750232"/>
              <a:ext cx="91440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36 525</a:t>
              </a:r>
            </a:p>
          </p:txBody>
        </p:sp>
        <p:sp>
          <p:nvSpPr>
            <p:cNvPr id="83" name="Hộp Văn bản 107">
              <a:extLst>
                <a:ext uri="{FF2B5EF4-FFF2-40B4-BE49-F238E27FC236}">
                  <a16:creationId xmlns:a16="http://schemas.microsoft.com/office/drawing/2014/main" id="{5D888496-1EEB-4140-9F8D-28E85C708185}"/>
                </a:ext>
              </a:extLst>
            </p:cNvPr>
            <p:cNvSpPr txBox="1"/>
            <p:nvPr/>
          </p:nvSpPr>
          <p:spPr>
            <a:xfrm>
              <a:off x="1898918" y="3741759"/>
              <a:ext cx="59332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36 526</a:t>
              </a:r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5BC8DF3-BE76-4903-A14A-C98AB18AD419}"/>
              </a:ext>
            </a:extLst>
          </p:cNvPr>
          <p:cNvSpPr/>
          <p:nvPr/>
        </p:nvSpPr>
        <p:spPr>
          <a:xfrm>
            <a:off x="8335778" y="2522253"/>
            <a:ext cx="352425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AE098C03-444A-42C3-A8CB-B2EE6D1B5829}"/>
              </a:ext>
            </a:extLst>
          </p:cNvPr>
          <p:cNvSpPr/>
          <p:nvPr/>
        </p:nvSpPr>
        <p:spPr>
          <a:xfrm>
            <a:off x="7203187" y="2524706"/>
            <a:ext cx="352425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9D45676-55EA-4825-AC74-1CCEB8002204}"/>
              </a:ext>
            </a:extLst>
          </p:cNvPr>
          <p:cNvSpPr/>
          <p:nvPr/>
        </p:nvSpPr>
        <p:spPr>
          <a:xfrm>
            <a:off x="9478061" y="2522253"/>
            <a:ext cx="352425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6DB4DAF3-E025-4955-B0A2-21733AD82947}"/>
              </a:ext>
            </a:extLst>
          </p:cNvPr>
          <p:cNvSpPr/>
          <p:nvPr/>
        </p:nvSpPr>
        <p:spPr>
          <a:xfrm rot="16200000">
            <a:off x="2925998" y="2307432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1CEEEFE-EDE9-4961-A6A3-8D969874292F}"/>
              </a:ext>
            </a:extLst>
          </p:cNvPr>
          <p:cNvSpPr txBox="1"/>
          <p:nvPr/>
        </p:nvSpPr>
        <p:spPr>
          <a:xfrm>
            <a:off x="2933141" y="307657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1" name="Left Brace 90">
            <a:extLst>
              <a:ext uri="{FF2B5EF4-FFF2-40B4-BE49-F238E27FC236}">
                <a16:creationId xmlns:a16="http://schemas.microsoft.com/office/drawing/2014/main" id="{ECB58FAC-4423-4919-B211-AAB3AE5555DB}"/>
              </a:ext>
            </a:extLst>
          </p:cNvPr>
          <p:cNvSpPr/>
          <p:nvPr/>
        </p:nvSpPr>
        <p:spPr>
          <a:xfrm rot="16200000">
            <a:off x="4188268" y="2340563"/>
            <a:ext cx="366715" cy="1210088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6CCE4F-DC27-43D1-B140-78221E775A5C}"/>
              </a:ext>
            </a:extLst>
          </p:cNvPr>
          <p:cNvSpPr txBox="1"/>
          <p:nvPr/>
        </p:nvSpPr>
        <p:spPr>
          <a:xfrm>
            <a:off x="4238067" y="306705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95487A1-02D7-4F12-B39C-7D4E2A212A16}"/>
              </a:ext>
            </a:extLst>
          </p:cNvPr>
          <p:cNvSpPr/>
          <p:nvPr/>
        </p:nvSpPr>
        <p:spPr>
          <a:xfrm>
            <a:off x="6897786" y="2495550"/>
            <a:ext cx="933450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36 528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34696811-F4E9-45F9-B6C8-0E1238BC709F}"/>
              </a:ext>
            </a:extLst>
          </p:cNvPr>
          <p:cNvSpPr/>
          <p:nvPr/>
        </p:nvSpPr>
        <p:spPr>
          <a:xfrm>
            <a:off x="8019494" y="2486025"/>
            <a:ext cx="1019173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36 529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6037CA0-0CF8-4D24-942E-1F3FF78E7293}"/>
              </a:ext>
            </a:extLst>
          </p:cNvPr>
          <p:cNvSpPr/>
          <p:nvPr/>
        </p:nvSpPr>
        <p:spPr>
          <a:xfrm>
            <a:off x="9056598" y="2487145"/>
            <a:ext cx="1196229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36 530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10777C3F-ADC2-4AD4-8831-2558A7E3DCF7}"/>
              </a:ext>
            </a:extLst>
          </p:cNvPr>
          <p:cNvSpPr/>
          <p:nvPr/>
        </p:nvSpPr>
        <p:spPr>
          <a:xfrm rot="16200000">
            <a:off x="5405808" y="2333111"/>
            <a:ext cx="366715" cy="1224987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C3231D-4505-49BE-AF80-3202DDB5EE09}"/>
              </a:ext>
            </a:extLst>
          </p:cNvPr>
          <p:cNvSpPr txBox="1"/>
          <p:nvPr/>
        </p:nvSpPr>
        <p:spPr>
          <a:xfrm>
            <a:off x="5546914" y="3067049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310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90" grpId="0"/>
      <p:bldP spid="91" grpId="0" animBg="1"/>
      <p:bldP spid="92" grpId="0"/>
      <p:bldP spid="93" grpId="0" animBg="1"/>
      <p:bldP spid="94" grpId="0" animBg="1"/>
      <p:bldP spid="95" grpId="0" animBg="1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FF5050"/>
                </a:solidFill>
              </a:rPr>
              <a:t>Viết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rồi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đọc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, </a:t>
            </a:r>
            <a:r>
              <a:rPr lang="en-US" sz="3600" b="1" dirty="0" err="1">
                <a:solidFill>
                  <a:srgbClr val="FF5050"/>
                </a:solidFill>
              </a:rPr>
              <a:t>biết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đó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gồm</a:t>
            </a:r>
            <a:r>
              <a:rPr lang="en-US" sz="3600" b="1" dirty="0">
                <a:solidFill>
                  <a:srgbClr val="FF5050"/>
                </a:solidFill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AF9C4-67B0-42D1-AD59-3772184A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15" y="1181100"/>
            <a:ext cx="2856985" cy="340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4F870-F502-4321-ACE6-D446E5E5C650}"/>
              </a:ext>
            </a:extLst>
          </p:cNvPr>
          <p:cNvSpPr txBox="1"/>
          <p:nvPr/>
        </p:nvSpPr>
        <p:spPr>
          <a:xfrm>
            <a:off x="552449" y="1466850"/>
            <a:ext cx="791527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a) 1 chục nghìn, 5 nghìn, 8 trăm, 2 chục và 6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b) 3 chục nghìn, 2 nghìn, 0 trăm, 4 chục và 3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c) 6 chục nghìn, 6 nghìn, 4 trăm, 0 chục và 1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d) 2 chục nghìn, 7 nghìn, 3 trăm, 4 chục và 0 đơn vị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7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60573A-5DA6-403E-868F-F9BE65E67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57262"/>
              </p:ext>
            </p:extLst>
          </p:nvPr>
        </p:nvGraphicFramePr>
        <p:xfrm>
          <a:off x="571501" y="1304925"/>
          <a:ext cx="11058526" cy="39707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48249">
                  <a:extLst>
                    <a:ext uri="{9D8B030D-6E8A-4147-A177-3AD203B41FA5}">
                      <a16:colId xmlns:a16="http://schemas.microsoft.com/office/drawing/2014/main" val="38661409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44333818"/>
                    </a:ext>
                  </a:extLst>
                </a:gridCol>
                <a:gridCol w="4191002">
                  <a:extLst>
                    <a:ext uri="{9D8B030D-6E8A-4147-A177-3AD203B41FA5}">
                      <a16:colId xmlns:a16="http://schemas.microsoft.com/office/drawing/2014/main" val="1977914458"/>
                    </a:ext>
                  </a:extLst>
                </a:gridCol>
              </a:tblGrid>
              <a:tr h="446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Viết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Đọc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90322"/>
                  </a:ext>
                </a:extLst>
              </a:tr>
              <a:tr h="867540">
                <a:tc>
                  <a:txBody>
                    <a:bodyPr/>
                    <a:lstStyle/>
                    <a:p>
                      <a:pPr marL="457200" indent="-457200" algn="ctr" fontAlgn="t">
                        <a:buAutoNum type="alphaLcParenR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1 chục nghìn, 5 nghìn, 8 trăm, </a:t>
                      </a:r>
                    </a:p>
                    <a:p>
                      <a:pPr marL="0" indent="0" algn="ctr" fontAlgn="t">
                        <a:buNone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2 chục và 6 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vị</a:t>
                      </a:r>
                    </a:p>
                  </a:txBody>
                  <a:tcPr marL="49447" marR="494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50872"/>
                  </a:ext>
                </a:extLst>
              </a:tr>
              <a:tr h="80754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b) 3 chục nghìn, 2 nghìn, 0 trăm,</a:t>
                      </a:r>
                    </a:p>
                    <a:p>
                      <a:pPr algn="ctr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4 chục và 3 đơn vị</a:t>
                      </a:r>
                    </a:p>
                  </a:txBody>
                  <a:tcPr marL="49447" marR="494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80528"/>
                  </a:ext>
                </a:extLst>
              </a:tr>
              <a:tr h="67912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c) 6 chục nghìn, 6 nghìn, 4 trăm, </a:t>
                      </a:r>
                    </a:p>
                    <a:p>
                      <a:pPr algn="ctr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0 chục và 1 đơn vị</a:t>
                      </a:r>
                    </a:p>
                  </a:txBody>
                  <a:tcPr marL="49447" marR="494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89736"/>
                  </a:ext>
                </a:extLst>
              </a:tr>
              <a:tr h="111727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d) 2 chục nghìn, 7 nghìn, 3 trăm, </a:t>
                      </a:r>
                    </a:p>
                    <a:p>
                      <a:pPr algn="ctr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4 chục và 0 đơn v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40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A102A0-4BE9-4B1B-9B62-2481391F617F}"/>
              </a:ext>
            </a:extLst>
          </p:cNvPr>
          <p:cNvSpPr txBox="1"/>
          <p:nvPr/>
        </p:nvSpPr>
        <p:spPr>
          <a:xfrm>
            <a:off x="5762625" y="1838325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15 826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E9A20-AF59-4710-A4FD-524DF127F8BC}"/>
              </a:ext>
            </a:extLst>
          </p:cNvPr>
          <p:cNvSpPr txBox="1"/>
          <p:nvPr/>
        </p:nvSpPr>
        <p:spPr>
          <a:xfrm>
            <a:off x="7581899" y="1676400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năm nghìn tám trăm hai mươi sáu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D0539-D891-4926-8896-F38405DE60F8}"/>
              </a:ext>
            </a:extLst>
          </p:cNvPr>
          <p:cNvSpPr txBox="1"/>
          <p:nvPr/>
        </p:nvSpPr>
        <p:spPr>
          <a:xfrm>
            <a:off x="5819775" y="2686050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32 043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2D69F-0438-42EE-93D2-B877F2A41487}"/>
              </a:ext>
            </a:extLst>
          </p:cNvPr>
          <p:cNvSpPr txBox="1"/>
          <p:nvPr/>
        </p:nvSpPr>
        <p:spPr>
          <a:xfrm>
            <a:off x="7639049" y="2524125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mươi hai nghìn không trăm bốn mươi ba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107F8-5B79-4576-9A80-40DF2DE73096}"/>
              </a:ext>
            </a:extLst>
          </p:cNvPr>
          <p:cNvSpPr txBox="1"/>
          <p:nvPr/>
        </p:nvSpPr>
        <p:spPr>
          <a:xfrm>
            <a:off x="5810250" y="3495675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66 401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9B78-CDB4-44E3-BED6-0AF14E9F15DC}"/>
              </a:ext>
            </a:extLst>
          </p:cNvPr>
          <p:cNvSpPr txBox="1"/>
          <p:nvPr/>
        </p:nvSpPr>
        <p:spPr>
          <a:xfrm>
            <a:off x="7629524" y="3333750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mươi sáu nghìn bốn trăm linh một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0F618-5B86-4772-9295-84B1C2E40781}"/>
              </a:ext>
            </a:extLst>
          </p:cNvPr>
          <p:cNvSpPr txBox="1"/>
          <p:nvPr/>
        </p:nvSpPr>
        <p:spPr>
          <a:xfrm>
            <a:off x="5857875" y="4362450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27 340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E35E2-CCA1-4485-B7CA-2A0E5944667C}"/>
              </a:ext>
            </a:extLst>
          </p:cNvPr>
          <p:cNvSpPr txBox="1"/>
          <p:nvPr/>
        </p:nvSpPr>
        <p:spPr>
          <a:xfrm>
            <a:off x="7686674" y="4257675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mươi bảy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 trăm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87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số thích hợp với cách đọc: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CBE50-6482-4168-95B1-999CA2F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509712"/>
            <a:ext cx="10272713" cy="4146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D1E6D-CCC0-4015-9DA0-E648010574E6}"/>
              </a:ext>
            </a:extLst>
          </p:cNvPr>
          <p:cNvCxnSpPr/>
          <p:nvPr/>
        </p:nvCxnSpPr>
        <p:spPr>
          <a:xfrm>
            <a:off x="2438400" y="2695575"/>
            <a:ext cx="30861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146A52-B4B9-4448-ABAC-5C7498C3583C}"/>
              </a:ext>
            </a:extLst>
          </p:cNvPr>
          <p:cNvCxnSpPr/>
          <p:nvPr/>
        </p:nvCxnSpPr>
        <p:spPr>
          <a:xfrm>
            <a:off x="5695950" y="2657475"/>
            <a:ext cx="30861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DB975-7BFE-4DDF-8307-D2E7923F9590}"/>
              </a:ext>
            </a:extLst>
          </p:cNvPr>
          <p:cNvCxnSpPr>
            <a:cxnSpLocks/>
          </p:cNvCxnSpPr>
          <p:nvPr/>
        </p:nvCxnSpPr>
        <p:spPr>
          <a:xfrm flipH="1">
            <a:off x="2514600" y="2695575"/>
            <a:ext cx="5143500" cy="2333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11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E28971-584C-4731-BA16-82B299EBA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119" y="1311638"/>
            <a:ext cx="6968332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56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7" y="0"/>
            <a:ext cx="12192000" cy="68579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4116634" y="2212606"/>
            <a:ext cx="6282674" cy="4560043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905405-A28E-4F68-BD37-971F53BED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560" y="3890083"/>
            <a:ext cx="5273831" cy="15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3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138024" y="268137"/>
            <a:ext cx="2378762" cy="175432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3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6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Rectangle: Rounded Corners 122">
            <a:hlinkClick r:id="rId17" action="ppaction://hlinksldjump"/>
            <a:extLst>
              <a:ext uri="{FF2B5EF4-FFF2-40B4-BE49-F238E27FC236}">
                <a16:creationId xmlns:a16="http://schemas.microsoft.com/office/drawing/2014/main" id="{E37B7831-0060-45B6-83D7-2166F901B198}"/>
              </a:ext>
            </a:extLst>
          </p:cNvPr>
          <p:cNvSpPr/>
          <p:nvPr/>
        </p:nvSpPr>
        <p:spPr>
          <a:xfrm>
            <a:off x="10915650" y="180975"/>
            <a:ext cx="1038225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5 947 + 3 528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9 475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9 477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9 478</a:t>
            </a:r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8 291 –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635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7 655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7 657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2 817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sp>
        <p:nvSpPr>
          <p:cNvPr id="29" name="任意多边形: 形状 59">
            <a:extLst>
              <a:ext uri="{FF2B5EF4-FFF2-40B4-BE49-F238E27FC236}">
                <a16:creationId xmlns:a16="http://schemas.microsoft.com/office/drawing/2014/main" id="{9E660234-CF3B-4EFA-8D2C-0B246F8D6D14}"/>
              </a:ext>
            </a:extLst>
          </p:cNvPr>
          <p:cNvSpPr/>
          <p:nvPr/>
        </p:nvSpPr>
        <p:spPr>
          <a:xfrm>
            <a:off x="1965434" y="1324220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4078793" y="2348231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ACE62-D955-4E71-98E9-AAD9BDA3C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119" y="3271198"/>
            <a:ext cx="8059611" cy="1572904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8CF9C447-C6A7-0786-DF59-249C5E6D13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" y="1"/>
            <a:ext cx="1488196" cy="1404104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FBC98D-CB42-F2FD-1F21-209C2CE486C9}"/>
              </a:ext>
            </a:extLst>
          </p:cNvPr>
          <p:cNvSpPr txBox="1"/>
          <p:nvPr/>
        </p:nvSpPr>
        <p:spPr>
          <a:xfrm>
            <a:off x="2504770" y="1547259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1" grpId="0"/>
          <p:bldP spid="3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18FD83-F874-40B2-8D39-A0F160893307}"/>
              </a:ext>
            </a:extLst>
          </p:cNvPr>
          <p:cNvSpPr txBox="1"/>
          <p:nvPr/>
        </p:nvSpPr>
        <p:spPr>
          <a:xfrm>
            <a:off x="3315984" y="3099118"/>
            <a:ext cx="850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CÙNG HỌC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96CEA-B278-428F-83A6-7381B742F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857" y="2892459"/>
            <a:ext cx="626113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2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B86C9-33F9-441C-9B70-BC724A6ED149}"/>
              </a:ext>
            </a:extLst>
          </p:cNvPr>
          <p:cNvSpPr txBox="1"/>
          <p:nvPr/>
        </p:nvSpPr>
        <p:spPr>
          <a:xfrm>
            <a:off x="4086225" y="333375"/>
            <a:ext cx="450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2BFBA-440E-48E8-8639-20AB858A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1185862"/>
            <a:ext cx="6757988" cy="2932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Plaque 43">
            <a:extLst>
              <a:ext uri="{FF2B5EF4-FFF2-40B4-BE49-F238E27FC236}">
                <a16:creationId xmlns:a16="http://schemas.microsoft.com/office/drawing/2014/main" id="{49DBEC50-F5B2-495B-A52F-5418F77A857A}"/>
              </a:ext>
            </a:extLst>
          </p:cNvPr>
          <p:cNvSpPr/>
          <p:nvPr/>
        </p:nvSpPr>
        <p:spPr>
          <a:xfrm>
            <a:off x="1747604" y="4468263"/>
            <a:ext cx="8910871" cy="1561062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hình, bạn Rô – bốt đang rất  bối rối vì không biết làm thế nào để </a:t>
            </a:r>
            <a:r>
              <a:rPr lang="vi-VN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xem có bao nhiêu khối lập phương nhỏ. Các em hãy giúp bạn ấy nhé!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635</Words>
  <Application>Microsoft Office PowerPoint</Application>
  <PresentationFormat>Widescreen</PresentationFormat>
  <Paragraphs>135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</vt:lpstr>
      <vt:lpstr>SVN-Poky's</vt:lpstr>
      <vt:lpstr>Times New Roman</vt:lpstr>
      <vt:lpstr>UTM Avo</vt:lpstr>
      <vt:lpstr>4_Office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58</cp:revision>
  <dcterms:created xsi:type="dcterms:W3CDTF">2022-11-25T07:31:46Z</dcterms:created>
  <dcterms:modified xsi:type="dcterms:W3CDTF">2025-03-18T00:23:45Z</dcterms:modified>
</cp:coreProperties>
</file>