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 id="2147483689" r:id="rId4"/>
    <p:sldMasterId id="2147483702" r:id="rId5"/>
    <p:sldMasterId id="2147483715" r:id="rId6"/>
    <p:sldMasterId id="2147483739" r:id="rId7"/>
  </p:sldMasterIdLst>
  <p:notesMasterIdLst>
    <p:notesMasterId r:id="rId24"/>
  </p:notesMasterIdLst>
  <p:sldIdLst>
    <p:sldId id="289" r:id="rId8"/>
    <p:sldId id="334" r:id="rId9"/>
    <p:sldId id="329" r:id="rId10"/>
    <p:sldId id="344" r:id="rId11"/>
    <p:sldId id="335" r:id="rId12"/>
    <p:sldId id="400" r:id="rId13"/>
    <p:sldId id="337" r:id="rId14"/>
    <p:sldId id="343" r:id="rId15"/>
    <p:sldId id="401" r:id="rId16"/>
    <p:sldId id="402" r:id="rId17"/>
    <p:sldId id="306" r:id="rId18"/>
    <p:sldId id="345" r:id="rId19"/>
    <p:sldId id="328" r:id="rId20"/>
    <p:sldId id="295" r:id="rId21"/>
    <p:sldId id="302" r:id="rId22"/>
    <p:sldId id="33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691" y="-2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0B9AD0-F4E4-40EF-B396-60A689F07E7A}" type="datetimeFigureOut">
              <a:rPr lang="en-US" smtClean="0"/>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E5BC39-EDD7-4C45-A1E3-E4E5F8192521}" type="slidenum">
              <a:rPr lang="en-US" smtClean="0"/>
              <a:t>‹#›</a:t>
            </a:fld>
            <a:endParaRPr lang="en-US"/>
          </a:p>
        </p:txBody>
      </p:sp>
    </p:spTree>
    <p:extLst>
      <p:ext uri="{BB962C8B-B14F-4D97-AF65-F5344CB8AC3E}">
        <p14:creationId xmlns:p14="http://schemas.microsoft.com/office/powerpoint/2010/main" val="3307123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9D047-1C12-4CEA-A369-FB09B98F056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537234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A8B35-59C6-4B61-AD68-5A0ADACE56C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Arial"/>
              <a:sym typeface="Arial"/>
            </a:endParaRPr>
          </a:p>
        </p:txBody>
      </p:sp>
    </p:spTree>
    <p:extLst>
      <p:ext uri="{BB962C8B-B14F-4D97-AF65-F5344CB8AC3E}">
        <p14:creationId xmlns:p14="http://schemas.microsoft.com/office/powerpoint/2010/main" val="3096356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Kết</a:t>
            </a:r>
            <a:r>
              <a:rPr lang="en-US" altLang="zh-CN" baseline="0" dirty="0"/>
              <a:t> </a:t>
            </a:r>
            <a:r>
              <a:rPr lang="en-US" altLang="zh-CN" baseline="0" dirty="0" err="1"/>
              <a:t>luận</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A8B35-59C6-4B61-AD68-5A0ADACE56C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8414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A8B35-59C6-4B61-AD68-5A0ADACE56C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00833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Kết</a:t>
            </a:r>
            <a:r>
              <a:rPr lang="en-US" altLang="zh-CN" baseline="0" dirty="0"/>
              <a:t> </a:t>
            </a:r>
            <a:r>
              <a:rPr lang="en-US" altLang="zh-CN" baseline="0" dirty="0" err="1"/>
              <a:t>luận</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A8B35-59C6-4B61-AD68-5A0ADACE56C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33366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Hoạt</a:t>
            </a:r>
            <a:r>
              <a:rPr lang="en-US" altLang="zh-CN" baseline="0" dirty="0"/>
              <a:t> </a:t>
            </a:r>
            <a:r>
              <a:rPr lang="en-US" altLang="zh-CN" baseline="0" dirty="0" err="1"/>
              <a:t>động</a:t>
            </a:r>
            <a:r>
              <a:rPr lang="en-US" altLang="zh-CN" baseline="0" dirty="0"/>
              <a:t> 1</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9D047-1C12-4CEA-A369-FB09B98F056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05464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A8B35-59C6-4B61-AD68-5A0ADACE56C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14987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Hoạt</a:t>
            </a:r>
            <a:r>
              <a:rPr lang="en-US" altLang="zh-CN" baseline="0" dirty="0"/>
              <a:t> </a:t>
            </a:r>
            <a:r>
              <a:rPr lang="en-US" altLang="zh-CN" baseline="0" dirty="0" err="1"/>
              <a:t>động</a:t>
            </a:r>
            <a:r>
              <a:rPr lang="en-US" altLang="zh-CN" baseline="0" dirty="0"/>
              <a:t> 1</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9D047-1C12-4CEA-A369-FB09B98F056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46155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pPr marL="158750" indent="0">
              <a:buNone/>
            </a:pPr>
            <a:r>
              <a:rPr lang="en-US"/>
              <a:t>Trong hoạt động “Kí ức vui vẻ”, GV chia lớp thành các nhóm 4, nhóm trưởng mỗi nhóm sẽ là người dẫn dắt hoạt động trong nhóm mình, cho các thành viên chia sẻ với các thành viên khác, nhóm trưởng tập hợp lại những việc đã làm thể hiện sự thân thiện với bạn bè và ghi vào phần ý kiến chung của cá nhóm.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dirty="0"/>
              <a:t>Slide HS </a:t>
            </a:r>
            <a:r>
              <a:rPr lang="en-US" dirty="0" err="1"/>
              <a:t>trình</a:t>
            </a:r>
            <a:r>
              <a:rPr lang="en-US" baseline="0" dirty="0"/>
              <a:t> </a:t>
            </a:r>
            <a:r>
              <a:rPr lang="en-US" baseline="0" dirty="0" err="1"/>
              <a:t>bày</a:t>
            </a:r>
            <a:endParaRPr dirty="0"/>
          </a:p>
        </p:txBody>
      </p:sp>
    </p:spTree>
    <p:extLst>
      <p:ext uri="{BB962C8B-B14F-4D97-AF65-F5344CB8AC3E}">
        <p14:creationId xmlns:p14="http://schemas.microsoft.com/office/powerpoint/2010/main" val="739473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Hoạt</a:t>
            </a:r>
            <a:r>
              <a:rPr lang="en-US" altLang="zh-CN" baseline="0" dirty="0"/>
              <a:t> </a:t>
            </a:r>
            <a:r>
              <a:rPr lang="en-US" altLang="zh-CN" baseline="0" dirty="0" err="1"/>
              <a:t>động</a:t>
            </a:r>
            <a:r>
              <a:rPr lang="en-US" altLang="zh-CN" baseline="0" dirty="0"/>
              <a:t> 1</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9D047-1C12-4CEA-A369-FB09B98F056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96888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Hoạt</a:t>
            </a:r>
            <a:r>
              <a:rPr lang="en-US" altLang="zh-CN" baseline="0" dirty="0"/>
              <a:t> </a:t>
            </a:r>
            <a:r>
              <a:rPr lang="en-US" altLang="zh-CN" baseline="0" dirty="0" err="1"/>
              <a:t>động</a:t>
            </a:r>
            <a:r>
              <a:rPr lang="en-US" altLang="zh-CN" baseline="0" dirty="0"/>
              <a:t> 2</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CD908-B056-4B80-8112-888AE7EE60A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38271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896806"/>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31614838"/>
      </p:ext>
    </p:extLst>
  </p:cSld>
  <p:clrMapOvr>
    <a:masterClrMapping/>
  </p:clrMapOvr>
  <p:transition spd="slow" advTm="12737">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52521566"/>
      </p:ext>
    </p:extLst>
  </p:cSld>
  <p:clrMapOvr>
    <a:masterClrMapping/>
  </p:clrMapOvr>
  <p:transition spd="slow" advTm="12737">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41177196"/>
      </p:ext>
    </p:extLst>
  </p:cSld>
  <p:clrMapOvr>
    <a:masterClrMapping/>
  </p:clrMapOvr>
  <p:transition spd="slow" advTm="12737">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65919269"/>
      </p:ext>
    </p:extLst>
  </p:cSld>
  <p:clrMapOvr>
    <a:masterClrMapping/>
  </p:clrMapOvr>
  <p:transition spd="slow" advTm="12737">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8441198"/>
      </p:ext>
    </p:extLst>
  </p:cSld>
  <p:clrMapOvr>
    <a:masterClrMapping/>
  </p:clrMapOvr>
  <p:transition spd="slow" advTm="12737">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2025/3/18</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2377292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2025/3/18</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2164201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2025/3/18</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3589231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2025/3/18</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4272855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2025/3/18</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2085407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F038C4F7-9D87-4042-AADE-83DC55327E19}"/>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r="67886" b="63203"/>
          <a:stretch/>
        </p:blipFill>
        <p:spPr>
          <a:xfrm>
            <a:off x="0" y="-27821"/>
            <a:ext cx="2538413" cy="2403889"/>
          </a:xfrm>
          <a:prstGeom prst="rect">
            <a:avLst/>
          </a:prstGeom>
        </p:spPr>
      </p:pic>
    </p:spTree>
    <p:extLst>
      <p:ext uri="{BB962C8B-B14F-4D97-AF65-F5344CB8AC3E}">
        <p14:creationId xmlns:p14="http://schemas.microsoft.com/office/powerpoint/2010/main" val="4203833768"/>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2025/3/18</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297071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2025/3/18</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2085438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2025/3/18</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1507094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2025/3/18</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3728048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2025/3/18</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3986289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2025/3/18</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3673135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2025/3/18</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2022206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0"/>
        <p:cNvGrpSpPr/>
        <p:nvPr/>
      </p:nvGrpSpPr>
      <p:grpSpPr>
        <a:xfrm>
          <a:off x="0" y="0"/>
          <a:ext cx="0" cy="0"/>
          <a:chOff x="0" y="0"/>
          <a:chExt cx="0" cy="0"/>
        </a:xfrm>
      </p:grpSpPr>
      <p:sp>
        <p:nvSpPr>
          <p:cNvPr id="361" name="Google Shape;361;p4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2" name="Google Shape;362;p4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363" name="Google Shape;363;p4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595959"/>
              </a:buClr>
              <a:buSzPts val="1333"/>
              <a:buFont typeface="Arial"/>
              <a:buNone/>
              <a:tabLst/>
              <a:defRPr/>
            </a:pPr>
            <a:fld id="{00000000-1234-1234-1234-123412341234}" type="slidenum">
              <a:rPr kumimoji="0" lang="en-US" sz="1333"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595959"/>
                </a:buClr>
                <a:buSzPts val="1333"/>
                <a:buFont typeface="Arial"/>
                <a:buNone/>
                <a:tabLst/>
                <a:defRPr/>
              </a:pPr>
              <a:t>‹#›</a:t>
            </a:fld>
            <a:endParaRPr kumimoji="0" sz="1333"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18229384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64"/>
        <p:cNvGrpSpPr/>
        <p:nvPr/>
      </p:nvGrpSpPr>
      <p:grpSpPr>
        <a:xfrm>
          <a:off x="0" y="0"/>
          <a:ext cx="0" cy="0"/>
          <a:chOff x="0" y="0"/>
          <a:chExt cx="0" cy="0"/>
        </a:xfrm>
      </p:grpSpPr>
      <p:sp>
        <p:nvSpPr>
          <p:cNvPr id="365" name="Google Shape;365;p124"/>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366" name="Google Shape;366;p124"/>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367" name="Google Shape;367;p12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595959"/>
              </a:buClr>
              <a:buSzPts val="1333"/>
              <a:buFont typeface="Arial"/>
              <a:buNone/>
              <a:tabLst/>
              <a:defRPr/>
            </a:pPr>
            <a:fld id="{00000000-1234-1234-1234-123412341234}" type="slidenum">
              <a:rPr kumimoji="0" lang="en-US" sz="1333"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595959"/>
                </a:buClr>
                <a:buSzPts val="1333"/>
                <a:buFont typeface="Arial"/>
                <a:buNone/>
                <a:tabLst/>
                <a:defRPr/>
              </a:pPr>
              <a:t>‹#›</a:t>
            </a:fld>
            <a:endParaRPr kumimoji="0" sz="1333"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19779136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8"/>
        <p:cNvGrpSpPr/>
        <p:nvPr/>
      </p:nvGrpSpPr>
      <p:grpSpPr>
        <a:xfrm>
          <a:off x="0" y="0"/>
          <a:ext cx="0" cy="0"/>
          <a:chOff x="0" y="0"/>
          <a:chExt cx="0" cy="0"/>
        </a:xfrm>
      </p:grpSpPr>
      <p:sp>
        <p:nvSpPr>
          <p:cNvPr id="369" name="Google Shape;369;p125"/>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370" name="Google Shape;370;p12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595959"/>
              </a:buClr>
              <a:buSzPts val="1333"/>
              <a:buFont typeface="Arial"/>
              <a:buNone/>
              <a:tabLst/>
              <a:defRPr/>
            </a:pPr>
            <a:fld id="{00000000-1234-1234-1234-123412341234}" type="slidenum">
              <a:rPr kumimoji="0" lang="en-US" sz="1333"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595959"/>
                </a:buClr>
                <a:buSzPts val="1333"/>
                <a:buFont typeface="Arial"/>
                <a:buNone/>
                <a:tabLst/>
                <a:defRPr/>
              </a:pPr>
              <a:t>‹#›</a:t>
            </a:fld>
            <a:endParaRPr kumimoji="0" sz="1333"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2960670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858287"/>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p:cSld name="1_Title and body">
    <p:spTree>
      <p:nvGrpSpPr>
        <p:cNvPr id="1" name="Shape 371"/>
        <p:cNvGrpSpPr/>
        <p:nvPr/>
      </p:nvGrpSpPr>
      <p:grpSpPr>
        <a:xfrm>
          <a:off x="0" y="0"/>
          <a:ext cx="0" cy="0"/>
          <a:chOff x="0" y="0"/>
          <a:chExt cx="0" cy="0"/>
        </a:xfrm>
      </p:grpSpPr>
      <p:sp>
        <p:nvSpPr>
          <p:cNvPr id="372" name="Google Shape;372;p12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3" name="Google Shape;373;p12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374" name="Google Shape;374;p1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595959"/>
              </a:buClr>
              <a:buSzPts val="1333"/>
              <a:buFont typeface="Arial"/>
              <a:buNone/>
              <a:tabLst/>
              <a:defRPr/>
            </a:pPr>
            <a:fld id="{00000000-1234-1234-1234-123412341234}" type="slidenum">
              <a:rPr kumimoji="0" lang="en-US" sz="1333"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595959"/>
                </a:buClr>
                <a:buSzPts val="1333"/>
                <a:buFont typeface="Arial"/>
                <a:buNone/>
                <a:tabLst/>
                <a:defRPr/>
              </a:pPr>
              <a:t>‹#›</a:t>
            </a:fld>
            <a:endParaRPr kumimoji="0" sz="1333"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23785831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75"/>
        <p:cNvGrpSpPr/>
        <p:nvPr/>
      </p:nvGrpSpPr>
      <p:grpSpPr>
        <a:xfrm>
          <a:off x="0" y="0"/>
          <a:ext cx="0" cy="0"/>
          <a:chOff x="0" y="0"/>
          <a:chExt cx="0" cy="0"/>
        </a:xfrm>
      </p:grpSpPr>
      <p:sp>
        <p:nvSpPr>
          <p:cNvPr id="376" name="Google Shape;376;p12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7" name="Google Shape;377;p127"/>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378" name="Google Shape;378;p127"/>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379" name="Google Shape;379;p12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595959"/>
              </a:buClr>
              <a:buSzPts val="1333"/>
              <a:buFont typeface="Arial"/>
              <a:buNone/>
              <a:tabLst/>
              <a:defRPr/>
            </a:pPr>
            <a:fld id="{00000000-1234-1234-1234-123412341234}" type="slidenum">
              <a:rPr kumimoji="0" lang="en-US" sz="1333"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595959"/>
                </a:buClr>
                <a:buSzPts val="1333"/>
                <a:buFont typeface="Arial"/>
                <a:buNone/>
                <a:tabLst/>
                <a:defRPr/>
              </a:pPr>
              <a:t>‹#›</a:t>
            </a:fld>
            <a:endParaRPr kumimoji="0" sz="1333"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20269055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sp>
        <p:nvSpPr>
          <p:cNvPr id="381" name="Google Shape;381;p128"/>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2" name="Google Shape;382;p12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595959"/>
              </a:buClr>
              <a:buSzPts val="1333"/>
              <a:buFont typeface="Arial"/>
              <a:buNone/>
              <a:tabLst/>
              <a:defRPr/>
            </a:pPr>
            <a:fld id="{00000000-1234-1234-1234-123412341234}" type="slidenum">
              <a:rPr kumimoji="0" lang="en-US" sz="1333"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595959"/>
                </a:buClr>
                <a:buSzPts val="1333"/>
                <a:buFont typeface="Arial"/>
                <a:buNone/>
                <a:tabLst/>
                <a:defRPr/>
              </a:pPr>
              <a:t>‹#›</a:t>
            </a:fld>
            <a:endParaRPr kumimoji="0" sz="1333"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30770027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3"/>
        <p:cNvGrpSpPr/>
        <p:nvPr/>
      </p:nvGrpSpPr>
      <p:grpSpPr>
        <a:xfrm>
          <a:off x="0" y="0"/>
          <a:ext cx="0" cy="0"/>
          <a:chOff x="0" y="0"/>
          <a:chExt cx="0" cy="0"/>
        </a:xfrm>
      </p:grpSpPr>
      <p:sp>
        <p:nvSpPr>
          <p:cNvPr id="384" name="Google Shape;384;p129"/>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85" name="Google Shape;385;p129"/>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600"/>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386" name="Google Shape;386;p12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595959"/>
              </a:buClr>
              <a:buSzPts val="1333"/>
              <a:buFont typeface="Arial"/>
              <a:buNone/>
              <a:tabLst/>
              <a:defRPr/>
            </a:pPr>
            <a:fld id="{00000000-1234-1234-1234-123412341234}" type="slidenum">
              <a:rPr kumimoji="0" lang="en-US" sz="1333"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595959"/>
                </a:buClr>
                <a:buSzPts val="1333"/>
                <a:buFont typeface="Arial"/>
                <a:buNone/>
                <a:tabLst/>
                <a:defRPr/>
              </a:pPr>
              <a:t>‹#›</a:t>
            </a:fld>
            <a:endParaRPr kumimoji="0" sz="1333"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33426440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7"/>
        <p:cNvGrpSpPr/>
        <p:nvPr/>
      </p:nvGrpSpPr>
      <p:grpSpPr>
        <a:xfrm>
          <a:off x="0" y="0"/>
          <a:ext cx="0" cy="0"/>
          <a:chOff x="0" y="0"/>
          <a:chExt cx="0" cy="0"/>
        </a:xfrm>
      </p:grpSpPr>
      <p:sp>
        <p:nvSpPr>
          <p:cNvPr id="388" name="Google Shape;388;p130"/>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89" name="Google Shape;389;p13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595959"/>
              </a:buClr>
              <a:buSzPts val="1333"/>
              <a:buFont typeface="Arial"/>
              <a:buNone/>
              <a:tabLst/>
              <a:defRPr/>
            </a:pPr>
            <a:fld id="{00000000-1234-1234-1234-123412341234}" type="slidenum">
              <a:rPr kumimoji="0" lang="en-US" sz="1333"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595959"/>
                </a:buClr>
                <a:buSzPts val="1333"/>
                <a:buFont typeface="Arial"/>
                <a:buNone/>
                <a:tabLst/>
                <a:defRPr/>
              </a:pPr>
              <a:t>‹#›</a:t>
            </a:fld>
            <a:endParaRPr kumimoji="0" sz="1333"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21774102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0"/>
        <p:cNvGrpSpPr/>
        <p:nvPr/>
      </p:nvGrpSpPr>
      <p:grpSpPr>
        <a:xfrm>
          <a:off x="0" y="0"/>
          <a:ext cx="0" cy="0"/>
          <a:chOff x="0" y="0"/>
          <a:chExt cx="0" cy="0"/>
        </a:xfrm>
      </p:grpSpPr>
      <p:sp>
        <p:nvSpPr>
          <p:cNvPr id="391" name="Google Shape;391;p13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2" name="Google Shape;392;p131"/>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3" name="Google Shape;393;p131"/>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4" name="Google Shape;394;p131"/>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395" name="Google Shape;395;p13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595959"/>
              </a:buClr>
              <a:buSzPts val="1333"/>
              <a:buFont typeface="Arial"/>
              <a:buNone/>
              <a:tabLst/>
              <a:defRPr/>
            </a:pPr>
            <a:fld id="{00000000-1234-1234-1234-123412341234}" type="slidenum">
              <a:rPr kumimoji="0" lang="en-US" sz="1333"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595959"/>
                </a:buClr>
                <a:buSzPts val="1333"/>
                <a:buFont typeface="Arial"/>
                <a:buNone/>
                <a:tabLst/>
                <a:defRPr/>
              </a:pPr>
              <a:t>‹#›</a:t>
            </a:fld>
            <a:endParaRPr kumimoji="0" sz="1333"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13950837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6"/>
        <p:cNvGrpSpPr/>
        <p:nvPr/>
      </p:nvGrpSpPr>
      <p:grpSpPr>
        <a:xfrm>
          <a:off x="0" y="0"/>
          <a:ext cx="0" cy="0"/>
          <a:chOff x="0" y="0"/>
          <a:chExt cx="0" cy="0"/>
        </a:xfrm>
      </p:grpSpPr>
      <p:sp>
        <p:nvSpPr>
          <p:cNvPr id="397" name="Google Shape;397;p132"/>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98" name="Google Shape;398;p13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595959"/>
              </a:buClr>
              <a:buSzPts val="1333"/>
              <a:buFont typeface="Arial"/>
              <a:buNone/>
              <a:tabLst/>
              <a:defRPr/>
            </a:pPr>
            <a:fld id="{00000000-1234-1234-1234-123412341234}" type="slidenum">
              <a:rPr kumimoji="0" lang="en-US" sz="1333"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595959"/>
                </a:buClr>
                <a:buSzPts val="1333"/>
                <a:buFont typeface="Arial"/>
                <a:buNone/>
                <a:tabLst/>
                <a:defRPr/>
              </a:pPr>
              <a:t>‹#›</a:t>
            </a:fld>
            <a:endParaRPr kumimoji="0" sz="1333"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39284264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99"/>
        <p:cNvGrpSpPr/>
        <p:nvPr/>
      </p:nvGrpSpPr>
      <p:grpSpPr>
        <a:xfrm>
          <a:off x="0" y="0"/>
          <a:ext cx="0" cy="0"/>
          <a:chOff x="0" y="0"/>
          <a:chExt cx="0" cy="0"/>
        </a:xfrm>
      </p:grpSpPr>
      <p:sp>
        <p:nvSpPr>
          <p:cNvPr id="400" name="Google Shape;400;p133"/>
          <p:cNvSpPr txBox="1">
            <a:spLocks noGrp="1"/>
          </p:cNvSpPr>
          <p:nvPr>
            <p:ph type="title"/>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401" name="Google Shape;401;p133"/>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2133"/>
              </a:spcBef>
              <a:spcAft>
                <a:spcPts val="0"/>
              </a:spcAft>
              <a:buSzPts val="1400"/>
              <a:buChar char="○"/>
              <a:defRPr/>
            </a:lvl2pPr>
            <a:lvl3pPr marL="1371600" lvl="2" indent="-317500" algn="ctr">
              <a:lnSpc>
                <a:spcPct val="115000"/>
              </a:lnSpc>
              <a:spcBef>
                <a:spcPts val="2133"/>
              </a:spcBef>
              <a:spcAft>
                <a:spcPts val="0"/>
              </a:spcAft>
              <a:buSzPts val="1400"/>
              <a:buChar char="■"/>
              <a:defRPr/>
            </a:lvl3pPr>
            <a:lvl4pPr marL="1828800" lvl="3" indent="-317500" algn="ctr">
              <a:lnSpc>
                <a:spcPct val="115000"/>
              </a:lnSpc>
              <a:spcBef>
                <a:spcPts val="2133"/>
              </a:spcBef>
              <a:spcAft>
                <a:spcPts val="0"/>
              </a:spcAft>
              <a:buSzPts val="1400"/>
              <a:buChar char="●"/>
              <a:defRPr/>
            </a:lvl4pPr>
            <a:lvl5pPr marL="2286000" lvl="4" indent="-317500" algn="ctr">
              <a:lnSpc>
                <a:spcPct val="115000"/>
              </a:lnSpc>
              <a:spcBef>
                <a:spcPts val="2133"/>
              </a:spcBef>
              <a:spcAft>
                <a:spcPts val="0"/>
              </a:spcAft>
              <a:buSzPts val="1400"/>
              <a:buChar char="○"/>
              <a:defRPr/>
            </a:lvl5pPr>
            <a:lvl6pPr marL="2743200" lvl="5" indent="-317500" algn="ctr">
              <a:lnSpc>
                <a:spcPct val="115000"/>
              </a:lnSpc>
              <a:spcBef>
                <a:spcPts val="2133"/>
              </a:spcBef>
              <a:spcAft>
                <a:spcPts val="0"/>
              </a:spcAft>
              <a:buSzPts val="1400"/>
              <a:buChar char="■"/>
              <a:defRPr/>
            </a:lvl6pPr>
            <a:lvl7pPr marL="3200400" lvl="6" indent="-317500" algn="ctr">
              <a:lnSpc>
                <a:spcPct val="115000"/>
              </a:lnSpc>
              <a:spcBef>
                <a:spcPts val="2133"/>
              </a:spcBef>
              <a:spcAft>
                <a:spcPts val="0"/>
              </a:spcAft>
              <a:buSzPts val="1400"/>
              <a:buChar char="●"/>
              <a:defRPr/>
            </a:lvl7pPr>
            <a:lvl8pPr marL="3657600" lvl="7" indent="-317500" algn="ctr">
              <a:lnSpc>
                <a:spcPct val="115000"/>
              </a:lnSpc>
              <a:spcBef>
                <a:spcPts val="2133"/>
              </a:spcBef>
              <a:spcAft>
                <a:spcPts val="0"/>
              </a:spcAft>
              <a:buSzPts val="1400"/>
              <a:buChar char="○"/>
              <a:defRPr/>
            </a:lvl8pPr>
            <a:lvl9pPr marL="4114800" lvl="8" indent="-317500" algn="ctr">
              <a:lnSpc>
                <a:spcPct val="115000"/>
              </a:lnSpc>
              <a:spcBef>
                <a:spcPts val="2133"/>
              </a:spcBef>
              <a:spcAft>
                <a:spcPts val="2133"/>
              </a:spcAft>
              <a:buSzPts val="1400"/>
              <a:buChar char="■"/>
              <a:defRPr/>
            </a:lvl9pPr>
          </a:lstStyle>
          <a:p>
            <a:endParaRPr/>
          </a:p>
        </p:txBody>
      </p:sp>
      <p:sp>
        <p:nvSpPr>
          <p:cNvPr id="402" name="Google Shape;402;p13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595959"/>
              </a:buClr>
              <a:buSzPts val="1333"/>
              <a:buFont typeface="Arial"/>
              <a:buNone/>
              <a:tabLst/>
              <a:defRPr/>
            </a:pPr>
            <a:fld id="{00000000-1234-1234-1234-123412341234}" type="slidenum">
              <a:rPr kumimoji="0" lang="en-US" sz="1333"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595959"/>
                </a:buClr>
                <a:buSzPts val="1333"/>
                <a:buFont typeface="Arial"/>
                <a:buNone/>
                <a:tabLst/>
                <a:defRPr/>
              </a:pPr>
              <a:t>‹#›</a:t>
            </a:fld>
            <a:endParaRPr kumimoji="0" sz="1333"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11008073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DAC1DBFB-CFD2-48AA-8FE1-55CF1AE6D1D6}"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28512864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AC1DBFB-CFD2-48AA-8FE1-55CF1AE6D1D6}"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3096208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59236833"/>
      </p:ext>
    </p:extLst>
  </p:cSld>
  <p:clrMapOvr>
    <a:masterClrMapping/>
  </p:clrMapOvr>
  <p:transition spd="slow" advTm="12737">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AC1DBFB-CFD2-48AA-8FE1-55CF1AE6D1D6}"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29038241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AC1DBFB-CFD2-48AA-8FE1-55CF1AE6D1D6}" type="datetimeFigureOut">
              <a:rPr lang="zh-CN" altLang="en-US" smtClean="0"/>
              <a:t>2025/3/18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320448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AC1DBFB-CFD2-48AA-8FE1-55CF1AE6D1D6}" type="datetimeFigureOut">
              <a:rPr lang="zh-CN" altLang="en-US" smtClean="0"/>
              <a:t>2025/3/18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12370284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38462" t="38355" b="23157"/>
          <a:stretch>
            <a:fillRect/>
          </a:stretch>
        </p:blipFill>
        <p:spPr>
          <a:xfrm>
            <a:off x="-2" y="0"/>
            <a:ext cx="12192002" cy="6858000"/>
          </a:xfrm>
          <a:prstGeom prst="rect">
            <a:avLst/>
          </a:prstGeom>
        </p:spPr>
      </p:pic>
    </p:spTree>
    <p:extLst>
      <p:ext uri="{BB962C8B-B14F-4D97-AF65-F5344CB8AC3E}">
        <p14:creationId xmlns:p14="http://schemas.microsoft.com/office/powerpoint/2010/main" val="7922057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AC1DBFB-CFD2-48AA-8FE1-55CF1AE6D1D6}" type="datetimeFigureOut">
              <a:rPr lang="zh-CN" altLang="en-US" smtClean="0"/>
              <a:t>2025/3/18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23379181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AC1DBFB-CFD2-48AA-8FE1-55CF1AE6D1D6}" type="datetimeFigureOut">
              <a:rPr lang="zh-CN" altLang="en-US" smtClean="0"/>
              <a:t>2025/3/18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1294204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AC1DBFB-CFD2-48AA-8FE1-55CF1AE6D1D6}" type="datetimeFigureOut">
              <a:rPr lang="zh-CN" altLang="en-US" smtClean="0"/>
              <a:t>2025/3/18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13583449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AC1DBFB-CFD2-48AA-8FE1-55CF1AE6D1D6}"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11522184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AC1DBFB-CFD2-48AA-8FE1-55CF1AE6D1D6}"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37692351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AC1DBFB-CFD2-48AA-8FE1-55CF1AE6D1D6}" type="datetimeFigureOut">
              <a:rPr lang="zh-CN" altLang="en-US" smtClean="0"/>
              <a:t>2025/3/18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1972617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02878435"/>
      </p:ext>
    </p:extLst>
  </p:cSld>
  <p:clrMapOvr>
    <a:masterClrMapping/>
  </p:clrMapOvr>
  <p:transition spd="slow" advTm="12737">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2025/3/18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Tree>
    <p:extLst>
      <p:ext uri="{BB962C8B-B14F-4D97-AF65-F5344CB8AC3E}">
        <p14:creationId xmlns:p14="http://schemas.microsoft.com/office/powerpoint/2010/main" val="2918188993"/>
      </p:ext>
    </p:extLst>
  </p:cSld>
  <p:clrMapOvr>
    <a:masterClrMapping/>
  </p:clrMapOvr>
  <p:transition spd="slow" advTm="12737">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2025/3/18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Tree>
    <p:extLst>
      <p:ext uri="{BB962C8B-B14F-4D97-AF65-F5344CB8AC3E}">
        <p14:creationId xmlns:p14="http://schemas.microsoft.com/office/powerpoint/2010/main" val="2097296743"/>
      </p:ext>
    </p:extLst>
  </p:cSld>
  <p:clrMapOvr>
    <a:masterClrMapping/>
  </p:clrMapOvr>
  <p:transition spd="slow" advTm="12737">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2025/3/18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Tree>
    <p:extLst>
      <p:ext uri="{BB962C8B-B14F-4D97-AF65-F5344CB8AC3E}">
        <p14:creationId xmlns:p14="http://schemas.microsoft.com/office/powerpoint/2010/main" val="2806351951"/>
      </p:ext>
    </p:extLst>
  </p:cSld>
  <p:clrMapOvr>
    <a:masterClrMapping/>
  </p:clrMapOvr>
  <p:transition spd="slow" advTm="12737">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2025/3/18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Tree>
    <p:extLst>
      <p:ext uri="{BB962C8B-B14F-4D97-AF65-F5344CB8AC3E}">
        <p14:creationId xmlns:p14="http://schemas.microsoft.com/office/powerpoint/2010/main" val="4005585351"/>
      </p:ext>
    </p:extLst>
  </p:cSld>
  <p:clrMapOvr>
    <a:masterClrMapping/>
  </p:clrMapOvr>
  <p:transition spd="slow" advTm="12737">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2025/3/18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Tree>
    <p:extLst>
      <p:ext uri="{BB962C8B-B14F-4D97-AF65-F5344CB8AC3E}">
        <p14:creationId xmlns:p14="http://schemas.microsoft.com/office/powerpoint/2010/main" val="990632668"/>
      </p:ext>
    </p:extLst>
  </p:cSld>
  <p:clrMapOvr>
    <a:masterClrMapping/>
  </p:clrMapOvr>
  <p:transition spd="slow" advTm="12737">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2025/3/18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Tree>
    <p:extLst>
      <p:ext uri="{BB962C8B-B14F-4D97-AF65-F5344CB8AC3E}">
        <p14:creationId xmlns:p14="http://schemas.microsoft.com/office/powerpoint/2010/main" val="354652224"/>
      </p:ext>
    </p:extLst>
  </p:cSld>
  <p:clrMapOvr>
    <a:masterClrMapping/>
  </p:clrMapOvr>
  <p:transition spd="slow" advTm="12737">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2025/3/18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Tree>
    <p:extLst>
      <p:ext uri="{BB962C8B-B14F-4D97-AF65-F5344CB8AC3E}">
        <p14:creationId xmlns:p14="http://schemas.microsoft.com/office/powerpoint/2010/main" val="2827165406"/>
      </p:ext>
    </p:extLst>
  </p:cSld>
  <p:clrMapOvr>
    <a:masterClrMapping/>
  </p:clrMapOvr>
  <p:transition spd="slow" advTm="12737">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2025/3/18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Tree>
    <p:extLst>
      <p:ext uri="{BB962C8B-B14F-4D97-AF65-F5344CB8AC3E}">
        <p14:creationId xmlns:p14="http://schemas.microsoft.com/office/powerpoint/2010/main" val="1826828814"/>
      </p:ext>
    </p:extLst>
  </p:cSld>
  <p:clrMapOvr>
    <a:masterClrMapping/>
  </p:clrMapOvr>
  <p:transition spd="slow" advTm="12737">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2025/3/18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Tree>
    <p:extLst>
      <p:ext uri="{BB962C8B-B14F-4D97-AF65-F5344CB8AC3E}">
        <p14:creationId xmlns:p14="http://schemas.microsoft.com/office/powerpoint/2010/main" val="3327405426"/>
      </p:ext>
    </p:extLst>
  </p:cSld>
  <p:clrMapOvr>
    <a:masterClrMapping/>
  </p:clrMapOvr>
  <p:transition spd="slow" advTm="12737">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2025/3/18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Tree>
    <p:extLst>
      <p:ext uri="{BB962C8B-B14F-4D97-AF65-F5344CB8AC3E}">
        <p14:creationId xmlns:p14="http://schemas.microsoft.com/office/powerpoint/2010/main" val="950160329"/>
      </p:ext>
    </p:extLst>
  </p:cSld>
  <p:clrMapOvr>
    <a:masterClrMapping/>
  </p:clrMapOvr>
  <p:transition spd="slow" advTm="12737">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96241706"/>
      </p:ext>
    </p:extLst>
  </p:cSld>
  <p:clrMapOvr>
    <a:masterClrMapping/>
  </p:clrMapOvr>
  <p:transition spd="slow" advTm="12737">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2025/3/18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Tree>
    <p:extLst>
      <p:ext uri="{BB962C8B-B14F-4D97-AF65-F5344CB8AC3E}">
        <p14:creationId xmlns:p14="http://schemas.microsoft.com/office/powerpoint/2010/main" val="4045990923"/>
      </p:ext>
    </p:extLst>
  </p:cSld>
  <p:clrMapOvr>
    <a:masterClrMapping/>
  </p:clrMapOvr>
  <p:transition spd="slow" advTm="12737">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2565967" y="591433"/>
            <a:ext cx="7074000" cy="707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a:off x="4705900" y="5190567"/>
            <a:ext cx="2780400" cy="6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3733">
                <a:solidFill>
                  <a:schemeClr val="dk1"/>
                </a:solidFill>
              </a:defRPr>
            </a:lvl2pPr>
            <a:lvl3pPr lvl="2" rtl="0">
              <a:lnSpc>
                <a:spcPct val="100000"/>
              </a:lnSpc>
              <a:spcBef>
                <a:spcPts val="0"/>
              </a:spcBef>
              <a:spcAft>
                <a:spcPts val="0"/>
              </a:spcAft>
              <a:buClr>
                <a:schemeClr val="dk1"/>
              </a:buClr>
              <a:buSzPts val="2800"/>
              <a:buNone/>
              <a:defRPr sz="3733">
                <a:solidFill>
                  <a:schemeClr val="dk1"/>
                </a:solidFill>
              </a:defRPr>
            </a:lvl3pPr>
            <a:lvl4pPr lvl="3" rtl="0">
              <a:lnSpc>
                <a:spcPct val="100000"/>
              </a:lnSpc>
              <a:spcBef>
                <a:spcPts val="0"/>
              </a:spcBef>
              <a:spcAft>
                <a:spcPts val="0"/>
              </a:spcAft>
              <a:buClr>
                <a:schemeClr val="dk1"/>
              </a:buClr>
              <a:buSzPts val="2800"/>
              <a:buNone/>
              <a:defRPr sz="3733">
                <a:solidFill>
                  <a:schemeClr val="dk1"/>
                </a:solidFill>
              </a:defRPr>
            </a:lvl4pPr>
            <a:lvl5pPr lvl="4" rtl="0">
              <a:lnSpc>
                <a:spcPct val="100000"/>
              </a:lnSpc>
              <a:spcBef>
                <a:spcPts val="0"/>
              </a:spcBef>
              <a:spcAft>
                <a:spcPts val="0"/>
              </a:spcAft>
              <a:buClr>
                <a:schemeClr val="dk1"/>
              </a:buClr>
              <a:buSzPts val="2800"/>
              <a:buNone/>
              <a:defRPr sz="3733">
                <a:solidFill>
                  <a:schemeClr val="dk1"/>
                </a:solidFill>
              </a:defRPr>
            </a:lvl5pPr>
            <a:lvl6pPr lvl="5" rtl="0">
              <a:lnSpc>
                <a:spcPct val="100000"/>
              </a:lnSpc>
              <a:spcBef>
                <a:spcPts val="0"/>
              </a:spcBef>
              <a:spcAft>
                <a:spcPts val="0"/>
              </a:spcAft>
              <a:buClr>
                <a:schemeClr val="dk1"/>
              </a:buClr>
              <a:buSzPts val="2800"/>
              <a:buNone/>
              <a:defRPr sz="3733">
                <a:solidFill>
                  <a:schemeClr val="dk1"/>
                </a:solidFill>
              </a:defRPr>
            </a:lvl6pPr>
            <a:lvl7pPr lvl="6" rtl="0">
              <a:lnSpc>
                <a:spcPct val="100000"/>
              </a:lnSpc>
              <a:spcBef>
                <a:spcPts val="0"/>
              </a:spcBef>
              <a:spcAft>
                <a:spcPts val="0"/>
              </a:spcAft>
              <a:buClr>
                <a:schemeClr val="dk1"/>
              </a:buClr>
              <a:buSzPts val="2800"/>
              <a:buNone/>
              <a:defRPr sz="3733">
                <a:solidFill>
                  <a:schemeClr val="dk1"/>
                </a:solidFill>
              </a:defRPr>
            </a:lvl7pPr>
            <a:lvl8pPr lvl="7" rtl="0">
              <a:lnSpc>
                <a:spcPct val="100000"/>
              </a:lnSpc>
              <a:spcBef>
                <a:spcPts val="0"/>
              </a:spcBef>
              <a:spcAft>
                <a:spcPts val="0"/>
              </a:spcAft>
              <a:buClr>
                <a:schemeClr val="dk1"/>
              </a:buClr>
              <a:buSzPts val="2800"/>
              <a:buNone/>
              <a:defRPr sz="3733">
                <a:solidFill>
                  <a:schemeClr val="dk1"/>
                </a:solidFill>
              </a:defRPr>
            </a:lvl8pPr>
            <a:lvl9pPr lvl="8" rtl="0">
              <a:lnSpc>
                <a:spcPct val="100000"/>
              </a:lnSpc>
              <a:spcBef>
                <a:spcPts val="0"/>
              </a:spcBef>
              <a:spcAft>
                <a:spcPts val="0"/>
              </a:spcAft>
              <a:buClr>
                <a:schemeClr val="dk1"/>
              </a:buClr>
              <a:buSzPts val="2800"/>
              <a:buNone/>
              <a:defRPr sz="3733">
                <a:solidFill>
                  <a:schemeClr val="dk1"/>
                </a:solidFill>
              </a:defRPr>
            </a:lvl9pPr>
          </a:lstStyle>
          <a:p>
            <a:endParaRPr/>
          </a:p>
        </p:txBody>
      </p:sp>
      <p:sp>
        <p:nvSpPr>
          <p:cNvPr id="11" name="Google Shape;11;p2"/>
          <p:cNvSpPr txBox="1">
            <a:spLocks noGrp="1"/>
          </p:cNvSpPr>
          <p:nvPr>
            <p:ph type="title"/>
          </p:nvPr>
        </p:nvSpPr>
        <p:spPr>
          <a:xfrm>
            <a:off x="4079467" y="1130563"/>
            <a:ext cx="4047600" cy="245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6667"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8324834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1600" y="3429000"/>
            <a:ext cx="12213200" cy="246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 name="Google Shape;14;p3"/>
          <p:cNvGrpSpPr/>
          <p:nvPr/>
        </p:nvGrpSpPr>
        <p:grpSpPr>
          <a:xfrm>
            <a:off x="-2044" y="5896843"/>
            <a:ext cx="12200936" cy="961207"/>
            <a:chOff x="6554556" y="4623505"/>
            <a:chExt cx="7127825" cy="720905"/>
          </a:xfrm>
        </p:grpSpPr>
        <p:sp>
          <p:nvSpPr>
            <p:cNvPr id="15" name="Google Shape;15;p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3"/>
          <p:cNvSpPr txBox="1">
            <a:spLocks noGrp="1"/>
          </p:cNvSpPr>
          <p:nvPr>
            <p:ph type="subTitle" idx="1"/>
          </p:nvPr>
        </p:nvSpPr>
        <p:spPr>
          <a:xfrm>
            <a:off x="961200" y="17272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8" name="Google Shape;18;p3"/>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40137974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grpSp>
        <p:nvGrpSpPr>
          <p:cNvPr id="20" name="Google Shape;20;p4"/>
          <p:cNvGrpSpPr/>
          <p:nvPr/>
        </p:nvGrpSpPr>
        <p:grpSpPr>
          <a:xfrm>
            <a:off x="-323257" y="417801"/>
            <a:ext cx="12726425" cy="1166151"/>
            <a:chOff x="-242443" y="237150"/>
            <a:chExt cx="9544819" cy="874613"/>
          </a:xfrm>
        </p:grpSpPr>
        <p:sp>
          <p:nvSpPr>
            <p:cNvPr id="21" name="Google Shape;21;p4"/>
            <p:cNvSpPr/>
            <p:nvPr/>
          </p:nvSpPr>
          <p:spPr>
            <a:xfrm>
              <a:off x="7625675" y="408622"/>
              <a:ext cx="808827" cy="645494"/>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4"/>
            <p:cNvSpPr/>
            <p:nvPr/>
          </p:nvSpPr>
          <p:spPr>
            <a:xfrm>
              <a:off x="855672" y="238550"/>
              <a:ext cx="599324" cy="348163"/>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4"/>
            <p:cNvSpPr/>
            <p:nvPr/>
          </p:nvSpPr>
          <p:spPr>
            <a:xfrm>
              <a:off x="8585054" y="237150"/>
              <a:ext cx="717322" cy="416604"/>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4"/>
            <p:cNvSpPr/>
            <p:nvPr/>
          </p:nvSpPr>
          <p:spPr>
            <a:xfrm>
              <a:off x="-242443" y="427082"/>
              <a:ext cx="1178906" cy="684681"/>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 name="Google Shape;25;p4"/>
          <p:cNvSpPr txBox="1">
            <a:spLocks noGrp="1"/>
          </p:cNvSpPr>
          <p:nvPr>
            <p:ph type="body" idx="1"/>
          </p:nvPr>
        </p:nvSpPr>
        <p:spPr>
          <a:xfrm>
            <a:off x="817400" y="1765167"/>
            <a:ext cx="10572400" cy="383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434343"/>
              </a:buClr>
              <a:buSzPts val="1200"/>
              <a:buAutoNum type="arabicPeriod"/>
              <a:defRPr sz="1600"/>
            </a:lvl1pPr>
            <a:lvl2pPr marL="1219170" lvl="1" indent="-406390" rtl="0">
              <a:spcBef>
                <a:spcPts val="2133"/>
              </a:spcBef>
              <a:spcAft>
                <a:spcPts val="0"/>
              </a:spcAft>
              <a:buClr>
                <a:srgbClr val="434343"/>
              </a:buClr>
              <a:buSzPts val="1200"/>
              <a:buFont typeface="Roboto Condensed Light"/>
              <a:buAutoNum type="alphaLcPeriod"/>
              <a:defRPr sz="1600"/>
            </a:lvl2pPr>
            <a:lvl3pPr marL="1828754" lvl="2" indent="-406390" rtl="0">
              <a:spcBef>
                <a:spcPts val="2133"/>
              </a:spcBef>
              <a:spcAft>
                <a:spcPts val="0"/>
              </a:spcAft>
              <a:buClr>
                <a:srgbClr val="434343"/>
              </a:buClr>
              <a:buSzPts val="1200"/>
              <a:buFont typeface="Roboto Condensed Light"/>
              <a:buAutoNum type="romanLcPeriod"/>
              <a:defRPr sz="1600"/>
            </a:lvl3pPr>
            <a:lvl4pPr marL="2438339" lvl="3" indent="-406390" rtl="0">
              <a:spcBef>
                <a:spcPts val="2133"/>
              </a:spcBef>
              <a:spcAft>
                <a:spcPts val="0"/>
              </a:spcAft>
              <a:buClr>
                <a:srgbClr val="434343"/>
              </a:buClr>
              <a:buSzPts val="1200"/>
              <a:buFont typeface="Roboto Condensed Light"/>
              <a:buAutoNum type="arabicPeriod"/>
              <a:defRPr sz="1600"/>
            </a:lvl4pPr>
            <a:lvl5pPr marL="3047924" lvl="4" indent="-406390" rtl="0">
              <a:spcBef>
                <a:spcPts val="2133"/>
              </a:spcBef>
              <a:spcAft>
                <a:spcPts val="0"/>
              </a:spcAft>
              <a:buClr>
                <a:srgbClr val="434343"/>
              </a:buClr>
              <a:buSzPts val="1200"/>
              <a:buFont typeface="Roboto Condensed Light"/>
              <a:buAutoNum type="alphaLcPeriod"/>
              <a:defRPr sz="1600"/>
            </a:lvl5pPr>
            <a:lvl6pPr marL="3657509" lvl="5" indent="-406390" rtl="0">
              <a:spcBef>
                <a:spcPts val="2133"/>
              </a:spcBef>
              <a:spcAft>
                <a:spcPts val="0"/>
              </a:spcAft>
              <a:buClr>
                <a:srgbClr val="434343"/>
              </a:buClr>
              <a:buSzPts val="1200"/>
              <a:buFont typeface="Roboto Condensed Light"/>
              <a:buAutoNum type="romanLcPeriod"/>
              <a:defRPr sz="1600"/>
            </a:lvl6pPr>
            <a:lvl7pPr marL="4267093" lvl="6" indent="-406390" rtl="0">
              <a:spcBef>
                <a:spcPts val="2133"/>
              </a:spcBef>
              <a:spcAft>
                <a:spcPts val="0"/>
              </a:spcAft>
              <a:buClr>
                <a:srgbClr val="434343"/>
              </a:buClr>
              <a:buSzPts val="1200"/>
              <a:buFont typeface="Roboto Condensed Light"/>
              <a:buAutoNum type="arabicPeriod"/>
              <a:defRPr sz="1600"/>
            </a:lvl7pPr>
            <a:lvl8pPr marL="4876678" lvl="7" indent="-406390" rtl="0">
              <a:spcBef>
                <a:spcPts val="2133"/>
              </a:spcBef>
              <a:spcAft>
                <a:spcPts val="0"/>
              </a:spcAft>
              <a:buClr>
                <a:srgbClr val="434343"/>
              </a:buClr>
              <a:buSzPts val="1200"/>
              <a:buFont typeface="Roboto Condensed Light"/>
              <a:buAutoNum type="alphaLcPeriod"/>
              <a:defRPr sz="1600"/>
            </a:lvl8pPr>
            <a:lvl9pPr marL="5486263" lvl="8" indent="-406390" rtl="0">
              <a:spcBef>
                <a:spcPts val="2133"/>
              </a:spcBef>
              <a:spcAft>
                <a:spcPts val="2133"/>
              </a:spcAft>
              <a:buClr>
                <a:srgbClr val="434343"/>
              </a:buClr>
              <a:buSzPts val="1200"/>
              <a:buFont typeface="Roboto Condensed Light"/>
              <a:buAutoNum type="romanLcPeriod"/>
              <a:defRPr sz="1600"/>
            </a:lvl9pPr>
          </a:lstStyle>
          <a:p>
            <a:endParaRPr/>
          </a:p>
        </p:txBody>
      </p:sp>
      <p:sp>
        <p:nvSpPr>
          <p:cNvPr id="26" name="Google Shape;26;p4"/>
          <p:cNvSpPr/>
          <p:nvPr/>
        </p:nvSpPr>
        <p:spPr>
          <a:xfrm>
            <a:off x="-2044" y="6081176"/>
            <a:ext cx="12200936" cy="776872"/>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 name="Google Shape;27;p4"/>
          <p:cNvGrpSpPr/>
          <p:nvPr/>
        </p:nvGrpSpPr>
        <p:grpSpPr>
          <a:xfrm>
            <a:off x="-2044" y="5896843"/>
            <a:ext cx="12200936" cy="961207"/>
            <a:chOff x="6554556" y="4623505"/>
            <a:chExt cx="7127825" cy="720905"/>
          </a:xfrm>
        </p:grpSpPr>
        <p:sp>
          <p:nvSpPr>
            <p:cNvPr id="28" name="Google Shape;28;p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 name="Google Shape;30;p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Tree>
    <p:extLst>
      <p:ext uri="{BB962C8B-B14F-4D97-AF65-F5344CB8AC3E}">
        <p14:creationId xmlns:p14="http://schemas.microsoft.com/office/powerpoint/2010/main" val="40117480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3"/>
        </a:solidFill>
        <a:effectLst/>
      </p:bgPr>
    </p:bg>
    <p:spTree>
      <p:nvGrpSpPr>
        <p:cNvPr id="1" name="Shape 31"/>
        <p:cNvGrpSpPr/>
        <p:nvPr/>
      </p:nvGrpSpPr>
      <p:grpSpPr>
        <a:xfrm>
          <a:off x="0" y="0"/>
          <a:ext cx="0" cy="0"/>
          <a:chOff x="0" y="0"/>
          <a:chExt cx="0" cy="0"/>
        </a:xfrm>
      </p:grpSpPr>
      <p:sp>
        <p:nvSpPr>
          <p:cNvPr id="32" name="Google Shape;32;p5"/>
          <p:cNvSpPr txBox="1">
            <a:spLocks noGrp="1"/>
          </p:cNvSpPr>
          <p:nvPr>
            <p:ph type="body" idx="1"/>
          </p:nvPr>
        </p:nvSpPr>
        <p:spPr>
          <a:xfrm>
            <a:off x="2309851" y="3437533"/>
            <a:ext cx="4760400" cy="2356400"/>
          </a:xfrm>
          <a:prstGeom prst="rect">
            <a:avLst/>
          </a:prstGeom>
        </p:spPr>
        <p:txBody>
          <a:bodyPr spcFirstLastPara="1" wrap="square" lIns="91425" tIns="91425" rIns="91425" bIns="91425" anchor="t" anchorCtr="0">
            <a:noAutofit/>
          </a:bodyPr>
          <a:lstStyle>
            <a:lvl1pPr marL="609585" marR="67732" lvl="0" indent="-423323">
              <a:lnSpc>
                <a:spcPct val="150000"/>
              </a:lnSpc>
              <a:spcBef>
                <a:spcPts val="0"/>
              </a:spcBef>
              <a:spcAft>
                <a:spcPts val="0"/>
              </a:spcAft>
              <a:buSzPts val="1400"/>
              <a:buChar char="●"/>
              <a:defRPr sz="1600"/>
            </a:lvl1pPr>
            <a:lvl2pPr marL="1219170" lvl="1" indent="-406390">
              <a:spcBef>
                <a:spcPts val="0"/>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3" name="Google Shape;33;p5"/>
          <p:cNvSpPr txBox="1">
            <a:spLocks noGrp="1"/>
          </p:cNvSpPr>
          <p:nvPr>
            <p:ph type="body" idx="2"/>
          </p:nvPr>
        </p:nvSpPr>
        <p:spPr>
          <a:xfrm>
            <a:off x="7070251" y="3437533"/>
            <a:ext cx="4322800" cy="2356400"/>
          </a:xfrm>
          <a:prstGeom prst="rect">
            <a:avLst/>
          </a:prstGeom>
        </p:spPr>
        <p:txBody>
          <a:bodyPr spcFirstLastPara="1" wrap="square" lIns="91425" tIns="91425" rIns="91425" bIns="91425" anchor="t" anchorCtr="0">
            <a:noAutofit/>
          </a:bodyPr>
          <a:lstStyle>
            <a:lvl1pPr marL="609585" marR="67732" lvl="0" indent="-423323">
              <a:lnSpc>
                <a:spcPct val="150000"/>
              </a:lnSpc>
              <a:spcBef>
                <a:spcPts val="0"/>
              </a:spcBef>
              <a:spcAft>
                <a:spcPts val="0"/>
              </a:spcAft>
              <a:buSzPts val="1400"/>
              <a:buChar char="●"/>
              <a:defRPr sz="1600"/>
            </a:lvl1pPr>
            <a:lvl2pPr marL="1219170" lvl="1" indent="-406390">
              <a:spcBef>
                <a:spcPts val="0"/>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4" name="Google Shape;34;p5"/>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35" name="Google Shape;35;p5"/>
          <p:cNvSpPr/>
          <p:nvPr/>
        </p:nvSpPr>
        <p:spPr>
          <a:xfrm>
            <a:off x="9792095" y="1085165"/>
            <a:ext cx="677300" cy="54046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a:off x="10557215" y="484002"/>
            <a:ext cx="2068556" cy="1201369"/>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539934" y="884267"/>
            <a:ext cx="1481884" cy="860644"/>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p:nvPr/>
        </p:nvSpPr>
        <p:spPr>
          <a:xfrm>
            <a:off x="1835569" y="483997"/>
            <a:ext cx="638375" cy="509396"/>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5"/>
          <p:cNvSpPr/>
          <p:nvPr/>
        </p:nvSpPr>
        <p:spPr>
          <a:xfrm rot="10800000">
            <a:off x="10267367" y="1935947"/>
            <a:ext cx="1370467" cy="796055"/>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449666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6"/>
          <p:cNvSpPr/>
          <p:nvPr/>
        </p:nvSpPr>
        <p:spPr>
          <a:xfrm>
            <a:off x="-900" y="489200"/>
            <a:ext cx="12194000" cy="1445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6"/>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Tree>
    <p:extLst>
      <p:ext uri="{BB962C8B-B14F-4D97-AF65-F5344CB8AC3E}">
        <p14:creationId xmlns:p14="http://schemas.microsoft.com/office/powerpoint/2010/main" val="35063872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4" name="Google Shape;44;p7"/>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7"/>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46" name="Google Shape;46;p7"/>
          <p:cNvGrpSpPr/>
          <p:nvPr/>
        </p:nvGrpSpPr>
        <p:grpSpPr>
          <a:xfrm>
            <a:off x="-1600" y="5896807"/>
            <a:ext cx="12192383" cy="961207"/>
            <a:chOff x="6554556" y="4623505"/>
            <a:chExt cx="7127825" cy="720905"/>
          </a:xfrm>
        </p:grpSpPr>
        <p:sp>
          <p:nvSpPr>
            <p:cNvPr id="47" name="Google Shape;47;p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Google Shape;49;p7"/>
          <p:cNvSpPr txBox="1">
            <a:spLocks noGrp="1"/>
          </p:cNvSpPr>
          <p:nvPr>
            <p:ph type="title" idx="2"/>
          </p:nvPr>
        </p:nvSpPr>
        <p:spPr>
          <a:xfrm>
            <a:off x="1931967" y="2498333"/>
            <a:ext cx="8328400" cy="2832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9947106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850800" y="1578467"/>
            <a:ext cx="8490400" cy="349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38216193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2"/>
        <p:cNvGrpSpPr/>
        <p:nvPr/>
      </p:nvGrpSpPr>
      <p:grpSpPr>
        <a:xfrm>
          <a:off x="0" y="0"/>
          <a:ext cx="0" cy="0"/>
          <a:chOff x="0" y="0"/>
          <a:chExt cx="0" cy="0"/>
        </a:xfrm>
      </p:grpSpPr>
      <p:sp>
        <p:nvSpPr>
          <p:cNvPr id="53" name="Google Shape;53;p9"/>
          <p:cNvSpPr/>
          <p:nvPr/>
        </p:nvSpPr>
        <p:spPr>
          <a:xfrm>
            <a:off x="6096000" y="-167"/>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9"/>
          <p:cNvSpPr txBox="1">
            <a:spLocks noGrp="1"/>
          </p:cNvSpPr>
          <p:nvPr>
            <p:ph type="title"/>
          </p:nvPr>
        </p:nvSpPr>
        <p:spPr>
          <a:xfrm>
            <a:off x="789233" y="1644233"/>
            <a:ext cx="43704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5" name="Google Shape;55;p9"/>
          <p:cNvSpPr txBox="1">
            <a:spLocks noGrp="1"/>
          </p:cNvSpPr>
          <p:nvPr>
            <p:ph type="subTitle" idx="1"/>
          </p:nvPr>
        </p:nvSpPr>
        <p:spPr>
          <a:xfrm>
            <a:off x="789233" y="3737433"/>
            <a:ext cx="43704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6" name="Google Shape;5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74121">
              <a:spcBef>
                <a:spcPts val="0"/>
              </a:spcBef>
              <a:spcAft>
                <a:spcPts val="0"/>
              </a:spcAft>
              <a:buSzPts val="2000"/>
              <a:buChar char="●"/>
              <a:defRPr/>
            </a:lvl1pPr>
            <a:lvl2pPr marL="1219170" lvl="1" indent="-474121">
              <a:spcBef>
                <a:spcPts val="2133"/>
              </a:spcBef>
              <a:spcAft>
                <a:spcPts val="0"/>
              </a:spcAft>
              <a:buSzPts val="2000"/>
              <a:buChar char="○"/>
              <a:defRPr/>
            </a:lvl2pPr>
            <a:lvl3pPr marL="1828754" lvl="2" indent="-474121">
              <a:spcBef>
                <a:spcPts val="2133"/>
              </a:spcBef>
              <a:spcAft>
                <a:spcPts val="0"/>
              </a:spcAft>
              <a:buSzPts val="2000"/>
              <a:buChar char="■"/>
              <a:defRPr/>
            </a:lvl3pPr>
            <a:lvl4pPr marL="2438339" lvl="3" indent="-474121">
              <a:spcBef>
                <a:spcPts val="2133"/>
              </a:spcBef>
              <a:spcAft>
                <a:spcPts val="0"/>
              </a:spcAft>
              <a:buSzPts val="2000"/>
              <a:buChar char="●"/>
              <a:defRPr/>
            </a:lvl4pPr>
            <a:lvl5pPr marL="3047924" lvl="4" indent="-474121">
              <a:spcBef>
                <a:spcPts val="2133"/>
              </a:spcBef>
              <a:spcAft>
                <a:spcPts val="0"/>
              </a:spcAft>
              <a:buSzPts val="2000"/>
              <a:buChar char="○"/>
              <a:defRPr/>
            </a:lvl5pPr>
            <a:lvl6pPr marL="3657509" lvl="5" indent="-474121">
              <a:spcBef>
                <a:spcPts val="2133"/>
              </a:spcBef>
              <a:spcAft>
                <a:spcPts val="0"/>
              </a:spcAft>
              <a:buSzPts val="2000"/>
              <a:buChar char="■"/>
              <a:defRPr/>
            </a:lvl6pPr>
            <a:lvl7pPr marL="4267093" lvl="6" indent="-474121">
              <a:spcBef>
                <a:spcPts val="2133"/>
              </a:spcBef>
              <a:spcAft>
                <a:spcPts val="0"/>
              </a:spcAft>
              <a:buSzPts val="2000"/>
              <a:buChar char="●"/>
              <a:defRPr/>
            </a:lvl7pPr>
            <a:lvl8pPr marL="4876678" lvl="7" indent="-474121">
              <a:spcBef>
                <a:spcPts val="2133"/>
              </a:spcBef>
              <a:spcAft>
                <a:spcPts val="0"/>
              </a:spcAft>
              <a:buSzPts val="2000"/>
              <a:buChar char="○"/>
              <a:defRPr/>
            </a:lvl8pPr>
            <a:lvl9pPr marL="5486263" lvl="8" indent="-474121">
              <a:spcBef>
                <a:spcPts val="2133"/>
              </a:spcBef>
              <a:spcAft>
                <a:spcPts val="2133"/>
              </a:spcAft>
              <a:buSzPts val="2000"/>
              <a:buChar char="■"/>
              <a:defRPr/>
            </a:lvl9pPr>
          </a:lstStyle>
          <a:p>
            <a:endParaRPr/>
          </a:p>
        </p:txBody>
      </p:sp>
    </p:spTree>
    <p:extLst>
      <p:ext uri="{BB962C8B-B14F-4D97-AF65-F5344CB8AC3E}">
        <p14:creationId xmlns:p14="http://schemas.microsoft.com/office/powerpoint/2010/main" val="831131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7"/>
        <p:cNvGrpSpPr/>
        <p:nvPr/>
      </p:nvGrpSpPr>
      <p:grpSpPr>
        <a:xfrm>
          <a:off x="0" y="0"/>
          <a:ext cx="0" cy="0"/>
          <a:chOff x="0" y="0"/>
          <a:chExt cx="0" cy="0"/>
        </a:xfrm>
      </p:grpSpPr>
      <p:sp>
        <p:nvSpPr>
          <p:cNvPr id="58" name="Google Shape;58;p10"/>
          <p:cNvSpPr txBox="1">
            <a:spLocks noGrp="1"/>
          </p:cNvSpPr>
          <p:nvPr>
            <p:ph type="body" idx="1"/>
          </p:nvPr>
        </p:nvSpPr>
        <p:spPr>
          <a:xfrm>
            <a:off x="745460" y="5372719"/>
            <a:ext cx="87136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000"/>
              <a:buNone/>
              <a:defRPr/>
            </a:lvl1pPr>
          </a:lstStyle>
          <a:p>
            <a:endParaRPr/>
          </a:p>
        </p:txBody>
      </p:sp>
    </p:spTree>
    <p:extLst>
      <p:ext uri="{BB962C8B-B14F-4D97-AF65-F5344CB8AC3E}">
        <p14:creationId xmlns:p14="http://schemas.microsoft.com/office/powerpoint/2010/main" val="2939809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95857316"/>
      </p:ext>
    </p:extLst>
  </p:cSld>
  <p:clrMapOvr>
    <a:masterClrMapping/>
  </p:clrMapOvr>
  <p:transition spd="slow" advTm="12737">
    <p:wip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9"/>
        <p:cNvGrpSpPr/>
        <p:nvPr/>
      </p:nvGrpSpPr>
      <p:grpSpPr>
        <a:xfrm>
          <a:off x="0" y="0"/>
          <a:ext cx="0" cy="0"/>
          <a:chOff x="0" y="0"/>
          <a:chExt cx="0" cy="0"/>
        </a:xfrm>
      </p:grpSpPr>
      <p:sp>
        <p:nvSpPr>
          <p:cNvPr id="60" name="Google Shape;60;p11"/>
          <p:cNvSpPr txBox="1">
            <a:spLocks noGrp="1"/>
          </p:cNvSpPr>
          <p:nvPr>
            <p:ph type="title" hasCustomPrompt="1"/>
          </p:nvPr>
        </p:nvSpPr>
        <p:spPr>
          <a:xfrm>
            <a:off x="3238367" y="2611800"/>
            <a:ext cx="57152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7333">
                <a:solidFill>
                  <a:schemeClr val="dk2"/>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1" name="Google Shape;61;p11"/>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11"/>
          <p:cNvSpPr txBox="1">
            <a:spLocks noGrp="1"/>
          </p:cNvSpPr>
          <p:nvPr>
            <p:ph type="title" idx="2"/>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63" name="Google Shape;63;p11"/>
          <p:cNvGrpSpPr/>
          <p:nvPr/>
        </p:nvGrpSpPr>
        <p:grpSpPr>
          <a:xfrm>
            <a:off x="-1600" y="5896807"/>
            <a:ext cx="12192383" cy="961207"/>
            <a:chOff x="6554556" y="4623505"/>
            <a:chExt cx="7127825" cy="720905"/>
          </a:xfrm>
        </p:grpSpPr>
        <p:sp>
          <p:nvSpPr>
            <p:cNvPr id="64" name="Google Shape;64;p1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1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798395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Tree>
    <p:extLst>
      <p:ext uri="{BB962C8B-B14F-4D97-AF65-F5344CB8AC3E}">
        <p14:creationId xmlns:p14="http://schemas.microsoft.com/office/powerpoint/2010/main" val="37628270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67"/>
        <p:cNvGrpSpPr/>
        <p:nvPr/>
      </p:nvGrpSpPr>
      <p:grpSpPr>
        <a:xfrm>
          <a:off x="0" y="0"/>
          <a:ext cx="0" cy="0"/>
          <a:chOff x="0" y="0"/>
          <a:chExt cx="0" cy="0"/>
        </a:xfrm>
      </p:grpSpPr>
    </p:spTree>
    <p:extLst>
      <p:ext uri="{BB962C8B-B14F-4D97-AF65-F5344CB8AC3E}">
        <p14:creationId xmlns:p14="http://schemas.microsoft.com/office/powerpoint/2010/main" val="16781728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2"/>
        </a:solidFill>
        <a:effectLst/>
      </p:bgPr>
    </p:bg>
    <p:spTree>
      <p:nvGrpSpPr>
        <p:cNvPr id="1" name="Shape 68"/>
        <p:cNvGrpSpPr/>
        <p:nvPr/>
      </p:nvGrpSpPr>
      <p:grpSpPr>
        <a:xfrm>
          <a:off x="0" y="0"/>
          <a:ext cx="0" cy="0"/>
          <a:chOff x="0" y="0"/>
          <a:chExt cx="0" cy="0"/>
        </a:xfrm>
      </p:grpSpPr>
    </p:spTree>
    <p:extLst>
      <p:ext uri="{BB962C8B-B14F-4D97-AF65-F5344CB8AC3E}">
        <p14:creationId xmlns:p14="http://schemas.microsoft.com/office/powerpoint/2010/main" val="21978213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2"/>
        </a:solidFill>
        <a:effectLst/>
      </p:bgPr>
    </p:bg>
    <p:spTree>
      <p:nvGrpSpPr>
        <p:cNvPr id="1" name="Shape 69"/>
        <p:cNvGrpSpPr/>
        <p:nvPr/>
      </p:nvGrpSpPr>
      <p:grpSpPr>
        <a:xfrm>
          <a:off x="0" y="0"/>
          <a:ext cx="0" cy="0"/>
          <a:chOff x="0" y="0"/>
          <a:chExt cx="0" cy="0"/>
        </a:xfrm>
      </p:grpSpPr>
    </p:spTree>
    <p:extLst>
      <p:ext uri="{BB962C8B-B14F-4D97-AF65-F5344CB8AC3E}">
        <p14:creationId xmlns:p14="http://schemas.microsoft.com/office/powerpoint/2010/main" val="31939006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70"/>
        <p:cNvGrpSpPr/>
        <p:nvPr/>
      </p:nvGrpSpPr>
      <p:grpSpPr>
        <a:xfrm>
          <a:off x="0" y="0"/>
          <a:ext cx="0" cy="0"/>
          <a:chOff x="0" y="0"/>
          <a:chExt cx="0" cy="0"/>
        </a:xfrm>
      </p:grpSpPr>
    </p:spTree>
    <p:extLst>
      <p:ext uri="{BB962C8B-B14F-4D97-AF65-F5344CB8AC3E}">
        <p14:creationId xmlns:p14="http://schemas.microsoft.com/office/powerpoint/2010/main" val="30317590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3"/>
        </a:solidFill>
        <a:effectLst/>
      </p:bgPr>
    </p:bg>
    <p:spTree>
      <p:nvGrpSpPr>
        <p:cNvPr id="1" name="Shape 71"/>
        <p:cNvGrpSpPr/>
        <p:nvPr/>
      </p:nvGrpSpPr>
      <p:grpSpPr>
        <a:xfrm>
          <a:off x="0" y="0"/>
          <a:ext cx="0" cy="0"/>
          <a:chOff x="0" y="0"/>
          <a:chExt cx="0" cy="0"/>
        </a:xfrm>
      </p:grpSpPr>
    </p:spTree>
    <p:extLst>
      <p:ext uri="{BB962C8B-B14F-4D97-AF65-F5344CB8AC3E}">
        <p14:creationId xmlns:p14="http://schemas.microsoft.com/office/powerpoint/2010/main" val="2112391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3"/>
        </a:solidFill>
        <a:effectLst/>
      </p:bgPr>
    </p:bg>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74" name="Google Shape;74;p18">
            <a:hlinkClick r:id="" action="ppaction://noaction"/>
          </p:cNvPr>
          <p:cNvSpPr txBox="1">
            <a:spLocks noGrp="1"/>
          </p:cNvSpPr>
          <p:nvPr>
            <p:ph type="title" idx="2"/>
          </p:nvPr>
        </p:nvSpPr>
        <p:spPr>
          <a:xfrm>
            <a:off x="961200"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5" name="Google Shape;75;p18">
            <a:hlinkClick r:id="" action="ppaction://noaction"/>
          </p:cNvPr>
          <p:cNvSpPr txBox="1">
            <a:spLocks noGrp="1"/>
          </p:cNvSpPr>
          <p:nvPr>
            <p:ph type="title" idx="3"/>
          </p:nvPr>
        </p:nvSpPr>
        <p:spPr>
          <a:xfrm>
            <a:off x="3620233"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6" name="Google Shape;76;p18">
            <a:hlinkClick r:id="" action="ppaction://noaction"/>
          </p:cNvPr>
          <p:cNvSpPr txBox="1">
            <a:spLocks noGrp="1"/>
          </p:cNvSpPr>
          <p:nvPr>
            <p:ph type="title" idx="4"/>
          </p:nvPr>
        </p:nvSpPr>
        <p:spPr>
          <a:xfrm>
            <a:off x="6279267"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7" name="Google Shape;77;p18">
            <a:hlinkClick r:id="" action="ppaction://noaction"/>
          </p:cNvPr>
          <p:cNvSpPr txBox="1">
            <a:spLocks noGrp="1"/>
          </p:cNvSpPr>
          <p:nvPr>
            <p:ph type="title" idx="5"/>
          </p:nvPr>
        </p:nvSpPr>
        <p:spPr>
          <a:xfrm>
            <a:off x="8938301"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8" name="Google Shape;78;p18">
            <a:hlinkClick r:id="" action="ppaction://noaction"/>
          </p:cNvPr>
          <p:cNvSpPr txBox="1">
            <a:spLocks noGrp="1"/>
          </p:cNvSpPr>
          <p:nvPr>
            <p:ph type="subTitle" idx="1"/>
          </p:nvPr>
        </p:nvSpPr>
        <p:spPr>
          <a:xfrm>
            <a:off x="2132267" y="5344400"/>
            <a:ext cx="7942400" cy="7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568306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Body1">
  <p:cSld name="Title and Body1">
    <p:spTree>
      <p:nvGrpSpPr>
        <p:cNvPr id="1" name="Shape 79"/>
        <p:cNvGrpSpPr/>
        <p:nvPr/>
      </p:nvGrpSpPr>
      <p:grpSpPr>
        <a:xfrm>
          <a:off x="0" y="0"/>
          <a:ext cx="0" cy="0"/>
          <a:chOff x="0" y="0"/>
          <a:chExt cx="0" cy="0"/>
        </a:xfrm>
      </p:grpSpPr>
      <p:sp>
        <p:nvSpPr>
          <p:cNvPr id="80" name="Google Shape;80;p19"/>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9"/>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82" name="Google Shape;82;p19"/>
          <p:cNvGrpSpPr/>
          <p:nvPr/>
        </p:nvGrpSpPr>
        <p:grpSpPr>
          <a:xfrm>
            <a:off x="-1600" y="5896807"/>
            <a:ext cx="12192383" cy="961207"/>
            <a:chOff x="6554556" y="4623505"/>
            <a:chExt cx="7127825" cy="720905"/>
          </a:xfrm>
        </p:grpSpPr>
        <p:sp>
          <p:nvSpPr>
            <p:cNvPr id="83" name="Google Shape;83;p1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 name="Google Shape;85;p19"/>
          <p:cNvSpPr txBox="1">
            <a:spLocks noGrp="1"/>
          </p:cNvSpPr>
          <p:nvPr>
            <p:ph type="title" idx="2"/>
          </p:nvPr>
        </p:nvSpPr>
        <p:spPr>
          <a:xfrm>
            <a:off x="814700" y="3114333"/>
            <a:ext cx="3479200" cy="1604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67"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 name="Google Shape;86;p19">
            <a:hlinkClick r:id="" action="ppaction://noaction"/>
          </p:cNvPr>
          <p:cNvSpPr txBox="1">
            <a:spLocks noGrp="1"/>
          </p:cNvSpPr>
          <p:nvPr>
            <p:ph type="title" idx="3"/>
          </p:nvPr>
        </p:nvSpPr>
        <p:spPr>
          <a:xfrm>
            <a:off x="6319400" y="2524367"/>
            <a:ext cx="1891200" cy="81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7" name="Google Shape;87;p19">
            <a:hlinkClick r:id="" action="ppaction://noaction"/>
          </p:cNvPr>
          <p:cNvSpPr txBox="1">
            <a:spLocks noGrp="1"/>
          </p:cNvSpPr>
          <p:nvPr>
            <p:ph type="title" idx="4"/>
          </p:nvPr>
        </p:nvSpPr>
        <p:spPr>
          <a:xfrm>
            <a:off x="6319400" y="3509933"/>
            <a:ext cx="1891200" cy="81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 name="Google Shape;88;p19">
            <a:hlinkClick r:id="" action="ppaction://noaction"/>
          </p:cNvPr>
          <p:cNvSpPr txBox="1">
            <a:spLocks noGrp="1"/>
          </p:cNvSpPr>
          <p:nvPr>
            <p:ph type="title" idx="5"/>
          </p:nvPr>
        </p:nvSpPr>
        <p:spPr>
          <a:xfrm>
            <a:off x="6319400" y="4495500"/>
            <a:ext cx="1891200" cy="81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1943038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Body2">
  <p:cSld name="Title and Body2">
    <p:spTree>
      <p:nvGrpSpPr>
        <p:cNvPr id="1" name="Shape 89"/>
        <p:cNvGrpSpPr/>
        <p:nvPr/>
      </p:nvGrpSpPr>
      <p:grpSpPr>
        <a:xfrm>
          <a:off x="0" y="0"/>
          <a:ext cx="0" cy="0"/>
          <a:chOff x="0" y="0"/>
          <a:chExt cx="0" cy="0"/>
        </a:xfrm>
      </p:grpSpPr>
      <p:sp>
        <p:nvSpPr>
          <p:cNvPr id="90" name="Google Shape;90;p20"/>
          <p:cNvSpPr txBox="1">
            <a:spLocks noGrp="1"/>
          </p:cNvSpPr>
          <p:nvPr>
            <p:ph type="body" idx="1"/>
          </p:nvPr>
        </p:nvSpPr>
        <p:spPr>
          <a:xfrm>
            <a:off x="713597" y="2801733"/>
            <a:ext cx="6130800" cy="2345600"/>
          </a:xfrm>
          <a:prstGeom prst="rect">
            <a:avLst/>
          </a:prstGeom>
        </p:spPr>
        <p:txBody>
          <a:bodyPr spcFirstLastPara="1" wrap="square" lIns="91425" tIns="91425" rIns="91425" bIns="91425" anchor="t" anchorCtr="0">
            <a:noAutofit/>
          </a:bodyPr>
          <a:lstStyle>
            <a:lvl1pPr marL="609585" lvl="0" indent="-474121" rtl="0">
              <a:lnSpc>
                <a:spcPct val="100000"/>
              </a:lnSpc>
              <a:spcBef>
                <a:spcPts val="0"/>
              </a:spcBef>
              <a:spcAft>
                <a:spcPts val="0"/>
              </a:spcAft>
              <a:buSzPts val="2000"/>
              <a:buChar char="●"/>
              <a:defRPr/>
            </a:lvl1pPr>
            <a:lvl2pPr marL="1219170" lvl="1" indent="-457189" algn="ctr" rtl="0">
              <a:spcBef>
                <a:spcPts val="0"/>
              </a:spcBef>
              <a:spcAft>
                <a:spcPts val="0"/>
              </a:spcAft>
              <a:buSzPts val="1800"/>
              <a:buChar char="○"/>
              <a:defRPr sz="2400"/>
            </a:lvl2pPr>
            <a:lvl3pPr marL="1828754" lvl="2" indent="-457189" algn="ctr" rtl="0">
              <a:spcBef>
                <a:spcPts val="2133"/>
              </a:spcBef>
              <a:spcAft>
                <a:spcPts val="0"/>
              </a:spcAft>
              <a:buSzPts val="1800"/>
              <a:buChar char="■"/>
              <a:defRPr sz="2400"/>
            </a:lvl3pPr>
            <a:lvl4pPr marL="2438339" lvl="3" indent="-457189" algn="ctr" rtl="0">
              <a:spcBef>
                <a:spcPts val="2133"/>
              </a:spcBef>
              <a:spcAft>
                <a:spcPts val="0"/>
              </a:spcAft>
              <a:buSzPts val="1800"/>
              <a:buChar char="●"/>
              <a:defRPr sz="2400"/>
            </a:lvl4pPr>
            <a:lvl5pPr marL="3047924" lvl="4" indent="-457189" algn="ctr" rtl="0">
              <a:spcBef>
                <a:spcPts val="2133"/>
              </a:spcBef>
              <a:spcAft>
                <a:spcPts val="0"/>
              </a:spcAft>
              <a:buSzPts val="1800"/>
              <a:buChar char="○"/>
              <a:defRPr sz="2400"/>
            </a:lvl5pPr>
            <a:lvl6pPr marL="3657509" lvl="5" indent="-457189" algn="ctr" rtl="0">
              <a:spcBef>
                <a:spcPts val="2133"/>
              </a:spcBef>
              <a:spcAft>
                <a:spcPts val="0"/>
              </a:spcAft>
              <a:buSzPts val="1800"/>
              <a:buChar char="■"/>
              <a:defRPr sz="2400"/>
            </a:lvl6pPr>
            <a:lvl7pPr marL="4267093" lvl="6" indent="-457189" algn="ctr" rtl="0">
              <a:spcBef>
                <a:spcPts val="2133"/>
              </a:spcBef>
              <a:spcAft>
                <a:spcPts val="0"/>
              </a:spcAft>
              <a:buSzPts val="1800"/>
              <a:buChar char="●"/>
              <a:defRPr sz="2400"/>
            </a:lvl7pPr>
            <a:lvl8pPr marL="4876678" lvl="7" indent="-457189" algn="ctr" rtl="0">
              <a:spcBef>
                <a:spcPts val="2133"/>
              </a:spcBef>
              <a:spcAft>
                <a:spcPts val="0"/>
              </a:spcAft>
              <a:buSzPts val="1800"/>
              <a:buChar char="○"/>
              <a:defRPr sz="2400"/>
            </a:lvl8pPr>
            <a:lvl9pPr marL="5486263" lvl="8" indent="-457189" algn="ctr" rtl="0">
              <a:spcBef>
                <a:spcPts val="2133"/>
              </a:spcBef>
              <a:spcAft>
                <a:spcPts val="2133"/>
              </a:spcAft>
              <a:buSzPts val="1800"/>
              <a:buChar char="■"/>
              <a:defRPr sz="2400"/>
            </a:lvl9pPr>
          </a:lstStyle>
          <a:p>
            <a:endParaRPr/>
          </a:p>
        </p:txBody>
      </p:sp>
      <p:sp>
        <p:nvSpPr>
          <p:cNvPr id="91" name="Google Shape;91;p20"/>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0"/>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93" name="Google Shape;93;p20"/>
          <p:cNvGrpSpPr/>
          <p:nvPr/>
        </p:nvGrpSpPr>
        <p:grpSpPr>
          <a:xfrm>
            <a:off x="-1600" y="5896807"/>
            <a:ext cx="12192383" cy="961207"/>
            <a:chOff x="6554556" y="4623505"/>
            <a:chExt cx="7127825" cy="720905"/>
          </a:xfrm>
        </p:grpSpPr>
        <p:sp>
          <p:nvSpPr>
            <p:cNvPr id="94" name="Google Shape;94;p2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4678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38597912"/>
      </p:ext>
    </p:extLst>
  </p:cSld>
  <p:clrMapOvr>
    <a:masterClrMapping/>
  </p:clrMapOvr>
  <p:transition spd="slow" advTm="12737">
    <p:wip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Body3">
  <p:cSld name="Title and Body3">
    <p:spTree>
      <p:nvGrpSpPr>
        <p:cNvPr id="1" name="Shape 96"/>
        <p:cNvGrpSpPr/>
        <p:nvPr/>
      </p:nvGrpSpPr>
      <p:grpSpPr>
        <a:xfrm>
          <a:off x="0" y="0"/>
          <a:ext cx="0" cy="0"/>
          <a:chOff x="0" y="0"/>
          <a:chExt cx="0" cy="0"/>
        </a:xfrm>
      </p:grpSpPr>
      <p:sp>
        <p:nvSpPr>
          <p:cNvPr id="97" name="Google Shape;97;p21"/>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8" name="Google Shape;98;p21"/>
          <p:cNvGrpSpPr/>
          <p:nvPr/>
        </p:nvGrpSpPr>
        <p:grpSpPr>
          <a:xfrm>
            <a:off x="-1600" y="5896807"/>
            <a:ext cx="12192383" cy="961207"/>
            <a:chOff x="6554556" y="4623505"/>
            <a:chExt cx="7127825" cy="720905"/>
          </a:xfrm>
        </p:grpSpPr>
        <p:sp>
          <p:nvSpPr>
            <p:cNvPr id="99" name="Google Shape;99;p2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 name="Google Shape;101;p21">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21"/>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7313563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Header1">
  <p:cSld name="Section Header1">
    <p:spTree>
      <p:nvGrpSpPr>
        <p:cNvPr id="1" name="Shape 103"/>
        <p:cNvGrpSpPr/>
        <p:nvPr/>
      </p:nvGrpSpPr>
      <p:grpSpPr>
        <a:xfrm>
          <a:off x="0" y="0"/>
          <a:ext cx="0" cy="0"/>
          <a:chOff x="0" y="0"/>
          <a:chExt cx="0" cy="0"/>
        </a:xfrm>
      </p:grpSpPr>
      <p:sp>
        <p:nvSpPr>
          <p:cNvPr id="104" name="Google Shape;104;p22"/>
          <p:cNvSpPr/>
          <p:nvPr/>
        </p:nvSpPr>
        <p:spPr>
          <a:xfrm>
            <a:off x="-1600" y="3429000"/>
            <a:ext cx="12213200" cy="246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5" name="Google Shape;105;p22"/>
          <p:cNvGrpSpPr/>
          <p:nvPr/>
        </p:nvGrpSpPr>
        <p:grpSpPr>
          <a:xfrm>
            <a:off x="-2044" y="5896843"/>
            <a:ext cx="12200936" cy="961207"/>
            <a:chOff x="6554556" y="4623505"/>
            <a:chExt cx="7127825" cy="720905"/>
          </a:xfrm>
        </p:grpSpPr>
        <p:sp>
          <p:nvSpPr>
            <p:cNvPr id="106" name="Google Shape;106;p22"/>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2"/>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 name="Google Shape;108;p22"/>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09" name="Google Shape;109;p22"/>
          <p:cNvSpPr txBox="1">
            <a:spLocks noGrp="1"/>
          </p:cNvSpPr>
          <p:nvPr>
            <p:ph type="subTitle" idx="1"/>
          </p:nvPr>
        </p:nvSpPr>
        <p:spPr>
          <a:xfrm>
            <a:off x="961200" y="1727108"/>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5975532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110"/>
        <p:cNvGrpSpPr/>
        <p:nvPr/>
      </p:nvGrpSpPr>
      <p:grpSpPr>
        <a:xfrm>
          <a:off x="0" y="0"/>
          <a:ext cx="0" cy="0"/>
          <a:chOff x="0" y="0"/>
          <a:chExt cx="0" cy="0"/>
        </a:xfrm>
      </p:grpSpPr>
      <p:sp>
        <p:nvSpPr>
          <p:cNvPr id="111" name="Google Shape;111;p23"/>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23"/>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13" name="Google Shape;113;p23"/>
          <p:cNvGrpSpPr/>
          <p:nvPr/>
        </p:nvGrpSpPr>
        <p:grpSpPr>
          <a:xfrm>
            <a:off x="-1600" y="5896807"/>
            <a:ext cx="12192383" cy="961207"/>
            <a:chOff x="6554556" y="4623505"/>
            <a:chExt cx="7127825" cy="720905"/>
          </a:xfrm>
        </p:grpSpPr>
        <p:sp>
          <p:nvSpPr>
            <p:cNvPr id="114" name="Google Shape;114;p2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852703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Body4">
  <p:cSld name="Title and Body4">
    <p:spTree>
      <p:nvGrpSpPr>
        <p:cNvPr id="1" name="Shape 116"/>
        <p:cNvGrpSpPr/>
        <p:nvPr/>
      </p:nvGrpSpPr>
      <p:grpSpPr>
        <a:xfrm>
          <a:off x="0" y="0"/>
          <a:ext cx="0" cy="0"/>
          <a:chOff x="0" y="0"/>
          <a:chExt cx="0" cy="0"/>
        </a:xfrm>
      </p:grpSpPr>
      <p:sp>
        <p:nvSpPr>
          <p:cNvPr id="117" name="Google Shape;117;p24"/>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2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19" name="Google Shape;119;p24"/>
          <p:cNvGrpSpPr/>
          <p:nvPr/>
        </p:nvGrpSpPr>
        <p:grpSpPr>
          <a:xfrm>
            <a:off x="-1600" y="5896807"/>
            <a:ext cx="12192383" cy="961207"/>
            <a:chOff x="6554556" y="4623505"/>
            <a:chExt cx="7127825" cy="720905"/>
          </a:xfrm>
        </p:grpSpPr>
        <p:sp>
          <p:nvSpPr>
            <p:cNvPr id="120" name="Google Shape;120;p2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2" name="Google Shape;122;p24"/>
          <p:cNvSpPr txBox="1">
            <a:spLocks noGrp="1"/>
          </p:cNvSpPr>
          <p:nvPr>
            <p:ph type="title" idx="2"/>
          </p:nvPr>
        </p:nvSpPr>
        <p:spPr>
          <a:xfrm>
            <a:off x="2120467" y="2963615"/>
            <a:ext cx="79512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7504012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Body5">
  <p:cSld name="Title and Body5">
    <p:spTree>
      <p:nvGrpSpPr>
        <p:cNvPr id="1" name="Shape 123"/>
        <p:cNvGrpSpPr/>
        <p:nvPr/>
      </p:nvGrpSpPr>
      <p:grpSpPr>
        <a:xfrm>
          <a:off x="0" y="0"/>
          <a:ext cx="0" cy="0"/>
          <a:chOff x="0" y="0"/>
          <a:chExt cx="0" cy="0"/>
        </a:xfrm>
      </p:grpSpPr>
      <p:sp>
        <p:nvSpPr>
          <p:cNvPr id="124" name="Google Shape;124;p25"/>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25"/>
          <p:cNvGrpSpPr/>
          <p:nvPr/>
        </p:nvGrpSpPr>
        <p:grpSpPr>
          <a:xfrm>
            <a:off x="-1600" y="5896807"/>
            <a:ext cx="12192383" cy="961207"/>
            <a:chOff x="6554556" y="4623505"/>
            <a:chExt cx="7127825" cy="720905"/>
          </a:xfrm>
        </p:grpSpPr>
        <p:sp>
          <p:nvSpPr>
            <p:cNvPr id="126" name="Google Shape;126;p2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 name="Google Shape;128;p25">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9" name="Google Shape;129;p25"/>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9124455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ection Header2">
  <p:cSld name="Section Header2">
    <p:spTree>
      <p:nvGrpSpPr>
        <p:cNvPr id="1" name="Shape 130"/>
        <p:cNvGrpSpPr/>
        <p:nvPr/>
      </p:nvGrpSpPr>
      <p:grpSpPr>
        <a:xfrm>
          <a:off x="0" y="0"/>
          <a:ext cx="0" cy="0"/>
          <a:chOff x="0" y="0"/>
          <a:chExt cx="0" cy="0"/>
        </a:xfrm>
      </p:grpSpPr>
      <p:sp>
        <p:nvSpPr>
          <p:cNvPr id="131" name="Google Shape;131;p26"/>
          <p:cNvSpPr/>
          <p:nvPr/>
        </p:nvSpPr>
        <p:spPr>
          <a:xfrm>
            <a:off x="-1600" y="3429000"/>
            <a:ext cx="12213200" cy="246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2" name="Google Shape;132;p26"/>
          <p:cNvGrpSpPr/>
          <p:nvPr/>
        </p:nvGrpSpPr>
        <p:grpSpPr>
          <a:xfrm>
            <a:off x="-2044" y="5896843"/>
            <a:ext cx="12200936" cy="961207"/>
            <a:chOff x="6554556" y="4623505"/>
            <a:chExt cx="7127825" cy="720905"/>
          </a:xfrm>
        </p:grpSpPr>
        <p:sp>
          <p:nvSpPr>
            <p:cNvPr id="133" name="Google Shape;133;p2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5" name="Google Shape;135;p26"/>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6" name="Google Shape;136;p26"/>
          <p:cNvSpPr txBox="1">
            <a:spLocks noGrp="1"/>
          </p:cNvSpPr>
          <p:nvPr>
            <p:ph type="subTitle" idx="1"/>
          </p:nvPr>
        </p:nvSpPr>
        <p:spPr>
          <a:xfrm>
            <a:off x="961200" y="173379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7041479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Body6">
  <p:cSld name="Title and Body6">
    <p:spTree>
      <p:nvGrpSpPr>
        <p:cNvPr id="1" name="Shape 137"/>
        <p:cNvGrpSpPr/>
        <p:nvPr/>
      </p:nvGrpSpPr>
      <p:grpSpPr>
        <a:xfrm>
          <a:off x="0" y="0"/>
          <a:ext cx="0" cy="0"/>
          <a:chOff x="0" y="0"/>
          <a:chExt cx="0" cy="0"/>
        </a:xfrm>
      </p:grpSpPr>
      <p:sp>
        <p:nvSpPr>
          <p:cNvPr id="138" name="Google Shape;138;p27"/>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9" name="Google Shape;139;p27"/>
          <p:cNvGrpSpPr/>
          <p:nvPr/>
        </p:nvGrpSpPr>
        <p:grpSpPr>
          <a:xfrm>
            <a:off x="-1600" y="5896807"/>
            <a:ext cx="12192383" cy="961207"/>
            <a:chOff x="6554556" y="4623505"/>
            <a:chExt cx="7127825" cy="720905"/>
          </a:xfrm>
        </p:grpSpPr>
        <p:sp>
          <p:nvSpPr>
            <p:cNvPr id="140" name="Google Shape;140;p2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2" name="Google Shape;142;p27">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3" name="Google Shape;143;p27"/>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0391242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Only Title 2">
  <p:cSld name="Only Title 2">
    <p:spTree>
      <p:nvGrpSpPr>
        <p:cNvPr id="1" name="Shape 144"/>
        <p:cNvGrpSpPr/>
        <p:nvPr/>
      </p:nvGrpSpPr>
      <p:grpSpPr>
        <a:xfrm>
          <a:off x="0" y="0"/>
          <a:ext cx="0" cy="0"/>
          <a:chOff x="0" y="0"/>
          <a:chExt cx="0" cy="0"/>
        </a:xfrm>
      </p:grpSpPr>
      <p:sp>
        <p:nvSpPr>
          <p:cNvPr id="145" name="Google Shape;145;p28"/>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28"/>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47" name="Google Shape;147;p28"/>
          <p:cNvGrpSpPr/>
          <p:nvPr/>
        </p:nvGrpSpPr>
        <p:grpSpPr>
          <a:xfrm>
            <a:off x="-1600" y="5896807"/>
            <a:ext cx="12192383" cy="961207"/>
            <a:chOff x="6554556" y="4623505"/>
            <a:chExt cx="7127825" cy="720905"/>
          </a:xfrm>
        </p:grpSpPr>
        <p:sp>
          <p:nvSpPr>
            <p:cNvPr id="148" name="Google Shape;148;p28"/>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8"/>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19972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Body7">
  <p:cSld name="Title and Body7">
    <p:spTree>
      <p:nvGrpSpPr>
        <p:cNvPr id="1" name="Shape 150"/>
        <p:cNvGrpSpPr/>
        <p:nvPr/>
      </p:nvGrpSpPr>
      <p:grpSpPr>
        <a:xfrm>
          <a:off x="0" y="0"/>
          <a:ext cx="0" cy="0"/>
          <a:chOff x="0" y="0"/>
          <a:chExt cx="0" cy="0"/>
        </a:xfrm>
      </p:grpSpPr>
      <p:sp>
        <p:nvSpPr>
          <p:cNvPr id="151" name="Google Shape;151;p29"/>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29"/>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153" name="Google Shape;153;p29"/>
          <p:cNvSpPr txBox="1">
            <a:spLocks noGrp="1"/>
          </p:cNvSpPr>
          <p:nvPr>
            <p:ph type="title" idx="2"/>
          </p:nvPr>
        </p:nvSpPr>
        <p:spPr>
          <a:xfrm>
            <a:off x="2120467" y="2498333"/>
            <a:ext cx="7951200" cy="28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4" name="Google Shape;154;p29"/>
          <p:cNvGrpSpPr/>
          <p:nvPr/>
        </p:nvGrpSpPr>
        <p:grpSpPr>
          <a:xfrm>
            <a:off x="-1600" y="5896807"/>
            <a:ext cx="12192383" cy="961207"/>
            <a:chOff x="6554556" y="4623505"/>
            <a:chExt cx="7127825" cy="720905"/>
          </a:xfrm>
        </p:grpSpPr>
        <p:sp>
          <p:nvSpPr>
            <p:cNvPr id="155" name="Google Shape;155;p2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053348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Body8">
  <p:cSld name="Title and Body8">
    <p:spTree>
      <p:nvGrpSpPr>
        <p:cNvPr id="1" name="Shape 157"/>
        <p:cNvGrpSpPr/>
        <p:nvPr/>
      </p:nvGrpSpPr>
      <p:grpSpPr>
        <a:xfrm>
          <a:off x="0" y="0"/>
          <a:ext cx="0" cy="0"/>
          <a:chOff x="0" y="0"/>
          <a:chExt cx="0" cy="0"/>
        </a:xfrm>
      </p:grpSpPr>
      <p:sp>
        <p:nvSpPr>
          <p:cNvPr id="158" name="Google Shape;158;p30"/>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30"/>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160" name="Google Shape;160;p30"/>
          <p:cNvSpPr txBox="1">
            <a:spLocks noGrp="1"/>
          </p:cNvSpPr>
          <p:nvPr>
            <p:ph type="title" idx="2"/>
          </p:nvPr>
        </p:nvSpPr>
        <p:spPr>
          <a:xfrm>
            <a:off x="2120467" y="2498333"/>
            <a:ext cx="79512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61" name="Google Shape;161;p30"/>
          <p:cNvGrpSpPr/>
          <p:nvPr/>
        </p:nvGrpSpPr>
        <p:grpSpPr>
          <a:xfrm>
            <a:off x="-1600" y="5896807"/>
            <a:ext cx="12192383" cy="961207"/>
            <a:chOff x="6554556" y="4623505"/>
            <a:chExt cx="7127825" cy="720905"/>
          </a:xfrm>
        </p:grpSpPr>
        <p:sp>
          <p:nvSpPr>
            <p:cNvPr id="162" name="Google Shape;162;p3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3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5417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28349686"/>
      </p:ext>
    </p:extLst>
  </p:cSld>
  <p:clrMapOvr>
    <a:masterClrMapping/>
  </p:clrMapOvr>
  <p:transition spd="slow" advTm="12737">
    <p:wip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Section Header3">
  <p:cSld name="Section Header3">
    <p:spTree>
      <p:nvGrpSpPr>
        <p:cNvPr id="1" name="Shape 164"/>
        <p:cNvGrpSpPr/>
        <p:nvPr/>
      </p:nvGrpSpPr>
      <p:grpSpPr>
        <a:xfrm>
          <a:off x="0" y="0"/>
          <a:ext cx="0" cy="0"/>
          <a:chOff x="0" y="0"/>
          <a:chExt cx="0" cy="0"/>
        </a:xfrm>
      </p:grpSpPr>
      <p:sp>
        <p:nvSpPr>
          <p:cNvPr id="165" name="Google Shape;165;p31"/>
          <p:cNvSpPr/>
          <p:nvPr/>
        </p:nvSpPr>
        <p:spPr>
          <a:xfrm>
            <a:off x="-1600" y="3429000"/>
            <a:ext cx="12213200" cy="2468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31"/>
          <p:cNvGrpSpPr/>
          <p:nvPr/>
        </p:nvGrpSpPr>
        <p:grpSpPr>
          <a:xfrm>
            <a:off x="-2044" y="5896843"/>
            <a:ext cx="12200936" cy="961207"/>
            <a:chOff x="6554556" y="4623505"/>
            <a:chExt cx="7127825" cy="720905"/>
          </a:xfrm>
        </p:grpSpPr>
        <p:sp>
          <p:nvSpPr>
            <p:cNvPr id="167" name="Google Shape;167;p3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3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31"/>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0" name="Google Shape;170;p31"/>
          <p:cNvSpPr txBox="1">
            <a:spLocks noGrp="1"/>
          </p:cNvSpPr>
          <p:nvPr>
            <p:ph type="subTitle" idx="1"/>
          </p:nvPr>
        </p:nvSpPr>
        <p:spPr>
          <a:xfrm>
            <a:off x="961200" y="17473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2977437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Body9">
  <p:cSld name="Title and Body9">
    <p:spTree>
      <p:nvGrpSpPr>
        <p:cNvPr id="1" name="Shape 171"/>
        <p:cNvGrpSpPr/>
        <p:nvPr/>
      </p:nvGrpSpPr>
      <p:grpSpPr>
        <a:xfrm>
          <a:off x="0" y="0"/>
          <a:ext cx="0" cy="0"/>
          <a:chOff x="0" y="0"/>
          <a:chExt cx="0" cy="0"/>
        </a:xfrm>
      </p:grpSpPr>
      <p:sp>
        <p:nvSpPr>
          <p:cNvPr id="172" name="Google Shape;172;p32"/>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3" name="Google Shape;173;p32"/>
          <p:cNvGrpSpPr/>
          <p:nvPr/>
        </p:nvGrpSpPr>
        <p:grpSpPr>
          <a:xfrm>
            <a:off x="-1600" y="5896807"/>
            <a:ext cx="12192383" cy="961207"/>
            <a:chOff x="6554556" y="4623505"/>
            <a:chExt cx="7127825" cy="720905"/>
          </a:xfrm>
        </p:grpSpPr>
        <p:sp>
          <p:nvSpPr>
            <p:cNvPr id="174" name="Google Shape;174;p32"/>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32"/>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6" name="Google Shape;176;p32">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7" name="Google Shape;177;p32"/>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0413359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Body 10">
  <p:cSld name="Title and Body 10">
    <p:spTree>
      <p:nvGrpSpPr>
        <p:cNvPr id="1" name="Shape 178"/>
        <p:cNvGrpSpPr/>
        <p:nvPr/>
      </p:nvGrpSpPr>
      <p:grpSpPr>
        <a:xfrm>
          <a:off x="0" y="0"/>
          <a:ext cx="0" cy="0"/>
          <a:chOff x="0" y="0"/>
          <a:chExt cx="0" cy="0"/>
        </a:xfrm>
      </p:grpSpPr>
      <p:grpSp>
        <p:nvGrpSpPr>
          <p:cNvPr id="179" name="Google Shape;179;p33"/>
          <p:cNvGrpSpPr/>
          <p:nvPr/>
        </p:nvGrpSpPr>
        <p:grpSpPr>
          <a:xfrm>
            <a:off x="-1600" y="5896807"/>
            <a:ext cx="12192383" cy="961207"/>
            <a:chOff x="6554556" y="4623505"/>
            <a:chExt cx="7127825" cy="720905"/>
          </a:xfrm>
        </p:grpSpPr>
        <p:sp>
          <p:nvSpPr>
            <p:cNvPr id="180" name="Google Shape;180;p3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3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2" name="Google Shape;182;p33"/>
          <p:cNvSpPr/>
          <p:nvPr/>
        </p:nvSpPr>
        <p:spPr>
          <a:xfrm>
            <a:off x="-900" y="489200"/>
            <a:ext cx="12194000" cy="14456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33"/>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184" name="Google Shape;184;p33"/>
          <p:cNvSpPr txBox="1">
            <a:spLocks noGrp="1"/>
          </p:cNvSpPr>
          <p:nvPr>
            <p:ph type="title" idx="2"/>
          </p:nvPr>
        </p:nvSpPr>
        <p:spPr>
          <a:xfrm>
            <a:off x="2120467" y="2498333"/>
            <a:ext cx="7951200" cy="28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363700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Only Title 3">
  <p:cSld name="Only Title 3">
    <p:spTree>
      <p:nvGrpSpPr>
        <p:cNvPr id="1" name="Shape 185"/>
        <p:cNvGrpSpPr/>
        <p:nvPr/>
      </p:nvGrpSpPr>
      <p:grpSpPr>
        <a:xfrm>
          <a:off x="0" y="0"/>
          <a:ext cx="0" cy="0"/>
          <a:chOff x="0" y="0"/>
          <a:chExt cx="0" cy="0"/>
        </a:xfrm>
      </p:grpSpPr>
      <p:grpSp>
        <p:nvGrpSpPr>
          <p:cNvPr id="186" name="Google Shape;186;p34"/>
          <p:cNvGrpSpPr/>
          <p:nvPr/>
        </p:nvGrpSpPr>
        <p:grpSpPr>
          <a:xfrm>
            <a:off x="-1600" y="5896807"/>
            <a:ext cx="12192383" cy="961207"/>
            <a:chOff x="6554556" y="4623505"/>
            <a:chExt cx="7127825" cy="720905"/>
          </a:xfrm>
        </p:grpSpPr>
        <p:sp>
          <p:nvSpPr>
            <p:cNvPr id="187" name="Google Shape;187;p3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3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9" name="Google Shape;189;p34"/>
          <p:cNvSpPr/>
          <p:nvPr/>
        </p:nvSpPr>
        <p:spPr>
          <a:xfrm>
            <a:off x="-900" y="489200"/>
            <a:ext cx="12194000" cy="14456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3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Tree>
    <p:extLst>
      <p:ext uri="{BB962C8B-B14F-4D97-AF65-F5344CB8AC3E}">
        <p14:creationId xmlns:p14="http://schemas.microsoft.com/office/powerpoint/2010/main" val="18795199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Body 12">
  <p:cSld name="Title and Body 12">
    <p:spTree>
      <p:nvGrpSpPr>
        <p:cNvPr id="1" name="Shape 200"/>
        <p:cNvGrpSpPr/>
        <p:nvPr/>
      </p:nvGrpSpPr>
      <p:grpSpPr>
        <a:xfrm>
          <a:off x="0" y="0"/>
          <a:ext cx="0" cy="0"/>
          <a:chOff x="0" y="0"/>
          <a:chExt cx="0" cy="0"/>
        </a:xfrm>
      </p:grpSpPr>
      <p:grpSp>
        <p:nvGrpSpPr>
          <p:cNvPr id="201" name="Google Shape;201;p36"/>
          <p:cNvGrpSpPr/>
          <p:nvPr/>
        </p:nvGrpSpPr>
        <p:grpSpPr>
          <a:xfrm>
            <a:off x="-1600" y="5896807"/>
            <a:ext cx="12192383" cy="961207"/>
            <a:chOff x="6554556" y="4623505"/>
            <a:chExt cx="7127825" cy="720905"/>
          </a:xfrm>
        </p:grpSpPr>
        <p:sp>
          <p:nvSpPr>
            <p:cNvPr id="202" name="Google Shape;202;p3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3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36"/>
          <p:cNvSpPr/>
          <p:nvPr/>
        </p:nvSpPr>
        <p:spPr>
          <a:xfrm>
            <a:off x="-900" y="489200"/>
            <a:ext cx="12194000" cy="14456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36"/>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206" name="Google Shape;206;p36"/>
          <p:cNvSpPr txBox="1">
            <a:spLocks noGrp="1"/>
          </p:cNvSpPr>
          <p:nvPr>
            <p:ph type="title" idx="2"/>
          </p:nvPr>
        </p:nvSpPr>
        <p:spPr>
          <a:xfrm>
            <a:off x="2120467" y="2498333"/>
            <a:ext cx="79512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97782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hanks + Credits">
  <p:cSld name="Thanks + Credits">
    <p:bg>
      <p:bgPr>
        <a:solidFill>
          <a:schemeClr val="lt2"/>
        </a:solidFill>
        <a:effectLst/>
      </p:bgPr>
    </p:bg>
    <p:spTree>
      <p:nvGrpSpPr>
        <p:cNvPr id="1" name="Shape 207"/>
        <p:cNvGrpSpPr/>
        <p:nvPr/>
      </p:nvGrpSpPr>
      <p:grpSpPr>
        <a:xfrm>
          <a:off x="0" y="0"/>
          <a:ext cx="0" cy="0"/>
          <a:chOff x="0" y="0"/>
          <a:chExt cx="0" cy="0"/>
        </a:xfrm>
      </p:grpSpPr>
      <p:sp>
        <p:nvSpPr>
          <p:cNvPr id="208" name="Google Shape;208;p37"/>
          <p:cNvSpPr/>
          <p:nvPr/>
        </p:nvSpPr>
        <p:spPr>
          <a:xfrm>
            <a:off x="428665" y="2159833"/>
            <a:ext cx="6640000" cy="6640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9" name="Google Shape;209;p37"/>
          <p:cNvGrpSpPr/>
          <p:nvPr/>
        </p:nvGrpSpPr>
        <p:grpSpPr>
          <a:xfrm>
            <a:off x="-2044" y="5896843"/>
            <a:ext cx="12200936" cy="961207"/>
            <a:chOff x="6554556" y="4623505"/>
            <a:chExt cx="7127825" cy="720905"/>
          </a:xfrm>
        </p:grpSpPr>
        <p:sp>
          <p:nvSpPr>
            <p:cNvPr id="210" name="Google Shape;210;p3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3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 name="Google Shape;212;p37"/>
          <p:cNvSpPr txBox="1"/>
          <p:nvPr/>
        </p:nvSpPr>
        <p:spPr>
          <a:xfrm>
            <a:off x="6686133" y="4625500"/>
            <a:ext cx="3984800" cy="6420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333">
                <a:solidFill>
                  <a:schemeClr val="dk1"/>
                </a:solidFill>
                <a:latin typeface="Lato" panose="020F0502020204030203"/>
                <a:ea typeface="Lato" panose="020F0502020204030203"/>
                <a:cs typeface="Lato" panose="020F0502020204030203"/>
                <a:sym typeface="Lato" panose="020F0502020204030203"/>
              </a:rPr>
              <a:t>CREDITS: This presentation template was created by Slidesgo, including icons by Flaticon, and infographics &amp; images by Freepik</a:t>
            </a:r>
            <a:endParaRPr sz="1333">
              <a:solidFill>
                <a:schemeClr val="dk1"/>
              </a:solidFill>
              <a:latin typeface="Lato" panose="020F0502020204030203"/>
              <a:ea typeface="Lato" panose="020F0502020204030203"/>
              <a:cs typeface="Lato" panose="020F0502020204030203"/>
              <a:sym typeface="Lato" panose="020F0502020204030203"/>
            </a:endParaRPr>
          </a:p>
        </p:txBody>
      </p:sp>
      <p:sp>
        <p:nvSpPr>
          <p:cNvPr id="213" name="Google Shape;213;p37"/>
          <p:cNvSpPr txBox="1">
            <a:spLocks noGrp="1"/>
          </p:cNvSpPr>
          <p:nvPr>
            <p:ph type="title"/>
          </p:nvPr>
        </p:nvSpPr>
        <p:spPr>
          <a:xfrm>
            <a:off x="3360451" y="931667"/>
            <a:ext cx="5465600" cy="74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80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14" name="Google Shape;214;p37"/>
          <p:cNvSpPr txBox="1">
            <a:spLocks noGrp="1"/>
          </p:cNvSpPr>
          <p:nvPr>
            <p:ph type="subTitle" idx="1"/>
          </p:nvPr>
        </p:nvSpPr>
        <p:spPr>
          <a:xfrm>
            <a:off x="6931813" y="5233533"/>
            <a:ext cx="3473600" cy="415200"/>
          </a:xfrm>
          <a:prstGeom prst="rect">
            <a:avLst/>
          </a:prstGeom>
        </p:spPr>
        <p:txBody>
          <a:bodyPr spcFirstLastPara="1" wrap="square" lIns="91425" tIns="91425" rIns="91425" bIns="91425" anchor="t" anchorCtr="0">
            <a:noAutofit/>
          </a:bodyPr>
          <a:lstStyle>
            <a:lvl1pPr lvl="0" algn="ctr" rtl="0">
              <a:lnSpc>
                <a:spcPct val="100000"/>
              </a:lnSpc>
              <a:spcBef>
                <a:spcPts val="400"/>
              </a:spcBef>
              <a:spcAft>
                <a:spcPts val="0"/>
              </a:spcAft>
              <a:buNone/>
              <a:defRPr sz="1600" b="0"/>
            </a:lvl1pPr>
            <a:lvl2pPr lvl="1" algn="ctr" rtl="0">
              <a:lnSpc>
                <a:spcPct val="100000"/>
              </a:lnSpc>
              <a:spcBef>
                <a:spcPts val="400"/>
              </a:spcBef>
              <a:spcAft>
                <a:spcPts val="0"/>
              </a:spcAft>
              <a:buNone/>
              <a:defRPr sz="1600"/>
            </a:lvl2pPr>
            <a:lvl3pPr lvl="2" algn="ctr" rtl="0">
              <a:lnSpc>
                <a:spcPct val="100000"/>
              </a:lnSpc>
              <a:spcBef>
                <a:spcPts val="400"/>
              </a:spcBef>
              <a:spcAft>
                <a:spcPts val="0"/>
              </a:spcAft>
              <a:buNone/>
              <a:defRPr sz="1600"/>
            </a:lvl3pPr>
            <a:lvl4pPr lvl="3" algn="ctr" rtl="0">
              <a:lnSpc>
                <a:spcPct val="100000"/>
              </a:lnSpc>
              <a:spcBef>
                <a:spcPts val="400"/>
              </a:spcBef>
              <a:spcAft>
                <a:spcPts val="0"/>
              </a:spcAft>
              <a:buNone/>
              <a:defRPr sz="1600"/>
            </a:lvl4pPr>
            <a:lvl5pPr lvl="4" algn="ctr" rtl="0">
              <a:lnSpc>
                <a:spcPct val="100000"/>
              </a:lnSpc>
              <a:spcBef>
                <a:spcPts val="400"/>
              </a:spcBef>
              <a:spcAft>
                <a:spcPts val="0"/>
              </a:spcAft>
              <a:buNone/>
              <a:defRPr sz="1600"/>
            </a:lvl5pPr>
            <a:lvl6pPr lvl="5" algn="ctr" rtl="0">
              <a:lnSpc>
                <a:spcPct val="100000"/>
              </a:lnSpc>
              <a:spcBef>
                <a:spcPts val="400"/>
              </a:spcBef>
              <a:spcAft>
                <a:spcPts val="0"/>
              </a:spcAft>
              <a:buNone/>
              <a:defRPr sz="1600"/>
            </a:lvl6pPr>
            <a:lvl7pPr lvl="6" algn="ctr" rtl="0">
              <a:lnSpc>
                <a:spcPct val="100000"/>
              </a:lnSpc>
              <a:spcBef>
                <a:spcPts val="400"/>
              </a:spcBef>
              <a:spcAft>
                <a:spcPts val="0"/>
              </a:spcAft>
              <a:buNone/>
              <a:defRPr sz="1600"/>
            </a:lvl7pPr>
            <a:lvl8pPr lvl="7" algn="ctr" rtl="0">
              <a:lnSpc>
                <a:spcPct val="100000"/>
              </a:lnSpc>
              <a:spcBef>
                <a:spcPts val="400"/>
              </a:spcBef>
              <a:spcAft>
                <a:spcPts val="0"/>
              </a:spcAft>
              <a:buNone/>
              <a:defRPr sz="1600"/>
            </a:lvl8pPr>
            <a:lvl9pPr lvl="8" algn="ctr" rtl="0">
              <a:lnSpc>
                <a:spcPct val="100000"/>
              </a:lnSpc>
              <a:spcBef>
                <a:spcPts val="400"/>
              </a:spcBef>
              <a:spcAft>
                <a:spcPts val="0"/>
              </a:spcAft>
              <a:buNone/>
              <a:defRPr sz="1600"/>
            </a:lvl9pPr>
          </a:lstStyle>
          <a:p>
            <a:endParaRPr/>
          </a:p>
        </p:txBody>
      </p:sp>
      <p:sp>
        <p:nvSpPr>
          <p:cNvPr id="215" name="Google Shape;215;p37"/>
          <p:cNvSpPr txBox="1">
            <a:spLocks noGrp="1"/>
          </p:cNvSpPr>
          <p:nvPr>
            <p:ph type="subTitle" idx="2"/>
          </p:nvPr>
        </p:nvSpPr>
        <p:spPr>
          <a:xfrm>
            <a:off x="3399467" y="2398029"/>
            <a:ext cx="5425600" cy="119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b="0"/>
            </a:lvl1pPr>
            <a:lvl2pPr lvl="1" algn="ctr" rtl="0">
              <a:lnSpc>
                <a:spcPct val="100000"/>
              </a:lnSpc>
              <a:spcBef>
                <a:spcPts val="2133"/>
              </a:spcBef>
              <a:spcAft>
                <a:spcPts val="0"/>
              </a:spcAft>
              <a:buNone/>
              <a:defRPr sz="2133"/>
            </a:lvl2pPr>
            <a:lvl3pPr lvl="2" algn="ctr" rtl="0">
              <a:lnSpc>
                <a:spcPct val="100000"/>
              </a:lnSpc>
              <a:spcBef>
                <a:spcPts val="2133"/>
              </a:spcBef>
              <a:spcAft>
                <a:spcPts val="0"/>
              </a:spcAft>
              <a:buNone/>
              <a:defRPr sz="2133"/>
            </a:lvl3pPr>
            <a:lvl4pPr lvl="3" algn="ctr" rtl="0">
              <a:lnSpc>
                <a:spcPct val="100000"/>
              </a:lnSpc>
              <a:spcBef>
                <a:spcPts val="2133"/>
              </a:spcBef>
              <a:spcAft>
                <a:spcPts val="0"/>
              </a:spcAft>
              <a:buNone/>
              <a:defRPr sz="2133"/>
            </a:lvl4pPr>
            <a:lvl5pPr lvl="4" algn="ctr" rtl="0">
              <a:lnSpc>
                <a:spcPct val="100000"/>
              </a:lnSpc>
              <a:spcBef>
                <a:spcPts val="2133"/>
              </a:spcBef>
              <a:spcAft>
                <a:spcPts val="0"/>
              </a:spcAft>
              <a:buNone/>
              <a:defRPr sz="2133"/>
            </a:lvl5pPr>
            <a:lvl6pPr lvl="5" algn="ctr" rtl="0">
              <a:lnSpc>
                <a:spcPct val="100000"/>
              </a:lnSpc>
              <a:spcBef>
                <a:spcPts val="2133"/>
              </a:spcBef>
              <a:spcAft>
                <a:spcPts val="0"/>
              </a:spcAft>
              <a:buNone/>
              <a:defRPr sz="2133"/>
            </a:lvl6pPr>
            <a:lvl7pPr lvl="6" algn="ctr" rtl="0">
              <a:lnSpc>
                <a:spcPct val="100000"/>
              </a:lnSpc>
              <a:spcBef>
                <a:spcPts val="2133"/>
              </a:spcBef>
              <a:spcAft>
                <a:spcPts val="0"/>
              </a:spcAft>
              <a:buNone/>
              <a:defRPr sz="2133"/>
            </a:lvl7pPr>
            <a:lvl8pPr lvl="7" algn="ctr" rtl="0">
              <a:lnSpc>
                <a:spcPct val="100000"/>
              </a:lnSpc>
              <a:spcBef>
                <a:spcPts val="2133"/>
              </a:spcBef>
              <a:spcAft>
                <a:spcPts val="0"/>
              </a:spcAft>
              <a:buNone/>
              <a:defRPr sz="2133"/>
            </a:lvl8pPr>
            <a:lvl9pPr lvl="8" algn="ctr" rtl="0">
              <a:lnSpc>
                <a:spcPct val="100000"/>
              </a:lnSpc>
              <a:spcBef>
                <a:spcPts val="2133"/>
              </a:spcBef>
              <a:spcAft>
                <a:spcPts val="2133"/>
              </a:spcAft>
              <a:buNone/>
              <a:defRPr sz="2133"/>
            </a:lvl9pPr>
          </a:lstStyle>
          <a:p>
            <a:endParaRPr/>
          </a:p>
        </p:txBody>
      </p:sp>
      <p:sp>
        <p:nvSpPr>
          <p:cNvPr id="216" name="Google Shape;216;p37"/>
          <p:cNvSpPr/>
          <p:nvPr/>
        </p:nvSpPr>
        <p:spPr>
          <a:xfrm>
            <a:off x="3742402" y="1223367"/>
            <a:ext cx="753717" cy="60162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37"/>
          <p:cNvSpPr/>
          <p:nvPr/>
        </p:nvSpPr>
        <p:spPr>
          <a:xfrm>
            <a:off x="630067" y="719334"/>
            <a:ext cx="1755936" cy="101980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57609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3.jpe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34" Type="http://schemas.openxmlformats.org/officeDocument/2006/relationships/slideLayout" Target="../slideLayouts/slideLayout94.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slideLayout" Target="../slideLayouts/slideLayout93.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slideLayout" Target="../slideLayouts/slideLayout92.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36" Type="http://schemas.openxmlformats.org/officeDocument/2006/relationships/theme" Target="../theme/theme7.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slideLayout" Target="../slideLayouts/slideLayout91.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 Id="rId35" Type="http://schemas.openxmlformats.org/officeDocument/2006/relationships/slideLayout" Target="../slideLayouts/slideLayout95.xml"/><Relationship Id="rId8"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485BEA0-CD52-4B74-93A5-AFE733A3BA3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30" y="-7374"/>
            <a:ext cx="12192000" cy="6858000"/>
          </a:xfrm>
          <a:prstGeom prst="rect">
            <a:avLst/>
          </a:prstGeom>
        </p:spPr>
      </p:pic>
    </p:spTree>
    <p:extLst>
      <p:ext uri="{BB962C8B-B14F-4D97-AF65-F5344CB8AC3E}">
        <p14:creationId xmlns:p14="http://schemas.microsoft.com/office/powerpoint/2010/main" val="1835493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011760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spd="slow" advTm="12737">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302106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Tree>
    <p:extLst>
      <p:ext uri="{BB962C8B-B14F-4D97-AF65-F5344CB8AC3E}">
        <p14:creationId xmlns:p14="http://schemas.microsoft.com/office/powerpoint/2010/main" val="1979522425"/>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B4162956-5CB0-4FEB-A743-0729203F5AB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1DBFB-CFD2-48AA-8FE1-55CF1AE6D1D6}" type="datetimeFigureOut">
              <a:rPr lang="zh-CN" altLang="en-US" smtClean="0"/>
              <a:t>2025/3/18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F9150-92D3-415E-93D8-1993074F856C}" type="slidenum">
              <a:rPr lang="zh-CN" altLang="en-US" smtClean="0"/>
              <a:t>‹#›</a:t>
            </a:fld>
            <a:endParaRPr lang="zh-CN" altLang="en-US"/>
          </a:p>
        </p:txBody>
      </p:sp>
      <p:sp>
        <p:nvSpPr>
          <p:cNvPr id="9" name="9Slide.vn - 2019">
            <a:extLst>
              <a:ext uri="{FF2B5EF4-FFF2-40B4-BE49-F238E27FC236}">
                <a16:creationId xmlns:a16="http://schemas.microsoft.com/office/drawing/2014/main" id="{E69135EB-F06C-42EA-9937-7D246FBC9AD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10" name="Picture 9">
            <a:extLst>
              <a:ext uri="{FF2B5EF4-FFF2-40B4-BE49-F238E27FC236}">
                <a16:creationId xmlns:a16="http://schemas.microsoft.com/office/drawing/2014/main" id="{12147337-90D2-454E-8601-9C12BF72CD8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id="{3AC29EEB-FD6D-463B-82F3-7264B4E6396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12" name="Picture 11">
            <a:extLst>
              <a:ext uri="{FF2B5EF4-FFF2-40B4-BE49-F238E27FC236}">
                <a16:creationId xmlns:a16="http://schemas.microsoft.com/office/drawing/2014/main" id="{B16623D5-CDF8-443C-9985-A11B0503A19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3" name="Picture 12">
            <a:extLst>
              <a:ext uri="{FF2B5EF4-FFF2-40B4-BE49-F238E27FC236}">
                <a16:creationId xmlns:a16="http://schemas.microsoft.com/office/drawing/2014/main" id="{2ADBEF88-6CC1-41F3-8D0B-C7A499F1AD2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259740264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DE6B442-8D74-4D36-9D91-F9BDC58BF8E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2025/3/18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Arial"/>
              <a:sym typeface="Arial"/>
            </a:endParaRPr>
          </a:p>
        </p:txBody>
      </p:sp>
      <p:sp>
        <p:nvSpPr>
          <p:cNvPr id="9" name="9Slide.vn - 2019">
            <a:extLst>
              <a:ext uri="{FF2B5EF4-FFF2-40B4-BE49-F238E27FC236}">
                <a16:creationId xmlns:a16="http://schemas.microsoft.com/office/drawing/2014/main" id="{20AD8AFF-AC97-47F2-BD76-8CBC06CCC22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10" name="Picture 9">
            <a:extLst>
              <a:ext uri="{FF2B5EF4-FFF2-40B4-BE49-F238E27FC236}">
                <a16:creationId xmlns:a16="http://schemas.microsoft.com/office/drawing/2014/main" id="{D1DE8E48-2F17-48C7-9AD3-A9A5C3EDB1C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id="{2FA1929B-8B4D-4467-839F-93513E14746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12" name="Picture 11">
            <a:extLst>
              <a:ext uri="{FF2B5EF4-FFF2-40B4-BE49-F238E27FC236}">
                <a16:creationId xmlns:a16="http://schemas.microsoft.com/office/drawing/2014/main" id="{74CAC870-1617-4E0B-A131-810AE215330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3" name="Picture 12">
            <a:extLst>
              <a:ext uri="{FF2B5EF4-FFF2-40B4-BE49-F238E27FC236}">
                <a16:creationId xmlns:a16="http://schemas.microsoft.com/office/drawing/2014/main" id="{00030813-5892-4A14-9AB2-E260D573BBD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41774134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ransition spd="slow" advTm="12737">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1" name="9Slide.vn - 2019">
            <a:extLst>
              <a:ext uri="{FF2B5EF4-FFF2-40B4-BE49-F238E27FC236}">
                <a16:creationId xmlns:a16="http://schemas.microsoft.com/office/drawing/2014/main" id="{E9F0E45F-7319-405E-B07D-345AC4EEBE81}"/>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Patrick Hand" panose="00000500000000000000"/>
              <a:buNone/>
              <a:defRPr sz="3500" b="1">
                <a:solidFill>
                  <a:schemeClr val="dk1"/>
                </a:solidFill>
                <a:latin typeface="Patrick Hand" panose="00000500000000000000"/>
                <a:ea typeface="Patrick Hand" panose="00000500000000000000"/>
                <a:cs typeface="Patrick Hand" panose="00000500000000000000"/>
                <a:sym typeface="Patrick Hand" panose="00000500000000000000"/>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1pPr>
            <a:lvl2pPr marL="914400" lvl="1"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2pPr>
            <a:lvl3pPr marL="1371600" lvl="2"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3pPr>
            <a:lvl4pPr marL="1828800" lvl="3"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4pPr>
            <a:lvl5pPr marL="2286000" lvl="4"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5pPr>
            <a:lvl6pPr marL="2743200" lvl="5"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6pPr>
            <a:lvl7pPr marL="3200400" lvl="6"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7pPr>
            <a:lvl8pPr marL="3657600" lvl="7"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8pPr>
            <a:lvl9pPr marL="4114800" lvl="8" indent="-355600">
              <a:lnSpc>
                <a:spcPct val="115000"/>
              </a:lnSpc>
              <a:spcBef>
                <a:spcPts val="1600"/>
              </a:spcBef>
              <a:spcAft>
                <a:spcPts val="160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9pPr>
          </a:lstStyle>
          <a:p>
            <a:endParaRPr/>
          </a:p>
        </p:txBody>
      </p:sp>
    </p:spTree>
    <p:extLst>
      <p:ext uri="{BB962C8B-B14F-4D97-AF65-F5344CB8AC3E}">
        <p14:creationId xmlns:p14="http://schemas.microsoft.com/office/powerpoint/2010/main" val="998388234"/>
      </p:ext>
    </p:extLst>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 id="2147483769" r:id="rId30"/>
    <p:sldLayoutId id="2147483770" r:id="rId31"/>
    <p:sldLayoutId id="2147483771" r:id="rId32"/>
    <p:sldLayoutId id="2147483772" r:id="rId33"/>
    <p:sldLayoutId id="2147483773" r:id="rId34"/>
    <p:sldLayoutId id="214748377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1.xml"/><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55.png"/><Relationship Id="rId2" Type="http://schemas.openxmlformats.org/officeDocument/2006/relationships/image" Target="../media/image43.png"/><Relationship Id="rId1" Type="http://schemas.openxmlformats.org/officeDocument/2006/relationships/slideLayout" Target="../slideLayouts/slideLayout4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jpeg"/></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27.xml"/><Relationship Id="rId5" Type="http://schemas.openxmlformats.org/officeDocument/2006/relationships/image" Target="../media/image58.jpg"/><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62.png"/><Relationship Id="rId5" Type="http://schemas.microsoft.com/office/2007/relationships/hdphoto" Target="../media/hdphoto4.wdp"/><Relationship Id="rId4" Type="http://schemas.openxmlformats.org/officeDocument/2006/relationships/image" Target="../media/image61.png"/></Relationships>
</file>

<file path=ppt/slides/_rels/slide1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4.png"/><Relationship Id="rId7" Type="http://schemas.openxmlformats.org/officeDocument/2006/relationships/image" Target="../media/image65.png"/><Relationship Id="rId2" Type="http://schemas.openxmlformats.org/officeDocument/2006/relationships/notesSlide" Target="../notesSlides/notesSlide10.xml"/><Relationship Id="rId1" Type="http://schemas.openxmlformats.org/officeDocument/2006/relationships/slideLayout" Target="../slideLayouts/slideLayout56.xml"/><Relationship Id="rId6" Type="http://schemas.openxmlformats.org/officeDocument/2006/relationships/image" Target="../media/image42.png"/><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3.png"/><Relationship Id="rId11" Type="http://schemas.microsoft.com/office/2007/relationships/hdphoto" Target="../media/hdphoto3.wdp"/><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image" Target="../media/image1.png"/><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microsoft.com/office/2007/relationships/hdphoto" Target="../media/hdphoto2.wdp"/><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3.png"/><Relationship Id="rId11" Type="http://schemas.microsoft.com/office/2007/relationships/hdphoto" Target="../media/hdphoto3.wdp"/><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6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wmf"/></Relationships>
</file>

<file path=ppt/slides/_rels/slide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emf"/><Relationship Id="rId1" Type="http://schemas.openxmlformats.org/officeDocument/2006/relationships/slideLayout" Target="../slideLayouts/slideLayout43.xml"/><Relationship Id="rId5" Type="http://schemas.openxmlformats.org/officeDocument/2006/relationships/image" Target="../media/image36.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4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51.png"/><Relationship Id="rId2" Type="http://schemas.openxmlformats.org/officeDocument/2006/relationships/image" Target="../media/image43.png"/><Relationship Id="rId1" Type="http://schemas.openxmlformats.org/officeDocument/2006/relationships/slideLayout" Target="../slideLayouts/slideLayout4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D2213C84-B181-45DE-8E58-3F959F27994B}"/>
              </a:ext>
            </a:extLst>
          </p:cNvPr>
          <p:cNvGrpSpPr/>
          <p:nvPr/>
        </p:nvGrpSpPr>
        <p:grpSpPr>
          <a:xfrm>
            <a:off x="-163203" y="1407039"/>
            <a:ext cx="12518406" cy="5472745"/>
            <a:chOff x="-148674" y="369491"/>
            <a:chExt cx="12518406" cy="6488508"/>
          </a:xfrm>
        </p:grpSpPr>
        <p:pic>
          <p:nvPicPr>
            <p:cNvPr id="6" name="图片 5">
              <a:extLst>
                <a:ext uri="{FF2B5EF4-FFF2-40B4-BE49-F238E27FC236}">
                  <a16:creationId xmlns:a16="http://schemas.microsoft.com/office/drawing/2014/main" id="{4C4DA85F-32FA-4D04-9A1A-28CFC500E4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674" y="1998289"/>
              <a:ext cx="12518406" cy="2762395"/>
            </a:xfrm>
            <a:prstGeom prst="rect">
              <a:avLst/>
            </a:prstGeom>
          </p:spPr>
        </p:pic>
        <p:pic>
          <p:nvPicPr>
            <p:cNvPr id="7" name="Picture 2" descr="F:\未标题-1.png">
              <a:extLst>
                <a:ext uri="{FF2B5EF4-FFF2-40B4-BE49-F238E27FC236}">
                  <a16:creationId xmlns:a16="http://schemas.microsoft.com/office/drawing/2014/main" id="{88F9C6EB-D8CB-4200-A373-1E820E2B6A2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 b="88650"/>
            <a:stretch/>
          </p:blipFill>
          <p:spPr bwMode="auto">
            <a:xfrm>
              <a:off x="-15411" y="3984405"/>
              <a:ext cx="12304393" cy="776279"/>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a:extLst>
                <a:ext uri="{FF2B5EF4-FFF2-40B4-BE49-F238E27FC236}">
                  <a16:creationId xmlns:a16="http://schemas.microsoft.com/office/drawing/2014/main" id="{C62B4755-DD00-448B-A100-ADC8BAEA61D3}"/>
                </a:ext>
              </a:extLst>
            </p:cNvPr>
            <p:cNvPicPr>
              <a:picLocks noChangeAspect="1"/>
            </p:cNvPicPr>
            <p:nvPr/>
          </p:nvPicPr>
          <p:blipFill>
            <a:blip r:embed="rId6"/>
            <a:stretch>
              <a:fillRect/>
            </a:stretch>
          </p:blipFill>
          <p:spPr>
            <a:xfrm>
              <a:off x="117394" y="369491"/>
              <a:ext cx="5091915" cy="4391193"/>
            </a:xfrm>
            <a:prstGeom prst="rect">
              <a:avLst/>
            </a:prstGeom>
          </p:spPr>
        </p:pic>
        <p:pic>
          <p:nvPicPr>
            <p:cNvPr id="9" name="图片 8">
              <a:extLst>
                <a:ext uri="{FF2B5EF4-FFF2-40B4-BE49-F238E27FC236}">
                  <a16:creationId xmlns:a16="http://schemas.microsoft.com/office/drawing/2014/main" id="{5547289C-0771-4B4D-8EF8-ACC674DC6A1E}"/>
                </a:ext>
              </a:extLst>
            </p:cNvPr>
            <p:cNvPicPr>
              <a:picLocks noChangeAspect="1"/>
            </p:cNvPicPr>
            <p:nvPr/>
          </p:nvPicPr>
          <p:blipFill>
            <a:blip r:embed="rId7"/>
            <a:stretch>
              <a:fillRect/>
            </a:stretch>
          </p:blipFill>
          <p:spPr>
            <a:xfrm>
              <a:off x="0" y="4760684"/>
              <a:ext cx="12218080" cy="2097315"/>
            </a:xfrm>
            <a:prstGeom prst="rect">
              <a:avLst/>
            </a:prstGeom>
          </p:spPr>
        </p:pic>
      </p:grpSp>
      <p:sp>
        <p:nvSpPr>
          <p:cNvPr id="14" name="Google Shape;961;p9"/>
          <p:cNvSpPr/>
          <p:nvPr/>
        </p:nvSpPr>
        <p:spPr>
          <a:xfrm>
            <a:off x="3842739" y="2516437"/>
            <a:ext cx="8286606" cy="485261"/>
          </a:xfrm>
          <a:prstGeom prst="rect">
            <a:avLst/>
          </a:prstGeom>
        </p:spPr>
        <p:txBody>
          <a:bodyPr wrap="square" lIns="0" tIns="0" rIns="0" bIns="0" rtlCol="0" anchor="t">
            <a:spAutoFit/>
          </a:bodyPr>
          <a:lstStyle/>
          <a:p>
            <a:pPr>
              <a:lnSpc>
                <a:spcPts val="4192"/>
              </a:lnSpc>
            </a:pPr>
            <a:r>
              <a:rPr lang="en-US" sz="2800" b="1" spc="224" dirty="0">
                <a:solidFill>
                  <a:srgbClr val="FF0000"/>
                </a:solidFill>
                <a:latin typeface="Segoe UI Black" panose="020B0A02040204020203" pitchFamily="34" charset="0"/>
                <a:ea typeface="Segoe UI Black" panose="020B0A02040204020203" pitchFamily="34" charset="0"/>
              </a:rPr>
              <a:t>TÌM HIỂU VỀ BIỂN BÁO GIAO THÔNG</a:t>
            </a:r>
            <a:endParaRPr lang="en-US" sz="2800" b="1" spc="224" dirty="0">
              <a:solidFill>
                <a:srgbClr val="FF0000"/>
              </a:solidFill>
              <a:latin typeface="Segoe UI Black" panose="020B0A02040204020203" pitchFamily="34" charset="0"/>
              <a:ea typeface="Segoe UI Black" panose="020B0A02040204020203" pitchFamily="34" charset="0"/>
              <a:sym typeface="Arial"/>
            </a:endParaRPr>
          </a:p>
        </p:txBody>
      </p:sp>
      <p:sp>
        <p:nvSpPr>
          <p:cNvPr id="15" name="Google Shape;961;p9">
            <a:extLst>
              <a:ext uri="{FF2B5EF4-FFF2-40B4-BE49-F238E27FC236}">
                <a16:creationId xmlns:a16="http://schemas.microsoft.com/office/drawing/2014/main" id="{54285490-B3CA-4238-8F72-37AECC567B86}"/>
              </a:ext>
            </a:extLst>
          </p:cNvPr>
          <p:cNvSpPr/>
          <p:nvPr/>
        </p:nvSpPr>
        <p:spPr>
          <a:xfrm>
            <a:off x="3435527" y="1608044"/>
            <a:ext cx="7406289" cy="58477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1200" cap="none" spc="0" normalizeH="0" baseline="0" noProof="0" dirty="0" err="1">
                <a:ln>
                  <a:noFill/>
                </a:ln>
                <a:solidFill>
                  <a:srgbClr val="00B0F0"/>
                </a:solidFill>
                <a:effectLst/>
                <a:uLnTx/>
                <a:uFillTx/>
                <a:latin typeface="Arial"/>
                <a:ea typeface="Arial"/>
                <a:cs typeface="Arial"/>
                <a:sym typeface="Arial"/>
              </a:rPr>
              <a:t>Công</a:t>
            </a:r>
            <a:r>
              <a:rPr kumimoji="0" lang="en-US" sz="3200" b="1" i="0" u="none" strike="noStrike" kern="1200" cap="none" spc="0" normalizeH="0" noProof="0" dirty="0">
                <a:ln>
                  <a:noFill/>
                </a:ln>
                <a:solidFill>
                  <a:srgbClr val="00B0F0"/>
                </a:solidFill>
                <a:effectLst/>
                <a:uLnTx/>
                <a:uFillTx/>
                <a:latin typeface="Arial"/>
                <a:ea typeface="Arial"/>
                <a:cs typeface="Arial"/>
                <a:sym typeface="Arial"/>
              </a:rPr>
              <a:t> </a:t>
            </a:r>
            <a:r>
              <a:rPr kumimoji="0" lang="en-US" sz="3200" b="1" i="0" u="none" strike="noStrike" kern="1200" cap="none" spc="0" normalizeH="0" noProof="0" dirty="0" err="1">
                <a:ln>
                  <a:noFill/>
                </a:ln>
                <a:solidFill>
                  <a:srgbClr val="00B0F0"/>
                </a:solidFill>
                <a:effectLst/>
                <a:uLnTx/>
                <a:uFillTx/>
                <a:latin typeface="Arial"/>
                <a:ea typeface="Arial"/>
                <a:cs typeface="Arial"/>
                <a:sym typeface="Arial"/>
              </a:rPr>
              <a:t>nghệ</a:t>
            </a:r>
            <a:endParaRPr kumimoji="0" sz="3200" b="1" i="0" u="none" strike="noStrike" kern="1200" cap="none" spc="0" normalizeH="0" baseline="0" noProof="0" dirty="0">
              <a:ln>
                <a:noFill/>
              </a:ln>
              <a:solidFill>
                <a:srgbClr val="00B0F0"/>
              </a:solidFill>
              <a:effectLst/>
              <a:uLnTx/>
              <a:uFillTx/>
              <a:latin typeface="Arial"/>
              <a:ea typeface="Arial"/>
              <a:cs typeface="Arial"/>
              <a:sym typeface="Arial"/>
            </a:endParaRPr>
          </a:p>
        </p:txBody>
      </p:sp>
      <p:pic>
        <p:nvPicPr>
          <p:cNvPr id="3" name="Picture 2" descr="Ảnh có chứa văn bản, biểu tượng, Phông chữ, Nhãn hiệu&#10;&#10;Mô tả được tạo tự động">
            <a:extLst>
              <a:ext uri="{FF2B5EF4-FFF2-40B4-BE49-F238E27FC236}">
                <a16:creationId xmlns:a16="http://schemas.microsoft.com/office/drawing/2014/main" id="{2A232A3B-65A7-C45C-52EC-55389AAEFF6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761" y="1"/>
            <a:ext cx="1339294" cy="1263616"/>
          </a:xfrm>
          <a:prstGeom prst="ellipse">
            <a:avLst/>
          </a:prstGeom>
        </p:spPr>
      </p:pic>
      <p:sp>
        <p:nvSpPr>
          <p:cNvPr id="10" name="Hộp Văn bản 5">
            <a:extLst>
              <a:ext uri="{FF2B5EF4-FFF2-40B4-BE49-F238E27FC236}">
                <a16:creationId xmlns:a16="http://schemas.microsoft.com/office/drawing/2014/main" id="{45558C77-81E5-0C37-2182-7748F2099B1B}"/>
              </a:ext>
            </a:extLst>
          </p:cNvPr>
          <p:cNvSpPr txBox="1"/>
          <p:nvPr/>
        </p:nvSpPr>
        <p:spPr>
          <a:xfrm>
            <a:off x="3435527" y="760708"/>
            <a:ext cx="750630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UBND</a:t>
            </a:r>
            <a:r>
              <a:rPr kumimoji="0" lang="en-US"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custDataLst>
      <p:tags r:id="rId1"/>
    </p:custDataLst>
    <p:extLst>
      <p:ext uri="{BB962C8B-B14F-4D97-AF65-F5344CB8AC3E}">
        <p14:creationId xmlns:p14="http://schemas.microsoft.com/office/powerpoint/2010/main" val="3908260237"/>
      </p:ext>
    </p:extLst>
  </p:cSld>
  <p:clrMapOvr>
    <a:masterClrMapping/>
  </p:clrMapOvr>
  <mc:AlternateContent xmlns:mc="http://schemas.openxmlformats.org/markup-compatibility/2006" xmlns:p14="http://schemas.microsoft.com/office/powerpoint/2010/main">
    <mc:Choice Requires="p14">
      <p:transition spd="slow" p14:dur="1500" advTm="2940">
        <p14:window dir="vert"/>
      </p:transition>
    </mc:Choice>
    <mc:Fallback xmlns="">
      <p:transition spd="slow" advTm="294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6">
            <a:extLst>
              <a:ext uri="{FF2B5EF4-FFF2-40B4-BE49-F238E27FC236}">
                <a16:creationId xmlns:a16="http://schemas.microsoft.com/office/drawing/2014/main" id="{924C1402-0A44-4803-8FC3-5A50C9EB36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182" y="208915"/>
            <a:ext cx="12207283" cy="6440170"/>
          </a:xfrm>
          <a:prstGeom prst="rect">
            <a:avLst/>
          </a:prstGeom>
        </p:spPr>
      </p:pic>
      <p:pic>
        <p:nvPicPr>
          <p:cNvPr id="11" name="图片 5">
            <a:extLst>
              <a:ext uri="{FF2B5EF4-FFF2-40B4-BE49-F238E27FC236}">
                <a16:creationId xmlns:a16="http://schemas.microsoft.com/office/drawing/2014/main" id="{6D9C5716-11D6-4C41-8157-C8FAAB7E4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99" y="287020"/>
            <a:ext cx="11625570" cy="6283960"/>
          </a:xfrm>
          <a:prstGeom prst="rect">
            <a:avLst/>
          </a:prstGeom>
        </p:spPr>
      </p:pic>
      <p:grpSp>
        <p:nvGrpSpPr>
          <p:cNvPr id="55" name="Group 54">
            <a:extLst>
              <a:ext uri="{FF2B5EF4-FFF2-40B4-BE49-F238E27FC236}">
                <a16:creationId xmlns:a16="http://schemas.microsoft.com/office/drawing/2014/main" id="{6E818A56-E182-4177-BDFE-6ADCCC57B2EA}"/>
              </a:ext>
            </a:extLst>
          </p:cNvPr>
          <p:cNvGrpSpPr/>
          <p:nvPr/>
        </p:nvGrpSpPr>
        <p:grpSpPr>
          <a:xfrm>
            <a:off x="1031955" y="320672"/>
            <a:ext cx="10546715" cy="1360212"/>
            <a:chOff x="9848" y="3032"/>
            <a:chExt cx="16609" cy="1622"/>
          </a:xfrm>
        </p:grpSpPr>
        <p:sp>
          <p:nvSpPr>
            <p:cNvPr id="56" name="箭头: 五边形 3">
              <a:extLst>
                <a:ext uri="{FF2B5EF4-FFF2-40B4-BE49-F238E27FC236}">
                  <a16:creationId xmlns:a16="http://schemas.microsoft.com/office/drawing/2014/main" id="{DB17CD78-C6ED-4D4A-851F-C3C520391FF5}"/>
                </a:ext>
              </a:extLst>
            </p:cNvPr>
            <p:cNvSpPr/>
            <p:nvPr/>
          </p:nvSpPr>
          <p:spPr bwMode="auto">
            <a:xfrm>
              <a:off x="9848" y="3032"/>
              <a:ext cx="16609" cy="1622"/>
            </a:xfrm>
            <a:prstGeom prst="homePlate">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Helvetica"/>
                <a:cs typeface="Helvetica"/>
                <a:sym typeface="+mn-lt"/>
              </a:endParaRPr>
            </a:p>
          </p:txBody>
        </p:sp>
        <p:sp>
          <p:nvSpPr>
            <p:cNvPr id="58" name="Text Box 45">
              <a:extLst>
                <a:ext uri="{FF2B5EF4-FFF2-40B4-BE49-F238E27FC236}">
                  <a16:creationId xmlns:a16="http://schemas.microsoft.com/office/drawing/2014/main" id="{9CD97B98-1C47-4F87-9DDA-D88F5E2E2582}"/>
                </a:ext>
              </a:extLst>
            </p:cNvPr>
            <p:cNvSpPr txBox="1"/>
            <p:nvPr/>
          </p:nvSpPr>
          <p:spPr>
            <a:xfrm>
              <a:off x="10266" y="3057"/>
              <a:ext cx="15622" cy="1563"/>
            </a:xfrm>
            <a:prstGeom prst="rect">
              <a:avLst/>
            </a:prstGeom>
            <a:noFill/>
          </p:spPr>
          <p:txBody>
            <a:bodyPr wrap="square" rtlCol="0">
              <a:spAutoFit/>
            </a:bodyPr>
            <a:lstStyle/>
            <a:p>
              <a:pPr marL="0" marR="0" algn="just">
                <a:lnSpc>
                  <a:spcPct val="112000"/>
                </a:lnSpc>
                <a:spcBef>
                  <a:spcPts val="600"/>
                </a:spcBef>
                <a:spcAft>
                  <a:spcPts val="0"/>
                </a:spcAft>
              </a:pP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Biển</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chỉ</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dẫn</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dùng</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để</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chỉ</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dẫn</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hướng</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đi</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các</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điều</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cần</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thiết</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nhằm</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giúp</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người</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tham</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gia</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giao</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thông</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trong</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việc</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điều</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khiển</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phương</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tiện</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và</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hướng</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dẫn</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giao</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thông</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trên</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được</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thuận</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lợi</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đảm</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bảo</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toàn</a:t>
              </a:r>
              <a:r>
                <a:rPr lang="es-E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59" name="Rounded Rectangle 29">
            <a:extLst>
              <a:ext uri="{FF2B5EF4-FFF2-40B4-BE49-F238E27FC236}">
                <a16:creationId xmlns:a16="http://schemas.microsoft.com/office/drawing/2014/main" id="{0B39052E-B81A-4E33-BE9E-2D4377CFF1FA}"/>
              </a:ext>
            </a:extLst>
          </p:cNvPr>
          <p:cNvSpPr/>
          <p:nvPr/>
        </p:nvSpPr>
        <p:spPr>
          <a:xfrm>
            <a:off x="1080250" y="1938441"/>
            <a:ext cx="10881378" cy="1921177"/>
          </a:xfrm>
          <a:prstGeom prst="roundRect">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457200" lvl="0" indent="-457200" algn="just">
              <a:buFont typeface="Arial" panose="020B0604020202020204" pitchFamily="34" charset="0"/>
              <a:buChar char="•"/>
            </a:pPr>
            <a:r>
              <a:rPr lang="vi-VN" sz="3200" b="1" dirty="0">
                <a:solidFill>
                  <a:srgbClr val="FF0000"/>
                </a:solidFill>
                <a:latin typeface="Calibri" panose="020F0502020204030204" pitchFamily="34" charset="0"/>
                <a:cs typeface="Calibri" panose="020F0502020204030204" pitchFamily="34" charset="0"/>
              </a:rPr>
              <a:t>Biển chỉ dẫn có hình vuông/hình chữ nhật/hình mũi tên, nền màu xanh lam, hình vẽ và chữ viết màu trắng. Nếu nền màu trắng thì hình vẽ và chữ viết màu đen trừ một số trường hợp ngoại lệ.</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27DAAAE8-D656-462C-BA3F-131AB58E71F5}"/>
              </a:ext>
            </a:extLst>
          </p:cNvPr>
          <p:cNvPicPr/>
          <p:nvPr/>
        </p:nvPicPr>
        <p:blipFill>
          <a:blip r:embed="rId4">
            <a:clrChange>
              <a:clrFrom>
                <a:srgbClr val="F5F5F5">
                  <a:alpha val="100000"/>
                </a:srgbClr>
              </a:clrFrom>
              <a:clrTo>
                <a:srgbClr val="F5F5F5">
                  <a:alpha val="100000"/>
                  <a:alpha val="0"/>
                </a:srgbClr>
              </a:clrTo>
            </a:clrChange>
          </a:blip>
          <a:stretch>
            <a:fillRect/>
          </a:stretch>
        </p:blipFill>
        <p:spPr>
          <a:xfrm>
            <a:off x="347014" y="156394"/>
            <a:ext cx="1081405" cy="1205865"/>
          </a:xfrm>
          <a:prstGeom prst="rect">
            <a:avLst/>
          </a:prstGeom>
          <a:noFill/>
          <a:ln w="9525">
            <a:noFill/>
          </a:ln>
        </p:spPr>
      </p:pic>
      <p:pic>
        <p:nvPicPr>
          <p:cNvPr id="3" name="Picture 2">
            <a:extLst>
              <a:ext uri="{FF2B5EF4-FFF2-40B4-BE49-F238E27FC236}">
                <a16:creationId xmlns:a16="http://schemas.microsoft.com/office/drawing/2014/main" id="{D3FD4C63-9C69-4564-85D7-C61B19D45E75}"/>
              </a:ext>
            </a:extLst>
          </p:cNvPr>
          <p:cNvPicPr>
            <a:picLocks noChangeAspect="1"/>
          </p:cNvPicPr>
          <p:nvPr/>
        </p:nvPicPr>
        <p:blipFill>
          <a:blip r:embed="rId5"/>
          <a:stretch>
            <a:fillRect/>
          </a:stretch>
        </p:blipFill>
        <p:spPr>
          <a:xfrm>
            <a:off x="968005" y="4229432"/>
            <a:ext cx="2654153" cy="1990615"/>
          </a:xfrm>
          <a:prstGeom prst="rect">
            <a:avLst/>
          </a:prstGeom>
        </p:spPr>
      </p:pic>
      <p:pic>
        <p:nvPicPr>
          <p:cNvPr id="7" name="Picture 6">
            <a:extLst>
              <a:ext uri="{FF2B5EF4-FFF2-40B4-BE49-F238E27FC236}">
                <a16:creationId xmlns:a16="http://schemas.microsoft.com/office/drawing/2014/main" id="{627F2F78-21F9-405F-9648-68BB47E38BCA}"/>
              </a:ext>
            </a:extLst>
          </p:cNvPr>
          <p:cNvPicPr>
            <a:picLocks noChangeAspect="1"/>
          </p:cNvPicPr>
          <p:nvPr/>
        </p:nvPicPr>
        <p:blipFill>
          <a:blip r:embed="rId6"/>
          <a:stretch>
            <a:fillRect/>
          </a:stretch>
        </p:blipFill>
        <p:spPr>
          <a:xfrm>
            <a:off x="5009374" y="4201189"/>
            <a:ext cx="2188868" cy="1953700"/>
          </a:xfrm>
          <a:prstGeom prst="rect">
            <a:avLst/>
          </a:prstGeom>
        </p:spPr>
      </p:pic>
      <p:pic>
        <p:nvPicPr>
          <p:cNvPr id="13" name="Picture 12">
            <a:extLst>
              <a:ext uri="{FF2B5EF4-FFF2-40B4-BE49-F238E27FC236}">
                <a16:creationId xmlns:a16="http://schemas.microsoft.com/office/drawing/2014/main" id="{B827B307-7D9F-4185-B03B-DC34E911B88F}"/>
              </a:ext>
            </a:extLst>
          </p:cNvPr>
          <p:cNvPicPr>
            <a:picLocks noChangeAspect="1"/>
          </p:cNvPicPr>
          <p:nvPr/>
        </p:nvPicPr>
        <p:blipFill>
          <a:blip r:embed="rId7"/>
          <a:stretch>
            <a:fillRect/>
          </a:stretch>
        </p:blipFill>
        <p:spPr>
          <a:xfrm>
            <a:off x="8396065" y="4229099"/>
            <a:ext cx="1896251" cy="1737024"/>
          </a:xfrm>
          <a:prstGeom prst="rect">
            <a:avLst/>
          </a:prstGeom>
        </p:spPr>
      </p:pic>
    </p:spTree>
    <p:extLst>
      <p:ext uri="{BB962C8B-B14F-4D97-AF65-F5344CB8AC3E}">
        <p14:creationId xmlns:p14="http://schemas.microsoft.com/office/powerpoint/2010/main" val="38363430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randombar(horizontal)">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pic>
        <p:nvPicPr>
          <p:cNvPr id="1002" name="Google Shape;1002;p13"/>
          <p:cNvPicPr preferRelativeResize="0"/>
          <p:nvPr/>
        </p:nvPicPr>
        <p:blipFill rotWithShape="1">
          <a:blip r:embed="rId3">
            <a:alphaModFix/>
          </a:blip>
          <a:srcRect/>
          <a:stretch/>
        </p:blipFill>
        <p:spPr>
          <a:xfrm>
            <a:off x="9375265" y="2642197"/>
            <a:ext cx="894267" cy="1192347"/>
          </a:xfrm>
          <a:prstGeom prst="rect">
            <a:avLst/>
          </a:prstGeom>
          <a:noFill/>
          <a:ln>
            <a:noFill/>
          </a:ln>
        </p:spPr>
      </p:pic>
      <p:pic>
        <p:nvPicPr>
          <p:cNvPr id="1003" name="Google Shape;1003;p13"/>
          <p:cNvPicPr preferRelativeResize="0"/>
          <p:nvPr/>
        </p:nvPicPr>
        <p:blipFill rotWithShape="1">
          <a:blip r:embed="rId4">
            <a:alphaModFix/>
          </a:blip>
          <a:srcRect/>
          <a:stretch/>
        </p:blipFill>
        <p:spPr>
          <a:xfrm>
            <a:off x="-255493" y="-100082"/>
            <a:ext cx="12192000" cy="6858000"/>
          </a:xfrm>
          <a:prstGeom prst="rect">
            <a:avLst/>
          </a:prstGeom>
          <a:noFill/>
          <a:ln>
            <a:noFill/>
          </a:ln>
        </p:spPr>
      </p:pic>
      <p:pic>
        <p:nvPicPr>
          <p:cNvPr id="1011" name="Google Shape;1011;p13"/>
          <p:cNvPicPr preferRelativeResize="0"/>
          <p:nvPr/>
        </p:nvPicPr>
        <p:blipFill rotWithShape="1">
          <a:blip r:embed="rId5">
            <a:alphaModFix/>
          </a:blip>
          <a:srcRect/>
          <a:stretch/>
        </p:blipFill>
        <p:spPr>
          <a:xfrm>
            <a:off x="2471317" y="962744"/>
            <a:ext cx="6957916" cy="3942632"/>
          </a:xfrm>
          <a:prstGeom prst="rect">
            <a:avLst/>
          </a:prstGeom>
          <a:noFill/>
          <a:ln>
            <a:noFill/>
          </a:ln>
        </p:spPr>
      </p:pic>
      <p:sp>
        <p:nvSpPr>
          <p:cNvPr id="1012" name="Google Shape;1012;p13"/>
          <p:cNvSpPr txBox="1"/>
          <p:nvPr/>
        </p:nvSpPr>
        <p:spPr>
          <a:xfrm>
            <a:off x="2687334" y="1136117"/>
            <a:ext cx="6542501" cy="3365912"/>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667"/>
              <a:buFont typeface="Arial"/>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sp>
        <p:nvSpPr>
          <p:cNvPr id="9" name="TextBox 8"/>
          <p:cNvSpPr txBox="1"/>
          <p:nvPr/>
        </p:nvSpPr>
        <p:spPr>
          <a:xfrm>
            <a:off x="2559507" y="1481020"/>
            <a:ext cx="6709330" cy="1754326"/>
          </a:xfrm>
          <a:prstGeom prst="rect">
            <a:avLst/>
          </a:prstGeom>
          <a:noFill/>
        </p:spPr>
        <p:txBody>
          <a:bodyPr wrap="square" rtlCol="0">
            <a:spAutoFit/>
          </a:bodyPr>
          <a:lstStyle/>
          <a:p>
            <a:pPr lvl="0" algn="ctr"/>
            <a:r>
              <a:rPr lang="vi-VN" sz="3600" b="1" dirty="0">
                <a:solidFill>
                  <a:srgbClr val="000000"/>
                </a:solidFill>
                <a:latin typeface="Calibri" panose="020F0502020204030204" pitchFamily="34" charset="0"/>
                <a:cs typeface="Calibri" panose="020F0502020204030204" pitchFamily="34" charset="0"/>
              </a:rPr>
              <a:t>Ngoài các loại biển báo giao thông học hôm nay các em còn biết loại biển báo nào khác?</a:t>
            </a:r>
            <a:endParaRPr kumimoji="0" lang="en-US" sz="3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9710449"/>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Biển báo hiệu lệnh là gì? Tìm hiểu ý nghĩa của các loại biển báo hiệu lệnh  | anycar.vn">
            <a:extLst>
              <a:ext uri="{FF2B5EF4-FFF2-40B4-BE49-F238E27FC236}">
                <a16:creationId xmlns:a16="http://schemas.microsoft.com/office/drawing/2014/main" id="{BDD05041-D3AF-4963-97E5-360D6D77A0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63" b="18052"/>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345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59666" b="3333"/>
          <a:stretch/>
        </p:blipFill>
        <p:spPr>
          <a:xfrm>
            <a:off x="0" y="-1"/>
            <a:ext cx="12332494" cy="6923314"/>
          </a:xfrm>
          <a:prstGeom prst="rect">
            <a:avLst/>
          </a:prstGeom>
        </p:spPr>
      </p:pic>
      <p:pic>
        <p:nvPicPr>
          <p:cNvPr id="17" name="图片 16"/>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70528" b="99394" l="9645" r="74613">
                        <a14:foregroundMark x1="26752" y1="91753" x2="30209" y2="94421"/>
                        <a14:foregroundMark x1="60146" y1="81928" x2="59691" y2="86901"/>
                        <a14:foregroundMark x1="57143" y1="89327" x2="62693" y2="90055"/>
                        <a14:foregroundMark x1="56233" y1="91449" x2="53230" y2="95149"/>
                        <a14:foregroundMark x1="67607" y1="92298" x2="66970" y2="93996"/>
                        <a14:foregroundMark x1="84895" y1="76228" x2="84895" y2="82171"/>
                        <a14:foregroundMark x1="77161" y1="84597" x2="78708" y2="85021"/>
                        <a14:foregroundMark x1="78708" y1="92177" x2="79800" y2="92602"/>
                        <a14:foregroundMark x1="82803" y1="90176" x2="81893" y2="91571"/>
                        <a14:foregroundMark x1="93449" y1="85446" x2="95359" y2="85870"/>
                        <a14:foregroundMark x1="37034" y1="72711" x2="44586" y2="74106"/>
                        <a14:foregroundMark x1="65696" y1="72589" x2="67243" y2="73560"/>
                        <a14:foregroundMark x1="37671" y1="83263" x2="37671" y2="89388"/>
                        <a14:foregroundMark x1="40946" y1="94239" x2="45223" y2="92784"/>
                        <a14:backgroundMark x1="28935" y1="86719" x2="28207" y2="88175"/>
                        <a14:backgroundMark x1="38944" y1="93329" x2="38944" y2="96422"/>
                        <a14:backgroundMark x1="52411" y1="85324" x2="53503" y2="88478"/>
                        <a14:backgroundMark x1="43403" y1="89145" x2="44677" y2="89569"/>
                        <a14:backgroundMark x1="42584" y1="85324" x2="43858" y2="85446"/>
                        <a14:backgroundMark x1="59054" y1="93451" x2="60783" y2="97271"/>
                        <a14:backgroundMark x1="69336" y1="90055" x2="73339" y2="97150"/>
                        <a14:backgroundMark x1="78253" y1="86598" x2="81893" y2="87871"/>
                        <a14:backgroundMark x1="79982" y1="84354" x2="80801" y2="83445"/>
                        <a14:backgroundMark x1="76342" y1="83869" x2="76342" y2="85203"/>
                        <a14:backgroundMark x1="94904" y1="87750" x2="96633" y2="89448"/>
                        <a14:backgroundMark x1="26206" y1="73438" x2="31483" y2="74106"/>
                        <a14:backgroundMark x1="29572" y1="78714" x2="30846" y2="78714"/>
                        <a14:backgroundMark x1="20837" y1="72408" x2="29754" y2="75682"/>
                        <a14:backgroundMark x1="34486" y1="72589" x2="30482" y2="76410"/>
                        <a14:backgroundMark x1="43221" y1="72286" x2="45405" y2="73863"/>
                        <a14:backgroundMark x1="45223" y1="78532" x2="55414" y2="77138"/>
                        <a14:backgroundMark x1="43494" y1="78108" x2="49227" y2="79139"/>
                        <a14:backgroundMark x1="46861" y1="79139" x2="57780" y2="76289"/>
                        <a14:backgroundMark x1="57143" y1="77138" x2="58053" y2="78290"/>
                        <a14:backgroundMark x1="29390" y1="77259" x2="31119" y2="79260"/>
                      </a14:backgroundRemoval>
                    </a14:imgEffect>
                  </a14:imgLayer>
                </a14:imgProps>
              </a:ext>
              <a:ext uri="{28A0092B-C50C-407E-A947-70E740481C1C}">
                <a14:useLocalDpi xmlns:a14="http://schemas.microsoft.com/office/drawing/2010/main" val="0"/>
              </a:ext>
            </a:extLst>
          </a:blip>
          <a:srcRect t="69792"/>
          <a:stretch/>
        </p:blipFill>
        <p:spPr>
          <a:xfrm>
            <a:off x="1362074" y="3223024"/>
            <a:ext cx="8165389" cy="3700289"/>
          </a:xfrm>
          <a:prstGeom prst="rect">
            <a:avLst/>
          </a:prstGeom>
        </p:spPr>
      </p:pic>
      <p:pic>
        <p:nvPicPr>
          <p:cNvPr id="6" name="图片 1">
            <a:extLst>
              <a:ext uri="{FF2B5EF4-FFF2-40B4-BE49-F238E27FC236}">
                <a16:creationId xmlns:a16="http://schemas.microsoft.com/office/drawing/2014/main" id="{27E80DB1-5E32-4DD6-BDAE-3C7C545018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6009" y="-241492"/>
            <a:ext cx="9762566" cy="4089591"/>
          </a:xfrm>
          <a:prstGeom prst="rect">
            <a:avLst/>
          </a:prstGeom>
        </p:spPr>
      </p:pic>
      <p:pic>
        <p:nvPicPr>
          <p:cNvPr id="4" name="Picture 3">
            <a:extLst>
              <a:ext uri="{FF2B5EF4-FFF2-40B4-BE49-F238E27FC236}">
                <a16:creationId xmlns:a16="http://schemas.microsoft.com/office/drawing/2014/main" id="{3D8348EA-3A5C-4482-B6C5-205EBB6A0DCC}"/>
              </a:ext>
            </a:extLst>
          </p:cNvPr>
          <p:cNvPicPr>
            <a:picLocks noChangeAspect="1"/>
          </p:cNvPicPr>
          <p:nvPr/>
        </p:nvPicPr>
        <p:blipFill>
          <a:blip r:embed="rId7"/>
          <a:stretch>
            <a:fillRect/>
          </a:stretch>
        </p:blipFill>
        <p:spPr>
          <a:xfrm>
            <a:off x="2398809" y="1663754"/>
            <a:ext cx="8023031" cy="1682642"/>
          </a:xfrm>
          <a:prstGeom prst="rect">
            <a:avLst/>
          </a:prstGeom>
        </p:spPr>
      </p:pic>
    </p:spTree>
    <p:extLst>
      <p:ext uri="{BB962C8B-B14F-4D97-AF65-F5344CB8AC3E}">
        <p14:creationId xmlns:p14="http://schemas.microsoft.com/office/powerpoint/2010/main" val="414022249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492" y="934671"/>
            <a:ext cx="11220576" cy="5600676"/>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6538" y="1027511"/>
            <a:ext cx="10361468" cy="5362078"/>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08343" y="3260669"/>
            <a:ext cx="2275493" cy="3558572"/>
          </a:xfrm>
          <a:prstGeom prst="rect">
            <a:avLst/>
          </a:prstGeom>
        </p:spPr>
      </p:pic>
      <p:sp>
        <p:nvSpPr>
          <p:cNvPr id="15" name="Google Shape;1045;p15"/>
          <p:cNvSpPr/>
          <p:nvPr/>
        </p:nvSpPr>
        <p:spPr>
          <a:xfrm>
            <a:off x="1712461" y="1282149"/>
            <a:ext cx="8952225" cy="2454964"/>
          </a:xfrm>
          <a:prstGeom prst="wedgeRoundRectCallout">
            <a:avLst>
              <a:gd name="adj1" fmla="val -57613"/>
              <a:gd name="adj2" fmla="val 68204"/>
              <a:gd name="adj3"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457200" lvl="0" indent="-457200" algn="just">
              <a:lnSpc>
                <a:spcPct val="150000"/>
              </a:lnSpc>
              <a:buClr>
                <a:srgbClr val="000000"/>
              </a:buClr>
              <a:buFont typeface="Arial" panose="020B0604020202020204" pitchFamily="34" charset="0"/>
              <a:buChar char="•"/>
              <a:defRPr/>
            </a:pPr>
            <a:r>
              <a:rPr lang="vi-VN" sz="2800" b="1" kern="0" dirty="0">
                <a:solidFill>
                  <a:srgbClr val="002060"/>
                </a:solidFill>
                <a:latin typeface="Calibri" panose="020F0502020204030204" pitchFamily="34" charset="0"/>
                <a:ea typeface="Arial"/>
                <a:cs typeface="Calibri" panose="020F0502020204030204" pitchFamily="34" charset="0"/>
                <a:sym typeface="Arial"/>
              </a:rPr>
              <a:t>GV chia nhóm, phát biển báo cho từng nhóm.</a:t>
            </a:r>
            <a:endParaRPr lang="en-US" sz="2800" b="1" kern="0" dirty="0">
              <a:solidFill>
                <a:srgbClr val="002060"/>
              </a:solidFill>
              <a:latin typeface="Calibri" panose="020F0502020204030204" pitchFamily="34" charset="0"/>
              <a:ea typeface="Arial"/>
              <a:cs typeface="Calibri" panose="020F0502020204030204" pitchFamily="34" charset="0"/>
              <a:sym typeface="Arial"/>
            </a:endParaRPr>
          </a:p>
          <a:p>
            <a:pPr marL="457200" lvl="0" indent="-457200" algn="just">
              <a:lnSpc>
                <a:spcPct val="150000"/>
              </a:lnSpc>
              <a:buClr>
                <a:srgbClr val="000000"/>
              </a:buClr>
              <a:buFont typeface="Arial" panose="020B0604020202020204" pitchFamily="34" charset="0"/>
              <a:buChar char="•"/>
              <a:defRPr/>
            </a:pPr>
            <a:r>
              <a:rPr lang="vi-VN" sz="2800" b="1" kern="0" dirty="0">
                <a:solidFill>
                  <a:srgbClr val="002060"/>
                </a:solidFill>
                <a:latin typeface="Calibri" panose="020F0502020204030204" pitchFamily="34" charset="0"/>
                <a:ea typeface="Arial"/>
                <a:cs typeface="Calibri" panose="020F0502020204030204" pitchFamily="34" charset="0"/>
                <a:sym typeface="Arial"/>
              </a:rPr>
              <a:t>Yêu cầu HS gắn đúng biển báo giao thông vào đúng vị trí thích hợp của nhóm mình.</a:t>
            </a:r>
            <a:endParaRPr lang="en-US" sz="2800" b="1" kern="0" dirty="0">
              <a:solidFill>
                <a:srgbClr val="002060"/>
              </a:solidFill>
              <a:latin typeface="Calibri" panose="020F0502020204030204" pitchFamily="34" charset="0"/>
              <a:ea typeface="Arial"/>
              <a:cs typeface="Calibri" panose="020F0502020204030204" pitchFamily="34" charset="0"/>
              <a:sym typeface="Arial"/>
            </a:endParaRPr>
          </a:p>
          <a:p>
            <a:pPr marL="457200" lvl="0" indent="-457200" algn="just">
              <a:lnSpc>
                <a:spcPct val="150000"/>
              </a:lnSpc>
              <a:buClr>
                <a:srgbClr val="000000"/>
              </a:buClr>
              <a:buFont typeface="Arial" panose="020B0604020202020204" pitchFamily="34" charset="0"/>
              <a:buChar char="•"/>
              <a:defRPr/>
            </a:pPr>
            <a:r>
              <a:rPr lang="vi-VN" sz="2800" b="1" kern="0" dirty="0">
                <a:solidFill>
                  <a:srgbClr val="002060"/>
                </a:solidFill>
                <a:latin typeface="Calibri" panose="020F0502020204030204" pitchFamily="34" charset="0"/>
                <a:ea typeface="Arial"/>
                <a:cs typeface="Calibri" panose="020F0502020204030204" pitchFamily="34" charset="0"/>
                <a:sym typeface="Arial"/>
              </a:rPr>
              <a:t>Nhóm nào gắn xong trước, đúng là nhóm thắng cuộc.</a:t>
            </a:r>
          </a:p>
        </p:txBody>
      </p:sp>
      <p:pic>
        <p:nvPicPr>
          <p:cNvPr id="3" name="Picture 2">
            <a:extLst>
              <a:ext uri="{FF2B5EF4-FFF2-40B4-BE49-F238E27FC236}">
                <a16:creationId xmlns:a16="http://schemas.microsoft.com/office/drawing/2014/main" id="{778588C6-4F18-4297-B80A-0FCD6537BD52}"/>
              </a:ext>
            </a:extLst>
          </p:cNvPr>
          <p:cNvPicPr>
            <a:picLocks noChangeAspect="1"/>
          </p:cNvPicPr>
          <p:nvPr/>
        </p:nvPicPr>
        <p:blipFill>
          <a:blip r:embed="rId7"/>
          <a:stretch>
            <a:fillRect/>
          </a:stretch>
        </p:blipFill>
        <p:spPr>
          <a:xfrm>
            <a:off x="4333031" y="-136288"/>
            <a:ext cx="3804234" cy="1286367"/>
          </a:xfrm>
          <a:prstGeom prst="rect">
            <a:avLst/>
          </a:prstGeom>
        </p:spPr>
      </p:pic>
      <p:pic>
        <p:nvPicPr>
          <p:cNvPr id="5" name="Picture 4">
            <a:extLst>
              <a:ext uri="{FF2B5EF4-FFF2-40B4-BE49-F238E27FC236}">
                <a16:creationId xmlns:a16="http://schemas.microsoft.com/office/drawing/2014/main" id="{665EB0A3-A54B-40D9-841B-F1E70F5F7F4D}"/>
              </a:ext>
            </a:extLst>
          </p:cNvPr>
          <p:cNvPicPr>
            <a:picLocks noChangeAspect="1"/>
          </p:cNvPicPr>
          <p:nvPr/>
        </p:nvPicPr>
        <p:blipFill>
          <a:blip r:embed="rId8"/>
          <a:stretch>
            <a:fillRect/>
          </a:stretch>
        </p:blipFill>
        <p:spPr>
          <a:xfrm>
            <a:off x="3446806" y="4178782"/>
            <a:ext cx="6814045" cy="1913905"/>
          </a:xfrm>
          <a:prstGeom prst="rect">
            <a:avLst/>
          </a:prstGeom>
        </p:spPr>
      </p:pic>
    </p:spTree>
    <p:extLst>
      <p:ext uri="{BB962C8B-B14F-4D97-AF65-F5344CB8AC3E}">
        <p14:creationId xmlns:p14="http://schemas.microsoft.com/office/powerpoint/2010/main" val="19404733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rotWithShape="1">
          <a:blip r:embed="rId3" cstate="print">
            <a:extLst>
              <a:ext uri="{28A0092B-C50C-407E-A947-70E740481C1C}">
                <a14:useLocalDpi xmlns:a14="http://schemas.microsoft.com/office/drawing/2010/main" val="0"/>
              </a:ext>
            </a:extLst>
          </a:blip>
          <a:srcRect b="47255"/>
          <a:stretch/>
        </p:blipFill>
        <p:spPr>
          <a:xfrm>
            <a:off x="0" y="1994345"/>
            <a:ext cx="12192000" cy="3845858"/>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805" y="1436565"/>
            <a:ext cx="1430276" cy="2412848"/>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3386" y="1511744"/>
            <a:ext cx="1494647" cy="2403304"/>
          </a:xfrm>
          <a:prstGeom prst="rect">
            <a:avLst/>
          </a:prstGeom>
        </p:spPr>
      </p:pic>
      <p:pic>
        <p:nvPicPr>
          <p:cNvPr id="35" name="图片 38"/>
          <p:cNvPicPr>
            <a:picLocks noChangeAspect="1"/>
          </p:cNvPicPr>
          <p:nvPr/>
        </p:nvPicPr>
        <p:blipFill rotWithShape="1">
          <a:blip r:embed="rId3" cstate="print">
            <a:extLst>
              <a:ext uri="{28A0092B-C50C-407E-A947-70E740481C1C}">
                <a14:useLocalDpi xmlns:a14="http://schemas.microsoft.com/office/drawing/2010/main" val="0"/>
              </a:ext>
            </a:extLst>
          </a:blip>
          <a:srcRect t="29999" b="47255"/>
          <a:stretch/>
        </p:blipFill>
        <p:spPr>
          <a:xfrm>
            <a:off x="0" y="5450541"/>
            <a:ext cx="12192000" cy="1658470"/>
          </a:xfrm>
          <a:prstGeom prst="rect">
            <a:avLst/>
          </a:prstGeom>
        </p:spPr>
      </p:pic>
      <p:sp>
        <p:nvSpPr>
          <p:cNvPr id="9" name="Rounded Rectangular Callout 8"/>
          <p:cNvSpPr/>
          <p:nvPr/>
        </p:nvSpPr>
        <p:spPr>
          <a:xfrm>
            <a:off x="2484436" y="451985"/>
            <a:ext cx="8983664" cy="1129553"/>
          </a:xfrm>
          <a:prstGeom prst="wedgeRoundRectCallout">
            <a:avLst>
              <a:gd name="adj1" fmla="val -51792"/>
              <a:gd name="adj2" fmla="val 105357"/>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cs typeface="Arial" panose="020B0604020202020204" pitchFamily="34" charset="0"/>
              </a:rPr>
              <a:t>Em</a:t>
            </a:r>
            <a:r>
              <a:rPr kumimoji="0" lang="en-US" sz="3200" b="1" i="0" u="none" strike="noStrike" kern="1200" cap="none" spc="0" normalizeH="0" baseline="0" noProof="0" dirty="0">
                <a:ln>
                  <a:noFill/>
                </a:ln>
                <a:solidFill>
                  <a:prstClr val="black"/>
                </a:solidFill>
                <a:effectLst/>
                <a:uLnTx/>
                <a:uFillTx/>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cs typeface="Arial" panose="020B0604020202020204" pitchFamily="34" charset="0"/>
              </a:rPr>
              <a:t>thường</a:t>
            </a:r>
            <a:r>
              <a:rPr kumimoji="0" lang="en-US" sz="3200" b="1" i="0" u="none" strike="noStrike" kern="1200" cap="none" spc="0" normalizeH="0" baseline="0" noProof="0" dirty="0">
                <a:ln>
                  <a:noFill/>
                </a:ln>
                <a:solidFill>
                  <a:prstClr val="black"/>
                </a:solidFill>
                <a:effectLst/>
                <a:uLnTx/>
                <a:uFillTx/>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cs typeface="Arial" panose="020B0604020202020204" pitchFamily="34" charset="0"/>
              </a:rPr>
              <a:t>nhìn</a:t>
            </a:r>
            <a:r>
              <a:rPr kumimoji="0" lang="en-US" sz="3200" b="1" i="0" u="none" strike="noStrike" kern="1200" cap="none" spc="0" normalizeH="0" baseline="0" noProof="0" dirty="0">
                <a:ln>
                  <a:noFill/>
                </a:ln>
                <a:solidFill>
                  <a:prstClr val="black"/>
                </a:solidFill>
                <a:effectLst/>
                <a:uLnTx/>
                <a:uFillTx/>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cs typeface="Arial" panose="020B0604020202020204" pitchFamily="34" charset="0"/>
              </a:rPr>
              <a:t>thấy</a:t>
            </a:r>
            <a:r>
              <a:rPr kumimoji="0" lang="en-US" sz="3200" b="1" i="0" u="none" strike="noStrike" kern="1200" cap="none" spc="0" normalizeH="0" baseline="0" noProof="0" dirty="0">
                <a:ln>
                  <a:noFill/>
                </a:ln>
                <a:solidFill>
                  <a:prstClr val="black"/>
                </a:solidFill>
                <a:effectLst/>
                <a:uLnTx/>
                <a:uFillTx/>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cs typeface="Arial" panose="020B0604020202020204" pitchFamily="34" charset="0"/>
              </a:rPr>
              <a:t>biển</a:t>
            </a:r>
            <a:r>
              <a:rPr kumimoji="0" lang="en-US" sz="3200" b="1" i="0" u="none" strike="noStrike" kern="1200" cap="none" spc="0" normalizeH="0" baseline="0" noProof="0" dirty="0">
                <a:ln>
                  <a:noFill/>
                </a:ln>
                <a:solidFill>
                  <a:prstClr val="black"/>
                </a:solidFill>
                <a:effectLst/>
                <a:uLnTx/>
                <a:uFillTx/>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cs typeface="Arial" panose="020B0604020202020204" pitchFamily="34" charset="0"/>
              </a:rPr>
              <a:t>báo</a:t>
            </a:r>
            <a:r>
              <a:rPr kumimoji="0" lang="en-US" sz="3200" b="1" i="0" u="none" strike="noStrike" kern="1200" cap="none" spc="0" normalizeH="0" baseline="0" noProof="0" dirty="0">
                <a:ln>
                  <a:noFill/>
                </a:ln>
                <a:solidFill>
                  <a:prstClr val="black"/>
                </a:solidFill>
                <a:effectLst/>
                <a:uLnTx/>
                <a:uFillTx/>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cs typeface="Arial" panose="020B0604020202020204" pitchFamily="34" charset="0"/>
              </a:rPr>
              <a:t>nào</a:t>
            </a:r>
            <a:r>
              <a:rPr kumimoji="0" lang="en-US" sz="3200" b="1" i="0" u="none" strike="noStrike" kern="1200" cap="none" spc="0" normalizeH="0" baseline="0" noProof="0" dirty="0">
                <a:ln>
                  <a:noFill/>
                </a:ln>
                <a:solidFill>
                  <a:prstClr val="black"/>
                </a:solidFill>
                <a:effectLst/>
                <a:uLnTx/>
                <a:uFillTx/>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cs typeface="Arial" panose="020B0604020202020204" pitchFamily="34" charset="0"/>
              </a:rPr>
              <a:t>trong</a:t>
            </a:r>
            <a:r>
              <a:rPr kumimoji="0" lang="en-US" sz="3200" b="1" i="0" u="none" strike="noStrike" kern="1200" cap="none" spc="0" normalizeH="0" baseline="0" noProof="0" dirty="0">
                <a:ln>
                  <a:noFill/>
                </a:ln>
                <a:solidFill>
                  <a:prstClr val="black"/>
                </a:solidFill>
                <a:effectLst/>
                <a:uLnTx/>
                <a:uFillTx/>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cs typeface="Arial" panose="020B0604020202020204" pitchFamily="34" charset="0"/>
              </a:rPr>
              <a:t>các</a:t>
            </a:r>
            <a:r>
              <a:rPr kumimoji="0" lang="en-US" sz="3200" b="1" i="0" u="none" strike="noStrike" kern="1200" cap="none" spc="0" normalizeH="0" baseline="0" noProof="0" dirty="0">
                <a:ln>
                  <a:noFill/>
                </a:ln>
                <a:solidFill>
                  <a:prstClr val="black"/>
                </a:solidFill>
                <a:effectLst/>
                <a:uLnTx/>
                <a:uFillTx/>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cs typeface="Arial" panose="020B0604020202020204" pitchFamily="34" charset="0"/>
              </a:rPr>
              <a:t>biển</a:t>
            </a:r>
            <a:r>
              <a:rPr kumimoji="0" lang="en-US" sz="3200" b="1" i="0" u="none" strike="noStrike" kern="1200" cap="none" spc="0" normalizeH="0" baseline="0" noProof="0" dirty="0">
                <a:ln>
                  <a:noFill/>
                </a:ln>
                <a:solidFill>
                  <a:prstClr val="black"/>
                </a:solidFill>
                <a:effectLst/>
                <a:uLnTx/>
                <a:uFillTx/>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cs typeface="Arial" panose="020B0604020202020204" pitchFamily="34" charset="0"/>
              </a:rPr>
              <a:t>báo</a:t>
            </a:r>
            <a:r>
              <a:rPr kumimoji="0" lang="en-US" sz="3200" b="1" i="0" u="none" strike="noStrike" kern="1200" cap="none" spc="0" normalizeH="0" baseline="0" noProof="0" dirty="0">
                <a:ln>
                  <a:noFill/>
                </a:ln>
                <a:solidFill>
                  <a:prstClr val="black"/>
                </a:solidFill>
                <a:effectLst/>
                <a:uLnTx/>
                <a:uFillTx/>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cs typeface="Arial" panose="020B0604020202020204" pitchFamily="34" charset="0"/>
              </a:rPr>
              <a:t>vừa</a:t>
            </a:r>
            <a:r>
              <a:rPr kumimoji="0" lang="en-US" sz="3200" b="1" i="0" u="none" strike="noStrike" kern="1200" cap="none" spc="0" normalizeH="0" baseline="0" noProof="0" dirty="0">
                <a:ln>
                  <a:noFill/>
                </a:ln>
                <a:solidFill>
                  <a:prstClr val="black"/>
                </a:solidFill>
                <a:effectLst/>
                <a:uLnTx/>
                <a:uFillTx/>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cs typeface="Arial" panose="020B0604020202020204" pitchFamily="34" charset="0"/>
              </a:rPr>
              <a:t>tìm</a:t>
            </a:r>
            <a:r>
              <a:rPr kumimoji="0" lang="en-US" sz="3200" b="1" i="0" u="none" strike="noStrike" kern="1200" cap="none" spc="0" normalizeH="0" baseline="0" noProof="0" dirty="0">
                <a:ln>
                  <a:noFill/>
                </a:ln>
                <a:solidFill>
                  <a:prstClr val="black"/>
                </a:solidFill>
                <a:effectLst/>
                <a:uLnTx/>
                <a:uFillTx/>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cs typeface="Arial" panose="020B0604020202020204" pitchFamily="34" charset="0"/>
              </a:rPr>
              <a:t>hiểu</a:t>
            </a:r>
            <a:r>
              <a:rPr kumimoji="0" lang="en-US" sz="3200" b="1" i="0" u="none" strike="noStrike" kern="1200" cap="none" spc="0" normalizeH="0" baseline="0" noProof="0" dirty="0">
                <a:ln>
                  <a:noFill/>
                </a:ln>
                <a:solidFill>
                  <a:prstClr val="black"/>
                </a:solidFill>
                <a:effectLst/>
                <a:uLnTx/>
                <a:uFillTx/>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cs typeface="Arial" panose="020B0604020202020204" pitchFamily="34" charset="0"/>
              </a:rPr>
              <a:t>Nhìn</a:t>
            </a:r>
            <a:r>
              <a:rPr kumimoji="0" lang="en-US" sz="3200" b="1" i="0" u="none" strike="noStrike" kern="1200" cap="none" spc="0" normalizeH="0" baseline="0" noProof="0" dirty="0">
                <a:ln>
                  <a:noFill/>
                </a:ln>
                <a:solidFill>
                  <a:prstClr val="black"/>
                </a:solidFill>
                <a:effectLst/>
                <a:uLnTx/>
                <a:uFillTx/>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cs typeface="Arial" panose="020B0604020202020204" pitchFamily="34" charset="0"/>
              </a:rPr>
              <a:t>thấy</a:t>
            </a:r>
            <a:r>
              <a:rPr kumimoji="0" lang="en-US" sz="3200" b="1" i="0" u="none" strike="noStrike" kern="1200" cap="none" spc="0" normalizeH="0" baseline="0" noProof="0" dirty="0">
                <a:ln>
                  <a:noFill/>
                </a:ln>
                <a:solidFill>
                  <a:prstClr val="black"/>
                </a:solidFill>
                <a:effectLst/>
                <a:uLnTx/>
                <a:uFillTx/>
                <a:cs typeface="Arial" panose="020B0604020202020204" pitchFamily="34" charset="0"/>
              </a:rPr>
              <a:t> ở </a:t>
            </a:r>
            <a:r>
              <a:rPr kumimoji="0" lang="en-US" sz="3200" b="1" i="0" u="none" strike="noStrike" kern="1200" cap="none" spc="0" normalizeH="0" baseline="0" noProof="0" dirty="0" err="1">
                <a:ln>
                  <a:noFill/>
                </a:ln>
                <a:solidFill>
                  <a:prstClr val="black"/>
                </a:solidFill>
                <a:effectLst/>
                <a:uLnTx/>
                <a:uFillTx/>
                <a:cs typeface="Arial" panose="020B0604020202020204" pitchFamily="34" charset="0"/>
              </a:rPr>
              <a:t>đâu</a:t>
            </a:r>
            <a:r>
              <a:rPr kumimoji="0" lang="en-US" sz="3200" b="1" i="0" u="none" strike="noStrike" kern="1200" cap="none" spc="0" normalizeH="0" baseline="0" noProof="0" dirty="0">
                <a:ln>
                  <a:noFill/>
                </a:ln>
                <a:solidFill>
                  <a:prstClr val="black"/>
                </a:solidFill>
                <a:effectLst/>
                <a:uLnTx/>
                <a:uFillTx/>
                <a:cs typeface="Arial" panose="020B0604020202020204" pitchFamily="34" charset="0"/>
              </a:rPr>
              <a:t>?</a:t>
            </a:r>
          </a:p>
        </p:txBody>
      </p:sp>
      <p:pic>
        <p:nvPicPr>
          <p:cNvPr id="11" name="Picture 10"/>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31111" y1="68000" x2="30889" y2="71889"/>
                        <a14:foregroundMark x1="27556" y1="67333" x2="34333" y2="66333"/>
                        <a14:foregroundMark x1="70333" y1="52667" x2="67444" y2="56222"/>
                        <a14:backgroundMark x1="62667" y1="49333" x2="62000" y2="61333"/>
                        <a14:backgroundMark x1="66444" y1="50667" x2="69111" y2="50222"/>
                        <a14:backgroundMark x1="27333" y1="74333" x2="36000" y2="74333"/>
                      </a14:backgroundRemoval>
                    </a14:imgEffect>
                  </a14:imgLayer>
                </a14:imgProps>
              </a:ext>
            </a:extLst>
          </a:blip>
          <a:srcRect t="27657"/>
          <a:stretch/>
        </p:blipFill>
        <p:spPr>
          <a:xfrm>
            <a:off x="-1187750" y="4426879"/>
            <a:ext cx="5235315" cy="3787398"/>
          </a:xfrm>
          <a:prstGeom prst="rect">
            <a:avLst/>
          </a:prstGeom>
        </p:spPr>
      </p:pic>
      <p:pic>
        <p:nvPicPr>
          <p:cNvPr id="37" name="图片 6">
            <a:extLst>
              <a:ext uri="{FF2B5EF4-FFF2-40B4-BE49-F238E27FC236}">
                <a16:creationId xmlns:a16="http://schemas.microsoft.com/office/drawing/2014/main" id="{DB16B64E-5E83-4ADF-8230-575D53E3551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3938" t="35967" r="2104" b="8703"/>
          <a:stretch/>
        </p:blipFill>
        <p:spPr>
          <a:xfrm>
            <a:off x="9077593" y="2477479"/>
            <a:ext cx="2753337" cy="1949400"/>
          </a:xfrm>
          <a:prstGeom prst="rect">
            <a:avLst/>
          </a:prstGeom>
        </p:spPr>
      </p:pic>
      <p:pic>
        <p:nvPicPr>
          <p:cNvPr id="36" name="Picture 35"/>
          <p:cNvPicPr>
            <a:picLocks noChangeAspect="1"/>
          </p:cNvPicPr>
          <p:nvPr/>
        </p:nvPicPr>
        <p:blipFill>
          <a:blip r:embed="rId9"/>
          <a:stretch>
            <a:fillRect/>
          </a:stretch>
        </p:blipFill>
        <p:spPr>
          <a:xfrm>
            <a:off x="2796703" y="1733465"/>
            <a:ext cx="4877223" cy="4877223"/>
          </a:xfrm>
          <a:prstGeom prst="rect">
            <a:avLst/>
          </a:prstGeom>
        </p:spPr>
      </p:pic>
      <p:pic>
        <p:nvPicPr>
          <p:cNvPr id="38" name="Picture 37"/>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backgroundMark x1="21250" y1="75625" x2="66406" y2="81250"/>
                        <a14:backgroundMark x1="24063" y1="71406" x2="32500" y2="73750"/>
                      </a14:backgroundRemoval>
                    </a14:imgEffect>
                  </a14:imgLayer>
                </a14:imgProps>
              </a:ext>
            </a:extLst>
          </a:blip>
          <a:stretch>
            <a:fillRect/>
          </a:stretch>
        </p:blipFill>
        <p:spPr>
          <a:xfrm flipH="1">
            <a:off x="7033641" y="3671047"/>
            <a:ext cx="4087904" cy="4087904"/>
          </a:xfrm>
          <a:prstGeom prst="rect">
            <a:avLst/>
          </a:prstGeom>
        </p:spPr>
      </p:pic>
    </p:spTree>
    <p:extLst>
      <p:ext uri="{BB962C8B-B14F-4D97-AF65-F5344CB8AC3E}">
        <p14:creationId xmlns:p14="http://schemas.microsoft.com/office/powerpoint/2010/main" val="2957345139"/>
      </p:ext>
    </p:extLst>
  </p:cSld>
  <p:clrMapOvr>
    <a:masterClrMapping/>
  </p:clrMapOvr>
  <mc:AlternateContent xmlns:mc="http://schemas.openxmlformats.org/markup-compatibility/2006" xmlns:p14="http://schemas.microsoft.com/office/powerpoint/2010/main">
    <mc:Choice Requires="p14">
      <p:transition spd="slow" p14:dur="800" advTm="12737">
        <p:circle/>
      </p:transition>
    </mc:Choice>
    <mc:Fallback xmlns="">
      <p:transition spd="slow" advTm="12737">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1459" y="1640382"/>
            <a:ext cx="2794631" cy="1496801"/>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237334"/>
            <a:ext cx="12192000" cy="5620512"/>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7908" y="3645079"/>
            <a:ext cx="916722" cy="805021"/>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4329" y="2280929"/>
            <a:ext cx="1490622" cy="1197385"/>
          </a:xfrm>
          <a:prstGeom prst="rect">
            <a:avLst/>
          </a:prstGeom>
        </p:spPr>
      </p:pic>
      <p:pic>
        <p:nvPicPr>
          <p:cNvPr id="6"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19614" y="1605820"/>
            <a:ext cx="1964718" cy="2893671"/>
          </a:xfrm>
          <a:prstGeom prst="rect">
            <a:avLst/>
          </a:prstGeom>
        </p:spPr>
      </p:pic>
      <p:pic>
        <p:nvPicPr>
          <p:cNvPr id="5" name="图片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77666" y="3235627"/>
            <a:ext cx="1385638" cy="2104870"/>
          </a:xfrm>
          <a:prstGeom prst="rect">
            <a:avLst/>
          </a:prstGeom>
        </p:spPr>
      </p:pic>
      <p:pic>
        <p:nvPicPr>
          <p:cNvPr id="4" name="图片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87411" y="3260429"/>
            <a:ext cx="3284707" cy="3116189"/>
          </a:xfrm>
          <a:prstGeom prst="rect">
            <a:avLst/>
          </a:prstGeom>
        </p:spPr>
      </p:pic>
      <p:pic>
        <p:nvPicPr>
          <p:cNvPr id="10" name="图片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80465" y="352584"/>
            <a:ext cx="910794" cy="866622"/>
          </a:xfrm>
          <a:prstGeom prst="rect">
            <a:avLst/>
          </a:prstGeom>
        </p:spPr>
      </p:pic>
      <p:pic>
        <p:nvPicPr>
          <p:cNvPr id="2" name="图片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25611" y="432571"/>
            <a:ext cx="1277435" cy="1151449"/>
          </a:xfrm>
          <a:prstGeom prst="rect">
            <a:avLst/>
          </a:prstGeom>
        </p:spPr>
      </p:pic>
      <p:pic>
        <p:nvPicPr>
          <p:cNvPr id="17" name="Picture 16"/>
          <p:cNvPicPr>
            <a:picLocks noChangeAspect="1"/>
          </p:cNvPicPr>
          <p:nvPr/>
        </p:nvPicPr>
        <p:blipFill>
          <a:blip r:embed="rId13"/>
          <a:stretch>
            <a:fillRect/>
          </a:stretch>
        </p:blipFill>
        <p:spPr>
          <a:xfrm>
            <a:off x="4198876" y="657094"/>
            <a:ext cx="8785097" cy="1457070"/>
          </a:xfrm>
          <a:prstGeom prst="rect">
            <a:avLst/>
          </a:prstGeom>
        </p:spPr>
      </p:pic>
    </p:spTree>
    <p:extLst>
      <p:ext uri="{BB962C8B-B14F-4D97-AF65-F5344CB8AC3E}">
        <p14:creationId xmlns:p14="http://schemas.microsoft.com/office/powerpoint/2010/main" val="740097226"/>
      </p:ext>
    </p:extLst>
  </p:cSld>
  <p:clrMapOvr>
    <a:masterClrMapping/>
  </p:clrMapOvr>
  <p:transition spd="slow" advTm="12737">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nodeType="withEffect">
                                  <p:stCondLst>
                                    <p:cond delay="0"/>
                                  </p:stCondLst>
                                  <p:childTnLst>
                                    <p:animMotion origin="layout" path="M 1.11022E-16 1.11111E-6 L -0.06042 0.24074 " pathEditMode="relative" rAng="0" ptsTypes="AA">
                                      <p:cBhvr>
                                        <p:cTn id="6" dur="2000" fill="hold"/>
                                        <p:tgtEl>
                                          <p:spTgt spid="6"/>
                                        </p:tgtEl>
                                        <p:attrNameLst>
                                          <p:attrName>ppt_x</p:attrName>
                                          <p:attrName>ppt_y</p:attrName>
                                        </p:attrNameLst>
                                      </p:cBhvr>
                                      <p:rCtr x="-3021" y="12037"/>
                                    </p:animMotion>
                                  </p:childTnLst>
                                </p:cTn>
                              </p:par>
                              <p:par>
                                <p:cTn id="7" presetID="55" presetClass="exit" presetSubtype="0" fill="hold" nodeType="withEffect">
                                  <p:stCondLst>
                                    <p:cond delay="900"/>
                                  </p:stCondLst>
                                  <p:childTnLst>
                                    <p:anim calcmode="lin" valueType="num">
                                      <p:cBhvr>
                                        <p:cTn id="8" dur="1000"/>
                                        <p:tgtEl>
                                          <p:spTgt spid="6"/>
                                        </p:tgtEl>
                                        <p:attrNameLst>
                                          <p:attrName>ppt_w</p:attrName>
                                        </p:attrNameLst>
                                      </p:cBhvr>
                                      <p:tavLst>
                                        <p:tav tm="0">
                                          <p:val>
                                            <p:strVal val="ppt_w"/>
                                          </p:val>
                                        </p:tav>
                                        <p:tav tm="100000">
                                          <p:val>
                                            <p:strVal val="ppt_w*0.70"/>
                                          </p:val>
                                        </p:tav>
                                      </p:tavLst>
                                    </p:anim>
                                    <p:anim calcmode="lin" valueType="num">
                                      <p:cBhvr>
                                        <p:cTn id="9" dur="1000"/>
                                        <p:tgtEl>
                                          <p:spTgt spid="6"/>
                                        </p:tgtEl>
                                        <p:attrNameLst>
                                          <p:attrName>ppt_h</p:attrName>
                                        </p:attrNameLst>
                                      </p:cBhvr>
                                      <p:tavLst>
                                        <p:tav tm="0">
                                          <p:val>
                                            <p:strVal val="ppt_h"/>
                                          </p:val>
                                        </p:tav>
                                        <p:tav tm="100000">
                                          <p:val>
                                            <p:strVal val="ppt_h"/>
                                          </p:val>
                                        </p:tav>
                                      </p:tavLst>
                                    </p:anim>
                                    <p:animEffect transition="out" filter="fade">
                                      <p:cBhvr>
                                        <p:cTn id="10" dur="1000"/>
                                        <p:tgtEl>
                                          <p:spTgt spid="6"/>
                                        </p:tgtEl>
                                      </p:cBhvr>
                                    </p:animEffect>
                                    <p:set>
                                      <p:cBhvr>
                                        <p:cTn id="11" dur="1" fill="hold">
                                          <p:stCondLst>
                                            <p:cond delay="999"/>
                                          </p:stCondLst>
                                        </p:cTn>
                                        <p:tgtEl>
                                          <p:spTgt spid="6"/>
                                        </p:tgtEl>
                                        <p:attrNameLst>
                                          <p:attrName>style.visibility</p:attrName>
                                        </p:attrNameLst>
                                      </p:cBhvr>
                                      <p:to>
                                        <p:strVal val="hidden"/>
                                      </p:to>
                                    </p:set>
                                  </p:childTnLst>
                                </p:cTn>
                              </p:par>
                              <p:par>
                                <p:cTn id="12" presetID="35" presetClass="path" presetSubtype="0" accel="50000" decel="50000" fill="hold" nodeType="withEffect">
                                  <p:stCondLst>
                                    <p:cond delay="1500"/>
                                  </p:stCondLst>
                                  <p:childTnLst>
                                    <p:animMotion origin="layout" path="M 2.29167E-6 -1.48148E-6 L -0.13177 0.06783 " pathEditMode="relative" rAng="0" ptsTypes="AA">
                                      <p:cBhvr>
                                        <p:cTn id="13" dur="1000" fill="hold"/>
                                        <p:tgtEl>
                                          <p:spTgt spid="5"/>
                                        </p:tgtEl>
                                        <p:attrNameLst>
                                          <p:attrName>ppt_x</p:attrName>
                                          <p:attrName>ppt_y</p:attrName>
                                        </p:attrNameLst>
                                      </p:cBhvr>
                                      <p:rCtr x="-6589" y="3380"/>
                                    </p:animMotion>
                                  </p:childTnLst>
                                </p:cTn>
                              </p:par>
                              <p:par>
                                <p:cTn id="14" presetID="53" presetClass="exit" presetSubtype="32" fill="hold" nodeType="withEffect">
                                  <p:stCondLst>
                                    <p:cond delay="2200"/>
                                  </p:stCondLst>
                                  <p:childTnLst>
                                    <p:anim calcmode="lin" valueType="num">
                                      <p:cBhvr>
                                        <p:cTn id="15" dur="500"/>
                                        <p:tgtEl>
                                          <p:spTgt spid="5"/>
                                        </p:tgtEl>
                                        <p:attrNameLst>
                                          <p:attrName>ppt_w</p:attrName>
                                        </p:attrNameLst>
                                      </p:cBhvr>
                                      <p:tavLst>
                                        <p:tav tm="0">
                                          <p:val>
                                            <p:strVal val="ppt_w"/>
                                          </p:val>
                                        </p:tav>
                                        <p:tav tm="100000">
                                          <p:val>
                                            <p:fltVal val="0"/>
                                          </p:val>
                                        </p:tav>
                                      </p:tavLst>
                                    </p:anim>
                                    <p:anim calcmode="lin" valueType="num">
                                      <p:cBhvr>
                                        <p:cTn id="16" dur="500"/>
                                        <p:tgtEl>
                                          <p:spTgt spid="5"/>
                                        </p:tgtEl>
                                        <p:attrNameLst>
                                          <p:attrName>ppt_h</p:attrName>
                                        </p:attrNameLst>
                                      </p:cBhvr>
                                      <p:tavLst>
                                        <p:tav tm="0">
                                          <p:val>
                                            <p:strVal val="ppt_h"/>
                                          </p:val>
                                        </p:tav>
                                        <p:tav tm="100000">
                                          <p:val>
                                            <p:fltVal val="0"/>
                                          </p:val>
                                        </p:tav>
                                      </p:tavLst>
                                    </p:anim>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52" presetClass="exit" presetSubtype="0" fill="hold" nodeType="withEffect">
                                  <p:stCondLst>
                                    <p:cond delay="2600"/>
                                  </p:stCondLst>
                                  <p:childTnLst>
                                    <p:animScale>
                                      <p:cBhvr>
                                        <p:cTn id="20" dur="1000" accel="50000">
                                          <p:stCondLst>
                                            <p:cond delay="0"/>
                                          </p:stCondLst>
                                        </p:cTn>
                                        <p:tgtEl>
                                          <p:spTgt spid="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1" dur="1000" accel="50000">
                                          <p:stCondLst>
                                            <p:cond delay="0"/>
                                          </p:stCondLst>
                                        </p:cTn>
                                        <p:tgtEl>
                                          <p:spTgt spid="4"/>
                                        </p:tgtEl>
                                        <p:attrNameLst>
                                          <p:attrName>ppt_x</p:attrName>
                                          <p:attrName>ppt_y</p:attrName>
                                        </p:attrNameLst>
                                      </p:cBhvr>
                                    </p:animMotion>
                                    <p:animEffect transition="out" filter="fade">
                                      <p:cBhvr>
                                        <p:cTn id="22" dur="1000"/>
                                        <p:tgtEl>
                                          <p:spTgt spid="4"/>
                                        </p:tgtEl>
                                      </p:cBhvr>
                                    </p:animEffect>
                                    <p:set>
                                      <p:cBhvr>
                                        <p:cTn id="23" dur="1" fill="hold">
                                          <p:stCondLst>
                                            <p:cond delay="999"/>
                                          </p:stCondLst>
                                        </p:cTn>
                                        <p:tgtEl>
                                          <p:spTgt spid="4"/>
                                        </p:tgtEl>
                                        <p:attrNameLst>
                                          <p:attrName>style.visibility</p:attrName>
                                        </p:attrNameLst>
                                      </p:cBhvr>
                                      <p:to>
                                        <p:strVal val="hidden"/>
                                      </p:to>
                                    </p:set>
                                  </p:childTnLst>
                                </p:cTn>
                              </p:par>
                            </p:childTnLst>
                          </p:cTn>
                        </p:par>
                        <p:par>
                          <p:cTn id="24" fill="hold">
                            <p:stCondLst>
                              <p:cond delay="3600"/>
                            </p:stCondLst>
                            <p:childTnLst>
                              <p:par>
                                <p:cTn id="25" presetID="1"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60" presetClass="path" presetSubtype="0" accel="50000" decel="50000" fill="hold" nodeType="withEffect">
                                  <p:stCondLst>
                                    <p:cond delay="0"/>
                                  </p:stCondLst>
                                  <p:childTnLst>
                                    <p:animMotion origin="layout" path="M 4.16667E-7 -7.40741E-7 C 0.00404 0.05232 0.04961 0.05741 0.0793 0.06227 C 0.10885 0.06736 0.14753 0.02917 0.17786 0.02963 C 0.2082 0.03009 0.22878 0.06667 0.26042 0.06505 C 0.29219 0.06366 0.33984 0.02593 0.36836 0.02037 C 0.41198 0.00509 0.48867 0.05255 0.52044 0.04838 " pathEditMode="relative" rAng="0" ptsTypes="AAAAAA">
                                      <p:cBhvr>
                                        <p:cTn id="28" dur="2000" fill="hold"/>
                                        <p:tgtEl>
                                          <p:spTgt spid="2"/>
                                        </p:tgtEl>
                                        <p:attrNameLst>
                                          <p:attrName>ppt_x</p:attrName>
                                          <p:attrName>ppt_y</p:attrName>
                                        </p:attrNameLst>
                                      </p:cBhvr>
                                      <p:rCtr x="26016" y="3241"/>
                                    </p:animMotion>
                                  </p:childTnLst>
                                </p:cTn>
                              </p:par>
                            </p:childTnLst>
                          </p:cTn>
                        </p:par>
                        <p:par>
                          <p:cTn id="29" fill="hold">
                            <p:stCondLst>
                              <p:cond delay="5600"/>
                            </p:stCondLst>
                            <p:childTnLst>
                              <p:par>
                                <p:cTn id="30" presetID="42"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22" presetClass="entr" presetSubtype="8"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rotWithShape="1">
          <a:blip r:embed="rId3" cstate="print">
            <a:extLst>
              <a:ext uri="{28A0092B-C50C-407E-A947-70E740481C1C}">
                <a14:useLocalDpi xmlns:a14="http://schemas.microsoft.com/office/drawing/2010/main" val="0"/>
              </a:ext>
            </a:extLst>
          </a:blip>
          <a:srcRect b="47255"/>
          <a:stretch/>
        </p:blipFill>
        <p:spPr>
          <a:xfrm>
            <a:off x="0" y="1994345"/>
            <a:ext cx="12192000" cy="3845858"/>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805" y="1436565"/>
            <a:ext cx="1430276" cy="2412848"/>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377" y="1513970"/>
            <a:ext cx="1494647" cy="2403304"/>
          </a:xfrm>
          <a:prstGeom prst="rect">
            <a:avLst/>
          </a:prstGeom>
        </p:spPr>
      </p:pic>
      <p:pic>
        <p:nvPicPr>
          <p:cNvPr id="35" name="图片 38"/>
          <p:cNvPicPr>
            <a:picLocks noChangeAspect="1"/>
          </p:cNvPicPr>
          <p:nvPr/>
        </p:nvPicPr>
        <p:blipFill rotWithShape="1">
          <a:blip r:embed="rId3" cstate="print">
            <a:extLst>
              <a:ext uri="{28A0092B-C50C-407E-A947-70E740481C1C}">
                <a14:useLocalDpi xmlns:a14="http://schemas.microsoft.com/office/drawing/2010/main" val="0"/>
              </a:ext>
            </a:extLst>
          </a:blip>
          <a:srcRect t="29999" b="47255"/>
          <a:stretch/>
        </p:blipFill>
        <p:spPr>
          <a:xfrm>
            <a:off x="0" y="5450541"/>
            <a:ext cx="12192000" cy="1658470"/>
          </a:xfrm>
          <a:prstGeom prst="rect">
            <a:avLst/>
          </a:prstGeom>
        </p:spPr>
      </p:pic>
      <p:pic>
        <p:nvPicPr>
          <p:cNvPr id="11" name="Picture 10"/>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31111" y1="68000" x2="30889" y2="71889"/>
                        <a14:foregroundMark x1="27556" y1="67333" x2="34333" y2="66333"/>
                        <a14:foregroundMark x1="70333" y1="52667" x2="67444" y2="56222"/>
                        <a14:backgroundMark x1="62667" y1="49333" x2="62000" y2="61333"/>
                        <a14:backgroundMark x1="66444" y1="50667" x2="69111" y2="50222"/>
                        <a14:backgroundMark x1="27333" y1="74333" x2="36000" y2="74333"/>
                      </a14:backgroundRemoval>
                    </a14:imgEffect>
                  </a14:imgLayer>
                </a14:imgProps>
              </a:ext>
            </a:extLst>
          </a:blip>
          <a:srcRect t="27657"/>
          <a:stretch/>
        </p:blipFill>
        <p:spPr>
          <a:xfrm>
            <a:off x="-1187750" y="4426879"/>
            <a:ext cx="5235315" cy="3787398"/>
          </a:xfrm>
          <a:prstGeom prst="rect">
            <a:avLst/>
          </a:prstGeom>
        </p:spPr>
      </p:pic>
      <p:pic>
        <p:nvPicPr>
          <p:cNvPr id="37" name="图片 6">
            <a:extLst>
              <a:ext uri="{FF2B5EF4-FFF2-40B4-BE49-F238E27FC236}">
                <a16:creationId xmlns:a16="http://schemas.microsoft.com/office/drawing/2014/main" id="{DB16B64E-5E83-4ADF-8230-575D53E3551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3938" t="35967" r="2104" b="8703"/>
          <a:stretch/>
        </p:blipFill>
        <p:spPr>
          <a:xfrm>
            <a:off x="9077593" y="2477479"/>
            <a:ext cx="2753337" cy="1949400"/>
          </a:xfrm>
          <a:prstGeom prst="rect">
            <a:avLst/>
          </a:prstGeom>
        </p:spPr>
      </p:pic>
      <p:pic>
        <p:nvPicPr>
          <p:cNvPr id="36" name="Picture 35"/>
          <p:cNvPicPr>
            <a:picLocks noChangeAspect="1"/>
          </p:cNvPicPr>
          <p:nvPr/>
        </p:nvPicPr>
        <p:blipFill>
          <a:blip r:embed="rId9"/>
          <a:stretch>
            <a:fillRect/>
          </a:stretch>
        </p:blipFill>
        <p:spPr>
          <a:xfrm>
            <a:off x="2796703" y="1733465"/>
            <a:ext cx="4877223" cy="4877223"/>
          </a:xfrm>
          <a:prstGeom prst="rect">
            <a:avLst/>
          </a:prstGeom>
        </p:spPr>
      </p:pic>
      <p:pic>
        <p:nvPicPr>
          <p:cNvPr id="38" name="Picture 37"/>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backgroundMark x1="21250" y1="75625" x2="66406" y2="81250"/>
                        <a14:backgroundMark x1="24063" y1="71406" x2="32500" y2="73750"/>
                      </a14:backgroundRemoval>
                    </a14:imgEffect>
                  </a14:imgLayer>
                </a14:imgProps>
              </a:ext>
            </a:extLst>
          </a:blip>
          <a:stretch>
            <a:fillRect/>
          </a:stretch>
        </p:blipFill>
        <p:spPr>
          <a:xfrm flipH="1">
            <a:off x="7033641" y="3671047"/>
            <a:ext cx="4087904" cy="4087904"/>
          </a:xfrm>
          <a:prstGeom prst="rect">
            <a:avLst/>
          </a:prstGeom>
        </p:spPr>
      </p:pic>
      <p:pic>
        <p:nvPicPr>
          <p:cNvPr id="2" name="Picture 1">
            <a:extLst>
              <a:ext uri="{FF2B5EF4-FFF2-40B4-BE49-F238E27FC236}">
                <a16:creationId xmlns:a16="http://schemas.microsoft.com/office/drawing/2014/main" id="{3F7B737D-5C66-4396-939E-97AC563FDCD9}"/>
              </a:ext>
            </a:extLst>
          </p:cNvPr>
          <p:cNvPicPr>
            <a:picLocks noChangeAspect="1"/>
          </p:cNvPicPr>
          <p:nvPr/>
        </p:nvPicPr>
        <p:blipFill>
          <a:blip r:embed="rId12"/>
          <a:stretch>
            <a:fillRect/>
          </a:stretch>
        </p:blipFill>
        <p:spPr>
          <a:xfrm>
            <a:off x="2805667" y="384862"/>
            <a:ext cx="5828281" cy="1609483"/>
          </a:xfrm>
          <a:prstGeom prst="rect">
            <a:avLst/>
          </a:prstGeom>
        </p:spPr>
      </p:pic>
    </p:spTree>
    <p:extLst>
      <p:ext uri="{BB962C8B-B14F-4D97-AF65-F5344CB8AC3E}">
        <p14:creationId xmlns:p14="http://schemas.microsoft.com/office/powerpoint/2010/main" val="4239878134"/>
      </p:ext>
    </p:extLst>
  </p:cSld>
  <p:clrMapOvr>
    <a:masterClrMapping/>
  </p:clrMapOvr>
  <mc:AlternateContent xmlns:mc="http://schemas.openxmlformats.org/markup-compatibility/2006" xmlns:p14="http://schemas.microsoft.com/office/powerpoint/2010/main">
    <mc:Choice Requires="p14">
      <p:transition spd="slow" p14:dur="800" advTm="12737">
        <p:circle/>
      </p:transition>
    </mc:Choice>
    <mc:Fallback xmlns="">
      <p:transition spd="slow" advTm="12737">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4B2D9A54-A60B-4AF9-B1B3-55C78DC9078E}"/>
              </a:ext>
            </a:extLst>
          </p:cNvPr>
          <p:cNvPicPr>
            <a:picLocks noChangeAspect="1"/>
          </p:cNvPicPr>
          <p:nvPr/>
        </p:nvPicPr>
        <p:blipFill rotWithShape="1">
          <a:blip r:embed="rId3"/>
          <a:srcRect l="21654" t="53839" r="3181" b="18791"/>
          <a:stretch/>
        </p:blipFill>
        <p:spPr>
          <a:xfrm>
            <a:off x="0" y="4758219"/>
            <a:ext cx="12192000" cy="2122714"/>
          </a:xfrm>
          <a:prstGeom prst="rect">
            <a:avLst/>
          </a:prstGeom>
        </p:spPr>
      </p:pic>
      <p:pic>
        <p:nvPicPr>
          <p:cNvPr id="20" name="Picture 2" descr="F:\未标题-1.png">
            <a:extLst>
              <a:ext uri="{FF2B5EF4-FFF2-40B4-BE49-F238E27FC236}">
                <a16:creationId xmlns:a16="http://schemas.microsoft.com/office/drawing/2014/main" id="{AE3687CE-C359-4034-A410-0D3D80B47A6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797" t="4268" r="11163" b="4824"/>
          <a:stretch/>
        </p:blipFill>
        <p:spPr bwMode="auto">
          <a:xfrm>
            <a:off x="3420525" y="3781044"/>
            <a:ext cx="1566357" cy="197686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F:\未标题-1.png">
            <a:extLst>
              <a:ext uri="{FF2B5EF4-FFF2-40B4-BE49-F238E27FC236}">
                <a16:creationId xmlns:a16="http://schemas.microsoft.com/office/drawing/2014/main" id="{E8C9EC12-F08F-4B95-9742-C6AA3D97C50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389" t="9930" r="18243" b="4594"/>
          <a:stretch/>
        </p:blipFill>
        <p:spPr bwMode="auto">
          <a:xfrm>
            <a:off x="5209562" y="3429000"/>
            <a:ext cx="1486854" cy="20380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F:\未标题-1.png">
            <a:extLst>
              <a:ext uri="{FF2B5EF4-FFF2-40B4-BE49-F238E27FC236}">
                <a16:creationId xmlns:a16="http://schemas.microsoft.com/office/drawing/2014/main" id="{D9AA8D4B-A3F8-48D3-9E5F-65AE01923B7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0611" t="8065" r="13670" b="5111"/>
          <a:stretch/>
        </p:blipFill>
        <p:spPr bwMode="auto">
          <a:xfrm>
            <a:off x="6865661" y="3753964"/>
            <a:ext cx="1496147" cy="197686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F:\未标题-1.png">
            <a:extLst>
              <a:ext uri="{FF2B5EF4-FFF2-40B4-BE49-F238E27FC236}">
                <a16:creationId xmlns:a16="http://schemas.microsoft.com/office/drawing/2014/main" id="{B1678FC3-F3DC-471E-B73B-7E7709B4E74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907" t="7818" r="12757" b="5713"/>
          <a:stretch/>
        </p:blipFill>
        <p:spPr bwMode="auto">
          <a:xfrm>
            <a:off x="8667260" y="3489462"/>
            <a:ext cx="1468269" cy="194348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Traffic Light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7" name="Group 6"/>
          <p:cNvGrpSpPr/>
          <p:nvPr/>
        </p:nvGrpSpPr>
        <p:grpSpPr>
          <a:xfrm>
            <a:off x="155575" y="1031931"/>
            <a:ext cx="953134" cy="4076023"/>
            <a:chOff x="2467390" y="1370898"/>
            <a:chExt cx="953134" cy="4076023"/>
          </a:xfrm>
        </p:grpSpPr>
        <p:pic>
          <p:nvPicPr>
            <p:cNvPr id="27" name="Picture 9" descr="F:\未标题-1.png">
              <a:extLst>
                <a:ext uri="{FF2B5EF4-FFF2-40B4-BE49-F238E27FC236}">
                  <a16:creationId xmlns:a16="http://schemas.microsoft.com/office/drawing/2014/main" id="{1208B4CD-B1D7-4E27-B055-5A639AA5A12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682" t="6895" r="13757" b="5885"/>
            <a:stretch/>
          </p:blipFill>
          <p:spPr bwMode="auto">
            <a:xfrm>
              <a:off x="2467390" y="1370898"/>
              <a:ext cx="953134" cy="407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9"/>
            <a:stretch>
              <a:fillRect/>
            </a:stretch>
          </p:blipFill>
          <p:spPr>
            <a:xfrm>
              <a:off x="2662939" y="2126330"/>
              <a:ext cx="623830" cy="540998"/>
            </a:xfrm>
            <a:prstGeom prst="rect">
              <a:avLst/>
            </a:prstGeom>
          </p:spPr>
        </p:pic>
        <p:pic>
          <p:nvPicPr>
            <p:cNvPr id="1028" name="Picture 4" descr="Traffic Light Cartoon clipart - Green, Light, Circle, transparent clip ar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5717" r="15324"/>
            <a:stretch/>
          </p:blipFill>
          <p:spPr bwMode="auto">
            <a:xfrm>
              <a:off x="2700222" y="2677295"/>
              <a:ext cx="556291" cy="5377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11"/>
            <a:srcRect l="16296" t="5006" r="16611" b="4607"/>
            <a:stretch/>
          </p:blipFill>
          <p:spPr>
            <a:xfrm>
              <a:off x="2693194" y="1555431"/>
              <a:ext cx="563319" cy="560932"/>
            </a:xfrm>
            <a:prstGeom prst="rect">
              <a:avLst/>
            </a:prstGeom>
          </p:spPr>
        </p:pic>
      </p:grpSp>
      <p:sp>
        <p:nvSpPr>
          <p:cNvPr id="14" name="Rounded Rectangular Callout 8">
            <a:extLst>
              <a:ext uri="{FF2B5EF4-FFF2-40B4-BE49-F238E27FC236}">
                <a16:creationId xmlns:a16="http://schemas.microsoft.com/office/drawing/2014/main" id="{7F7639C2-332E-48BE-9DA8-FA0B10B595F0}"/>
              </a:ext>
            </a:extLst>
          </p:cNvPr>
          <p:cNvSpPr/>
          <p:nvPr/>
        </p:nvSpPr>
        <p:spPr>
          <a:xfrm>
            <a:off x="2090056" y="8560921"/>
            <a:ext cx="8476343" cy="1264757"/>
          </a:xfrm>
          <a:prstGeom prst="wedgeRoundRectCallout">
            <a:avLst>
              <a:gd name="adj1" fmla="val -9130"/>
              <a:gd name="adj2" fmla="val 4753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B0F0"/>
                </a:solidFill>
                <a:effectLst/>
                <a:uLnTx/>
                <a:uFillTx/>
                <a:latin typeface="Coiny" panose="02000903060500060000" pitchFamily="2" charset="0"/>
                <a:ea typeface="+mn-ea"/>
                <a:cs typeface="+mn-cs"/>
              </a:rPr>
              <a:t>KIẾN </a:t>
            </a:r>
            <a:r>
              <a:rPr kumimoji="0" lang="en-US" sz="4800" b="0" i="0" u="none" strike="noStrike" kern="1200" cap="none" spc="0" normalizeH="0" baseline="0" noProof="0">
                <a:ln>
                  <a:noFill/>
                </a:ln>
                <a:solidFill>
                  <a:sysClr val="windowText" lastClr="000000"/>
                </a:solidFill>
                <a:effectLst/>
                <a:uLnTx/>
                <a:uFillTx/>
                <a:latin typeface="Coiny" panose="02000903060500060000" pitchFamily="2" charset="0"/>
                <a:ea typeface="+mn-ea"/>
                <a:cs typeface="+mn-cs"/>
              </a:rPr>
              <a:t>TẠO</a:t>
            </a:r>
            <a:r>
              <a:rPr kumimoji="0" lang="en-US" sz="4800" b="0" i="0" u="none" strike="noStrike" kern="1200" cap="none" spc="0" normalizeH="0" baseline="0" noProof="0">
                <a:ln>
                  <a:noFill/>
                </a:ln>
                <a:solidFill>
                  <a:srgbClr val="00B0F0"/>
                </a:solidFill>
                <a:effectLst/>
                <a:uLnTx/>
                <a:uFillTx/>
                <a:latin typeface="Coiny" panose="02000903060500060000" pitchFamily="2" charset="0"/>
                <a:ea typeface="+mn-ea"/>
                <a:cs typeface="+mn-cs"/>
              </a:rPr>
              <a:t> </a:t>
            </a:r>
            <a:r>
              <a:rPr kumimoji="0" lang="en-US" sz="4800" b="0" i="0" u="none" strike="noStrike" kern="1200" cap="none" spc="0" normalizeH="0" baseline="0" noProof="0">
                <a:ln>
                  <a:noFill/>
                </a:ln>
                <a:solidFill>
                  <a:srgbClr val="C00000"/>
                </a:solidFill>
                <a:effectLst/>
                <a:uLnTx/>
                <a:uFillTx/>
                <a:latin typeface="Coiny" panose="02000903060500060000" pitchFamily="2" charset="0"/>
                <a:ea typeface="+mn-ea"/>
                <a:cs typeface="+mn-cs"/>
              </a:rPr>
              <a:t>TRI</a:t>
            </a:r>
            <a:r>
              <a:rPr kumimoji="0" lang="en-US" sz="4800" b="0" i="0" u="none" strike="noStrike" kern="1200" cap="none" spc="0" normalizeH="0" baseline="0" noProof="0">
                <a:ln>
                  <a:noFill/>
                </a:ln>
                <a:solidFill>
                  <a:srgbClr val="00B0F0"/>
                </a:solidFill>
                <a:effectLst/>
                <a:uLnTx/>
                <a:uFillTx/>
                <a:latin typeface="Coiny" panose="02000903060500060000" pitchFamily="2" charset="0"/>
                <a:ea typeface="+mn-ea"/>
                <a:cs typeface="+mn-cs"/>
              </a:rPr>
              <a:t> </a:t>
            </a:r>
            <a:r>
              <a:rPr kumimoji="0" lang="en-US" sz="4800" b="0" i="0" u="none" strike="noStrike" kern="1200" cap="none" spc="0" normalizeH="0" baseline="0" noProof="0">
                <a:ln>
                  <a:noFill/>
                </a:ln>
                <a:solidFill>
                  <a:srgbClr val="002060"/>
                </a:solidFill>
                <a:effectLst/>
                <a:uLnTx/>
                <a:uFillTx/>
                <a:latin typeface="Coiny" panose="02000903060500060000" pitchFamily="2" charset="0"/>
                <a:ea typeface="+mn-ea"/>
                <a:cs typeface="+mn-cs"/>
              </a:rPr>
              <a:t>THỨC</a:t>
            </a:r>
            <a:r>
              <a:rPr kumimoji="0" lang="en-US" sz="4800" b="0" i="0" u="none" strike="noStrike" kern="1200" cap="none" spc="0" normalizeH="0" baseline="0" noProof="0">
                <a:ln>
                  <a:noFill/>
                </a:ln>
                <a:solidFill>
                  <a:srgbClr val="00B0F0"/>
                </a:solidFill>
                <a:effectLst/>
                <a:uLnTx/>
                <a:uFillTx/>
                <a:latin typeface="Coiny" panose="02000903060500060000" pitchFamily="2" charset="0"/>
                <a:ea typeface="+mn-ea"/>
                <a:cs typeface="+mn-cs"/>
              </a:rPr>
              <a:t> </a:t>
            </a:r>
            <a:r>
              <a:rPr kumimoji="0" lang="en-US" sz="4800" b="0" i="0" u="none" strike="noStrike" kern="1200" cap="none" spc="0" normalizeH="0" baseline="0" noProof="0">
                <a:ln>
                  <a:noFill/>
                </a:ln>
                <a:solidFill>
                  <a:srgbClr val="00B050"/>
                </a:solidFill>
                <a:effectLst/>
                <a:uLnTx/>
                <a:uFillTx/>
                <a:latin typeface="Coiny" panose="02000903060500060000" pitchFamily="2" charset="0"/>
                <a:ea typeface="+mn-ea"/>
                <a:cs typeface="+mn-cs"/>
              </a:rPr>
              <a:t>MỚI</a:t>
            </a:r>
            <a:endParaRPr kumimoji="0" lang="en-US" sz="4800" b="0" i="0" u="none" strike="noStrike" kern="1200" cap="none" spc="0" normalizeH="0" baseline="0" noProof="0" dirty="0">
              <a:ln>
                <a:noFill/>
              </a:ln>
              <a:solidFill>
                <a:srgbClr val="00B050"/>
              </a:solidFill>
              <a:effectLst/>
              <a:uLnTx/>
              <a:uFillTx/>
              <a:latin typeface="Coiny" panose="02000903060500060000" pitchFamily="2" charset="0"/>
              <a:ea typeface="+mn-ea"/>
              <a:cs typeface="+mn-cs"/>
            </a:endParaRPr>
          </a:p>
        </p:txBody>
      </p:sp>
      <p:pic>
        <p:nvPicPr>
          <p:cNvPr id="15" name="Picture 14">
            <a:extLst>
              <a:ext uri="{FF2B5EF4-FFF2-40B4-BE49-F238E27FC236}">
                <a16:creationId xmlns:a16="http://schemas.microsoft.com/office/drawing/2014/main" id="{0522204A-D356-4B06-BF74-54820E191E04}"/>
              </a:ext>
            </a:extLst>
          </p:cNvPr>
          <p:cNvPicPr>
            <a:picLocks noChangeAspect="1"/>
          </p:cNvPicPr>
          <p:nvPr/>
        </p:nvPicPr>
        <p:blipFill>
          <a:blip r:embed="rId12"/>
          <a:stretch>
            <a:fillRect/>
          </a:stretch>
        </p:blipFill>
        <p:spPr>
          <a:xfrm>
            <a:off x="1597554" y="1390988"/>
            <a:ext cx="9386188" cy="1761877"/>
          </a:xfrm>
          <a:prstGeom prst="rect">
            <a:avLst/>
          </a:prstGeom>
        </p:spPr>
      </p:pic>
    </p:spTree>
    <p:extLst>
      <p:ext uri="{BB962C8B-B14F-4D97-AF65-F5344CB8AC3E}">
        <p14:creationId xmlns:p14="http://schemas.microsoft.com/office/powerpoint/2010/main" val="4063577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6215" y="3485657"/>
            <a:ext cx="2983742" cy="2014247"/>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2379" y="4107940"/>
            <a:ext cx="1000328" cy="295872"/>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20713">
            <a:off x="4840914" y="2281743"/>
            <a:ext cx="936258" cy="2098508"/>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529914"/>
            <a:ext cx="12192000" cy="1586073"/>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107940"/>
            <a:ext cx="5649519" cy="2750060"/>
          </a:xfrm>
          <a:prstGeom prst="rect">
            <a:avLst/>
          </a:prstGeom>
        </p:spPr>
      </p:pic>
      <p:pic>
        <p:nvPicPr>
          <p:cNvPr id="20" name="图片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0132" y="317687"/>
            <a:ext cx="1198006" cy="1093102"/>
          </a:xfrm>
          <a:prstGeom prst="rect">
            <a:avLst/>
          </a:prstGeom>
        </p:spPr>
      </p:pic>
      <p:sp>
        <p:nvSpPr>
          <p:cNvPr id="2" name="Rounded Rectangular Callout 1"/>
          <p:cNvSpPr/>
          <p:nvPr/>
        </p:nvSpPr>
        <p:spPr>
          <a:xfrm>
            <a:off x="2381694" y="338853"/>
            <a:ext cx="9260958" cy="1808924"/>
          </a:xfrm>
          <a:prstGeom prst="wedgeRoundRectCallout">
            <a:avLst>
              <a:gd name="adj1" fmla="val -48806"/>
              <a:gd name="adj2" fmla="val 107742"/>
              <a:gd name="adj3" fmla="val 16667"/>
            </a:avLst>
          </a:prstGeom>
          <a:ln w="38100">
            <a:solidFill>
              <a:schemeClr val="accent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Calibri" panose="020F0502020204030204"/>
                <a:ea typeface="+mn-ea"/>
                <a:cs typeface="+mn-cs"/>
              </a:rPr>
              <a:t>1. </a:t>
            </a:r>
            <a:r>
              <a:rPr kumimoji="0" lang="en-US" sz="5400" b="1" i="0" u="none" strike="noStrike" kern="1200" cap="none" spc="0" normalizeH="0" baseline="0" noProof="0" dirty="0" err="1">
                <a:ln>
                  <a:noFill/>
                </a:ln>
                <a:solidFill>
                  <a:srgbClr val="002060"/>
                </a:solidFill>
                <a:effectLst/>
                <a:uLnTx/>
                <a:uFillTx/>
                <a:latin typeface="Calibri" panose="020F0502020204030204"/>
                <a:ea typeface="+mn-ea"/>
                <a:cs typeface="+mn-cs"/>
              </a:rPr>
              <a:t>Tìm</a:t>
            </a:r>
            <a:r>
              <a:rPr kumimoji="0" lang="en-US" sz="54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5400" b="1" i="0" u="none" strike="noStrike" kern="1200" cap="none" spc="0" normalizeH="0" noProof="0" dirty="0" err="1">
                <a:ln>
                  <a:noFill/>
                </a:ln>
                <a:solidFill>
                  <a:srgbClr val="002060"/>
                </a:solidFill>
                <a:effectLst/>
                <a:uLnTx/>
                <a:uFillTx/>
                <a:latin typeface="Calibri" panose="020F0502020204030204"/>
                <a:ea typeface="+mn-ea"/>
                <a:cs typeface="+mn-cs"/>
              </a:rPr>
              <a:t>hiểu</a:t>
            </a:r>
            <a:r>
              <a:rPr kumimoji="0" lang="en-US" sz="54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5400" b="1" i="0" u="none" strike="noStrike" kern="1200" cap="none" spc="0" normalizeH="0" noProof="0" dirty="0" err="1">
                <a:ln>
                  <a:noFill/>
                </a:ln>
                <a:solidFill>
                  <a:srgbClr val="002060"/>
                </a:solidFill>
                <a:effectLst/>
                <a:uLnTx/>
                <a:uFillTx/>
                <a:latin typeface="Calibri" panose="020F0502020204030204"/>
                <a:ea typeface="+mn-ea"/>
                <a:cs typeface="+mn-cs"/>
              </a:rPr>
              <a:t>biển</a:t>
            </a:r>
            <a:r>
              <a:rPr kumimoji="0" lang="en-US" sz="54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5400" b="1" i="0" u="none" strike="noStrike" kern="1200" cap="none" spc="0" normalizeH="0" noProof="0" dirty="0" err="1">
                <a:ln>
                  <a:noFill/>
                </a:ln>
                <a:solidFill>
                  <a:srgbClr val="002060"/>
                </a:solidFill>
                <a:effectLst/>
                <a:uLnTx/>
                <a:uFillTx/>
                <a:latin typeface="Calibri" panose="020F0502020204030204"/>
                <a:ea typeface="+mn-ea"/>
                <a:cs typeface="+mn-cs"/>
              </a:rPr>
              <a:t>báo</a:t>
            </a:r>
            <a:r>
              <a:rPr kumimoji="0" lang="en-US" sz="54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5400" b="1" i="0" u="none" strike="noStrike" kern="1200" cap="none" spc="0" normalizeH="0" noProof="0" dirty="0" err="1">
                <a:ln>
                  <a:noFill/>
                </a:ln>
                <a:solidFill>
                  <a:srgbClr val="002060"/>
                </a:solidFill>
                <a:effectLst/>
                <a:uLnTx/>
                <a:uFillTx/>
                <a:latin typeface="Calibri" panose="020F0502020204030204"/>
                <a:ea typeface="+mn-ea"/>
                <a:cs typeface="+mn-cs"/>
              </a:rPr>
              <a:t>giao</a:t>
            </a:r>
            <a:r>
              <a:rPr kumimoji="0" lang="en-US" sz="54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5400" b="1" i="0" u="none" strike="noStrike" kern="1200" cap="none" spc="0" normalizeH="0" noProof="0" dirty="0" err="1">
                <a:ln>
                  <a:noFill/>
                </a:ln>
                <a:solidFill>
                  <a:srgbClr val="002060"/>
                </a:solidFill>
                <a:effectLst/>
                <a:uLnTx/>
                <a:uFillTx/>
                <a:latin typeface="Calibri" panose="020F0502020204030204"/>
                <a:ea typeface="+mn-ea"/>
                <a:cs typeface="+mn-cs"/>
              </a:rPr>
              <a:t>thông</a:t>
            </a:r>
            <a:endParaRPr kumimoji="0" lang="en-US" sz="5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106380"/>
      </p:ext>
    </p:extLst>
  </p:cSld>
  <p:clrMapOvr>
    <a:masterClrMapping/>
  </p:clrMapOvr>
  <p:transition spd="slow" advTm="12737">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1300"/>
                                  </p:stCondLst>
                                  <p:childTnLst>
                                    <p:animMotion origin="layout" path="M -6.25E-7 2.96296E-6 L 1.53125 2.96296E-6 " pathEditMode="relative" rAng="0" ptsTypes="AA">
                                      <p:cBhvr>
                                        <p:cTn id="6" dur="2000" fill="hold"/>
                                        <p:tgtEl>
                                          <p:spTgt spid="3"/>
                                        </p:tgtEl>
                                        <p:attrNameLst>
                                          <p:attrName>ppt_x</p:attrName>
                                          <p:attrName>ppt_y</p:attrName>
                                        </p:attrNameLst>
                                      </p:cBhvr>
                                      <p:rCtr x="76563" y="0"/>
                                    </p:animMotion>
                                  </p:childTnLst>
                                </p:cTn>
                              </p:par>
                              <p:par>
                                <p:cTn id="7" presetID="35" presetClass="path" presetSubtype="0" accel="50000" decel="50000" fill="hold" nodeType="withEffect">
                                  <p:stCondLst>
                                    <p:cond delay="2500"/>
                                  </p:stCondLst>
                                  <p:childTnLst>
                                    <p:animMotion origin="layout" path="M -3.33333E-6 -2.59259E-6 L -1.27213 -2.59259E-6 " pathEditMode="relative" rAng="0" ptsTypes="AA">
                                      <p:cBhvr>
                                        <p:cTn id="8" dur="2000" fill="hold"/>
                                        <p:tgtEl>
                                          <p:spTgt spid="8"/>
                                        </p:tgtEl>
                                        <p:attrNameLst>
                                          <p:attrName>ppt_x</p:attrName>
                                          <p:attrName>ppt_y</p:attrName>
                                        </p:attrNameLst>
                                      </p:cBhvr>
                                      <p:rCtr x="-63607" y="0"/>
                                    </p:animMotion>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CA2B3CB6-3229-4C46-91C3-B13D470622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4085" y="5740616"/>
            <a:ext cx="8254314" cy="1117384"/>
          </a:xfrm>
          <a:prstGeom prst="rect">
            <a:avLst/>
          </a:prstGeom>
        </p:spPr>
      </p:pic>
      <p:pic>
        <p:nvPicPr>
          <p:cNvPr id="17" name="图片 4">
            <a:extLst>
              <a:ext uri="{FF2B5EF4-FFF2-40B4-BE49-F238E27FC236}">
                <a16:creationId xmlns:a16="http://schemas.microsoft.com/office/drawing/2014/main" id="{9BF9EAA9-5901-4F17-B80A-6E4B825658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482" y="5740616"/>
            <a:ext cx="8254314" cy="1117384"/>
          </a:xfrm>
          <a:prstGeom prst="rect">
            <a:avLst/>
          </a:prstGeom>
        </p:spPr>
      </p:pic>
      <p:sp>
        <p:nvSpPr>
          <p:cNvPr id="18" name="Google Shape;973;p10">
            <a:extLst>
              <a:ext uri="{FF2B5EF4-FFF2-40B4-BE49-F238E27FC236}">
                <a16:creationId xmlns:a16="http://schemas.microsoft.com/office/drawing/2014/main" id="{F87B5C5F-6498-4504-A160-C076C3526339}"/>
              </a:ext>
            </a:extLst>
          </p:cNvPr>
          <p:cNvSpPr/>
          <p:nvPr/>
        </p:nvSpPr>
        <p:spPr>
          <a:xfrm>
            <a:off x="83114" y="157713"/>
            <a:ext cx="12025772" cy="2009016"/>
          </a:xfrm>
          <a:prstGeom prst="roundRect">
            <a:avLst>
              <a:gd name="adj" fmla="val 16667"/>
            </a:avLst>
          </a:prstGeom>
          <a:solidFill>
            <a:schemeClr val="accent4">
              <a:lumMod val="20000"/>
              <a:lumOff val="80000"/>
            </a:schemeClr>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r>
              <a:rPr lang="vi-VN" sz="2800" b="1" dirty="0">
                <a:solidFill>
                  <a:srgbClr val="244061"/>
                </a:solidFill>
                <a:latin typeface="Calibri"/>
                <a:ea typeface="Calibri"/>
                <a:cs typeface="Calibri"/>
                <a:sym typeface="Calibri"/>
              </a:rPr>
              <a:t>Em cùng bạn thảo luận:</a:t>
            </a:r>
          </a:p>
          <a:p>
            <a:pPr marL="457200" lvl="0" indent="-457200">
              <a:buFont typeface="Arial" panose="020B0604020202020204" pitchFamily="34" charset="0"/>
              <a:buChar char="•"/>
            </a:pPr>
            <a:r>
              <a:rPr lang="vi-VN" sz="2800" b="1" dirty="0">
                <a:solidFill>
                  <a:srgbClr val="244061"/>
                </a:solidFill>
                <a:latin typeface="Calibri"/>
                <a:ea typeface="Calibri"/>
                <a:cs typeface="Calibri"/>
                <a:sym typeface="Calibri"/>
              </a:rPr>
              <a:t>Biển báo giao thông dùng để làm gì?</a:t>
            </a:r>
          </a:p>
          <a:p>
            <a:pPr marL="457200" lvl="0" indent="-457200">
              <a:buFont typeface="Arial" panose="020B0604020202020204" pitchFamily="34" charset="0"/>
              <a:buChar char="•"/>
            </a:pPr>
            <a:r>
              <a:rPr lang="vi-VN" sz="2800" b="1" dirty="0">
                <a:solidFill>
                  <a:srgbClr val="244061"/>
                </a:solidFill>
                <a:latin typeface="Calibri"/>
                <a:ea typeface="Calibri"/>
                <a:cs typeface="Calibri"/>
                <a:sym typeface="Calibri"/>
              </a:rPr>
              <a:t>Các biển báo giao thông trong Hình 1 có hình dáng, màu sắc và ý nghĩa như thế nào?</a:t>
            </a:r>
            <a:endParaRPr kumimoji="0" sz="28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4" name="Picture 3">
            <a:extLst>
              <a:ext uri="{FF2B5EF4-FFF2-40B4-BE49-F238E27FC236}">
                <a16:creationId xmlns:a16="http://schemas.microsoft.com/office/drawing/2014/main" id="{EDA69C42-5B1D-4422-B2DD-2918F32B1035}"/>
              </a:ext>
            </a:extLst>
          </p:cNvPr>
          <p:cNvPicPr>
            <a:picLocks noChangeAspect="1"/>
          </p:cNvPicPr>
          <p:nvPr/>
        </p:nvPicPr>
        <p:blipFill>
          <a:blip r:embed="rId4"/>
          <a:stretch>
            <a:fillRect/>
          </a:stretch>
        </p:blipFill>
        <p:spPr>
          <a:xfrm>
            <a:off x="2440947" y="2411817"/>
            <a:ext cx="7170886" cy="44205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18838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s 12"/>
          <p:cNvSpPr/>
          <p:nvPr/>
        </p:nvSpPr>
        <p:spPr>
          <a:xfrm>
            <a:off x="0" y="174414"/>
            <a:ext cx="12192000" cy="20057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grpSp>
        <p:nvGrpSpPr>
          <p:cNvPr id="35" name="Group 34"/>
          <p:cNvGrpSpPr/>
          <p:nvPr/>
        </p:nvGrpSpPr>
        <p:grpSpPr>
          <a:xfrm>
            <a:off x="483447" y="369994"/>
            <a:ext cx="10451253" cy="6387253"/>
            <a:chOff x="-3118" y="-343"/>
            <a:chExt cx="13043" cy="8100"/>
          </a:xfrm>
        </p:grpSpPr>
        <p:graphicFrame>
          <p:nvGraphicFramePr>
            <p:cNvPr id="14" name="Object 13"/>
            <p:cNvGraphicFramePr/>
            <p:nvPr/>
          </p:nvGraphicFramePr>
          <p:xfrm>
            <a:off x="-388" y="1131"/>
            <a:ext cx="8230" cy="4132"/>
          </p:xfrm>
          <a:graphic>
            <a:graphicData uri="http://schemas.openxmlformats.org/presentationml/2006/ole">
              <mc:AlternateContent xmlns:mc="http://schemas.openxmlformats.org/markup-compatibility/2006">
                <mc:Choice xmlns:v="urn:schemas-microsoft-com:vml" Requires="v">
                  <p:oleObj r:id="rId3" imgW="3028950" imgH="2178050" progId="Paint.Picture">
                    <p:embed/>
                  </p:oleObj>
                </mc:Choice>
                <mc:Fallback>
                  <p:oleObj r:id="rId3" imgW="3028950" imgH="2178050" progId="Paint.Picture">
                    <p:embed/>
                    <p:pic>
                      <p:nvPicPr>
                        <p:cNvPr id="14" name="Object 13"/>
                        <p:cNvPicPr/>
                        <p:nvPr/>
                      </p:nvPicPr>
                      <p:blipFill>
                        <a:blip r:embed="rId4"/>
                        <a:stretch>
                          <a:fillRect/>
                        </a:stretch>
                      </p:blipFill>
                      <p:spPr>
                        <a:xfrm>
                          <a:off x="-388" y="1131"/>
                          <a:ext cx="8230" cy="4132"/>
                        </a:xfrm>
                        <a:prstGeom prst="rect">
                          <a:avLst/>
                        </a:prstGeom>
                      </p:spPr>
                    </p:pic>
                  </p:oleObj>
                </mc:Fallback>
              </mc:AlternateContent>
            </a:graphicData>
          </a:graphic>
        </p:graphicFrame>
        <p:pic>
          <p:nvPicPr>
            <p:cNvPr id="12" name="Picture 11" descr="Welcome to Math Class Google Classroom Header"/>
            <p:cNvPicPr>
              <a:picLocks noChangeAspect="1"/>
            </p:cNvPicPr>
            <p:nvPr/>
          </p:nvPicPr>
          <p:blipFill>
            <a:blip r:embed="rId5">
              <a:clrChange>
                <a:clrFrom>
                  <a:srgbClr val="FFFFFF">
                    <a:alpha val="100000"/>
                  </a:srgbClr>
                </a:clrFrom>
                <a:clrTo>
                  <a:srgbClr val="FFFFFF">
                    <a:alpha val="100000"/>
                    <a:alpha val="0"/>
                  </a:srgbClr>
                </a:clrTo>
              </a:clrChange>
            </a:blip>
            <a:srcRect r="9424"/>
            <a:stretch>
              <a:fillRect/>
            </a:stretch>
          </p:blipFill>
          <p:spPr>
            <a:xfrm>
              <a:off x="-3118" y="-343"/>
              <a:ext cx="13043" cy="8100"/>
            </a:xfrm>
            <a:prstGeom prst="rect">
              <a:avLst/>
            </a:prstGeom>
          </p:spPr>
        </p:pic>
      </p:grpSp>
      <p:sp>
        <p:nvSpPr>
          <p:cNvPr id="31" name="Rounded Rectangle 30"/>
          <p:cNvSpPr/>
          <p:nvPr/>
        </p:nvSpPr>
        <p:spPr>
          <a:xfrm>
            <a:off x="283633" y="5499947"/>
            <a:ext cx="11704320" cy="930487"/>
          </a:xfrm>
          <a:prstGeom prst="roundRect">
            <a:avLst/>
          </a:prstGeom>
          <a:solidFill>
            <a:schemeClr val="accent1">
              <a:lumMod val="20000"/>
              <a:lumOff val="80000"/>
            </a:schemeClr>
          </a:solidFill>
          <a:ln w="28575">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defTabSz="1219170">
              <a:buClr>
                <a:srgbClr val="000000"/>
              </a:buClr>
            </a:pPr>
            <a:r>
              <a:rPr lang="en-US" sz="3733" b="1" u="sng" kern="0" dirty="0" err="1">
                <a:solidFill>
                  <a:srgbClr val="FF0000"/>
                </a:solidFill>
                <a:latin typeface="Calibri" panose="020F0502020204030204" charset="0"/>
                <a:cs typeface="Calibri" panose="020F0502020204030204" charset="0"/>
                <a:sym typeface="Arial" panose="020B0604020202020204"/>
              </a:rPr>
              <a:t>Lưu ý:</a:t>
            </a:r>
            <a:r>
              <a:rPr lang="en-US" sz="3733" b="1" kern="0" dirty="0" err="1">
                <a:solidFill>
                  <a:srgbClr val="000000"/>
                </a:solidFill>
                <a:latin typeface="Calibri" panose="020F0502020204030204" charset="0"/>
                <a:cs typeface="Calibri" panose="020F0502020204030204" charset="0"/>
                <a:sym typeface="Arial" panose="020B0604020202020204"/>
              </a:rPr>
              <a:t> Không ghi trùng lặp các ý kiến ở phần ý kiến chung</a:t>
            </a:r>
          </a:p>
        </p:txBody>
      </p:sp>
      <p:sp>
        <p:nvSpPr>
          <p:cNvPr id="36" name="Rounded Rectangle 35"/>
          <p:cNvSpPr/>
          <p:nvPr/>
        </p:nvSpPr>
        <p:spPr>
          <a:xfrm>
            <a:off x="7951894" y="259080"/>
            <a:ext cx="4036060" cy="762000"/>
          </a:xfrm>
          <a:prstGeom prst="roundRect">
            <a:avLst/>
          </a:prstGeom>
          <a:solidFill>
            <a:schemeClr val="tx2">
              <a:lumMod val="40000"/>
              <a:lumOff val="60000"/>
            </a:schemeClr>
          </a:solidFill>
          <a:ln w="28575">
            <a:solidFill>
              <a:schemeClr val="tx1"/>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algn="ctr" defTabSz="1219170">
              <a:buClr>
                <a:srgbClr val="000000"/>
              </a:buClr>
            </a:pPr>
            <a:r>
              <a:rPr lang="en-US" sz="3733" b="1" kern="0" dirty="0" err="1">
                <a:solidFill>
                  <a:srgbClr val="00B050"/>
                </a:solidFill>
                <a:latin typeface="Calibri" panose="020F0502020204030204" charset="0"/>
                <a:cs typeface="Calibri" panose="020F0502020204030204" charset="0"/>
                <a:sym typeface="Arial" panose="020B0604020202020204"/>
              </a:rPr>
              <a:t>Hoạt</a:t>
            </a:r>
            <a:r>
              <a:rPr lang="en-US" sz="3733" b="1" kern="0" dirty="0">
                <a:solidFill>
                  <a:srgbClr val="00B050"/>
                </a:solidFill>
                <a:latin typeface="Calibri" panose="020F0502020204030204" charset="0"/>
                <a:cs typeface="Calibri" panose="020F0502020204030204" charset="0"/>
                <a:sym typeface="Arial" panose="020B0604020202020204"/>
              </a:rPr>
              <a:t> </a:t>
            </a:r>
            <a:r>
              <a:rPr lang="en-US" sz="3733" b="1" kern="0" dirty="0" err="1">
                <a:solidFill>
                  <a:srgbClr val="00B050"/>
                </a:solidFill>
                <a:latin typeface="Calibri" panose="020F0502020204030204" charset="0"/>
                <a:cs typeface="Calibri" panose="020F0502020204030204" charset="0"/>
                <a:sym typeface="Arial" panose="020B0604020202020204"/>
              </a:rPr>
              <a:t>động</a:t>
            </a:r>
            <a:r>
              <a:rPr lang="en-US" sz="3733" b="1" kern="0" dirty="0">
                <a:solidFill>
                  <a:srgbClr val="00B050"/>
                </a:solidFill>
                <a:latin typeface="Calibri" panose="020F0502020204030204" charset="0"/>
                <a:cs typeface="Calibri" panose="020F0502020204030204" charset="0"/>
                <a:sym typeface="Arial" panose="020B0604020202020204"/>
              </a:rPr>
              <a:t> </a:t>
            </a:r>
            <a:r>
              <a:rPr lang="en-US" sz="3733" b="1" kern="0" dirty="0" err="1">
                <a:solidFill>
                  <a:srgbClr val="00B050"/>
                </a:solidFill>
                <a:latin typeface="Calibri" panose="020F0502020204030204" charset="0"/>
                <a:cs typeface="Calibri" panose="020F0502020204030204" charset="0"/>
                <a:sym typeface="Arial" panose="020B0604020202020204"/>
              </a:rPr>
              <a:t>nhóm</a:t>
            </a:r>
            <a:r>
              <a:rPr lang="en-US" sz="3733" b="1" kern="0" dirty="0">
                <a:solidFill>
                  <a:srgbClr val="00B050"/>
                </a:solidFill>
                <a:latin typeface="Calibri" panose="020F0502020204030204" charset="0"/>
                <a:cs typeface="Calibri" panose="020F0502020204030204" charset="0"/>
                <a:sym typeface="Arial" panose="020B0604020202020204"/>
              </a:rPr>
              <a:t> 4</a:t>
            </a:r>
          </a:p>
        </p:txBody>
      </p:sp>
      <p:pic>
        <p:nvPicPr>
          <p:cNvPr id="3" name="Picture 2">
            <a:extLst>
              <a:ext uri="{FF2B5EF4-FFF2-40B4-BE49-F238E27FC236}">
                <a16:creationId xmlns:a16="http://schemas.microsoft.com/office/drawing/2014/main" id="{2942B43B-E66A-408D-B46A-1555D65E0CE0}"/>
              </a:ext>
            </a:extLst>
          </p:cNvPr>
          <p:cNvPicPr>
            <a:picLocks noChangeAspect="1"/>
          </p:cNvPicPr>
          <p:nvPr/>
        </p:nvPicPr>
        <p:blipFill>
          <a:blip r:embed="rId6"/>
          <a:stretch>
            <a:fillRect/>
          </a:stretch>
        </p:blipFill>
        <p:spPr>
          <a:xfrm>
            <a:off x="5439549" y="2832913"/>
            <a:ext cx="1195167" cy="29305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strVal val="#ppt_w+.3"/>
                                          </p:val>
                                        </p:tav>
                                        <p:tav tm="100000">
                                          <p:val>
                                            <p:strVal val="#ppt_w"/>
                                          </p:val>
                                        </p:tav>
                                      </p:tavLst>
                                    </p:anim>
                                    <p:anim calcmode="lin" valueType="num">
                                      <p:cBhvr>
                                        <p:cTn id="8" dur="1000" fill="hold"/>
                                        <p:tgtEl>
                                          <p:spTgt spid="35"/>
                                        </p:tgtEl>
                                        <p:attrNameLst>
                                          <p:attrName>ppt_h</p:attrName>
                                        </p:attrNameLst>
                                      </p:cBhvr>
                                      <p:tavLst>
                                        <p:tav tm="0">
                                          <p:val>
                                            <p:strVal val="#ppt_h"/>
                                          </p:val>
                                        </p:tav>
                                        <p:tav tm="100000">
                                          <p:val>
                                            <p:strVal val="#ppt_h"/>
                                          </p:val>
                                        </p:tav>
                                      </p:tavLst>
                                    </p:anim>
                                    <p:animEffect transition="in" filter="fade">
                                      <p:cBhvr>
                                        <p:cTn id="9" dur="1000"/>
                                        <p:tgtEl>
                                          <p:spTgt spid="35"/>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strVal val="#ppt_w+.3"/>
                                          </p:val>
                                        </p:tav>
                                        <p:tav tm="100000">
                                          <p:val>
                                            <p:strVal val="#ppt_w"/>
                                          </p:val>
                                        </p:tav>
                                      </p:tavLst>
                                    </p:anim>
                                    <p:anim calcmode="lin" valueType="num">
                                      <p:cBhvr>
                                        <p:cTn id="14" dur="1000" fill="hold"/>
                                        <p:tgtEl>
                                          <p:spTgt spid="36"/>
                                        </p:tgtEl>
                                        <p:attrNameLst>
                                          <p:attrName>ppt_h</p:attrName>
                                        </p:attrNameLst>
                                      </p:cBhvr>
                                      <p:tavLst>
                                        <p:tav tm="0">
                                          <p:val>
                                            <p:strVal val="#ppt_h"/>
                                          </p:val>
                                        </p:tav>
                                        <p:tav tm="100000">
                                          <p:val>
                                            <p:strVal val="#ppt_h"/>
                                          </p:val>
                                        </p:tav>
                                      </p:tavLst>
                                    </p:anim>
                                    <p:animEffect transition="in" filter="fade">
                                      <p:cBhvr>
                                        <p:cTn id="15" dur="10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dissolve">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6" grpId="0" animBg="1"/>
      <p:bldP spid="3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p:cNvPicPr>
            <a:picLocks noChangeAspect="1"/>
          </p:cNvPicPr>
          <p:nvPr/>
        </p:nvPicPr>
        <p:blipFill>
          <a:blip r:embed="rId2"/>
          <a:srcRect r="58216" b="-6662"/>
          <a:stretch>
            <a:fillRect/>
          </a:stretch>
        </p:blipFill>
        <p:spPr>
          <a:xfrm>
            <a:off x="3444323" y="0"/>
            <a:ext cx="3555365" cy="1221740"/>
          </a:xfrm>
          <a:prstGeom prst="rect">
            <a:avLst/>
          </a:prstGeom>
        </p:spPr>
      </p:pic>
      <p:pic>
        <p:nvPicPr>
          <p:cNvPr id="100" name="Picture 99"/>
          <p:cNvPicPr/>
          <p:nvPr/>
        </p:nvPicPr>
        <p:blipFill>
          <a:blip r:embed="rId3"/>
          <a:stretch>
            <a:fillRect/>
          </a:stretch>
        </p:blipFill>
        <p:spPr>
          <a:xfrm>
            <a:off x="6096000" y="3429000"/>
            <a:ext cx="0" cy="0"/>
          </a:xfrm>
          <a:prstGeom prst="rect">
            <a:avLst/>
          </a:prstGeom>
          <a:noFill/>
          <a:ln w="9525">
            <a:noFill/>
          </a:ln>
        </p:spPr>
      </p:pic>
      <p:sp>
        <p:nvSpPr>
          <p:cNvPr id="5" name="Speech Bubble: Rectangle with Corners Rounded 4"/>
          <p:cNvSpPr/>
          <p:nvPr/>
        </p:nvSpPr>
        <p:spPr>
          <a:xfrm>
            <a:off x="5784112" y="1249946"/>
            <a:ext cx="5571460" cy="2471449"/>
          </a:xfrm>
          <a:prstGeom prst="wedgeRoundRectCallout">
            <a:avLst>
              <a:gd name="adj1" fmla="val 47437"/>
              <a:gd name="adj2" fmla="val 660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vi-VN" sz="3600" dirty="0">
                <a:solidFill>
                  <a:srgbClr val="C00000"/>
                </a:solidFill>
                <a:latin typeface="Calibri" panose="020F0502020204030204" pitchFamily="34" charset="0"/>
                <a:cs typeface="Calibri" panose="020F0502020204030204" pitchFamily="34" charset="0"/>
              </a:rPr>
              <a:t>Biển báo hiệu giao thông là hiệu lệnh cảnh báo và chỉ dẫn giao thông trên đường.</a:t>
            </a:r>
            <a:endParaRPr kumimoji="0" lang="en-US" sz="36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pic>
        <p:nvPicPr>
          <p:cNvPr id="13" name="图片 8">
            <a:extLst>
              <a:ext uri="{FF2B5EF4-FFF2-40B4-BE49-F238E27FC236}">
                <a16:creationId xmlns:a16="http://schemas.microsoft.com/office/drawing/2014/main" id="{4DB8549A-D02F-4750-9635-D91477A2C3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9791" y="3299428"/>
            <a:ext cx="2275493" cy="3558572"/>
          </a:xfrm>
          <a:prstGeom prst="rect">
            <a:avLst/>
          </a:prstGeom>
        </p:spPr>
      </p:pic>
      <p:pic>
        <p:nvPicPr>
          <p:cNvPr id="9" name="Picture 8">
            <a:extLst>
              <a:ext uri="{FF2B5EF4-FFF2-40B4-BE49-F238E27FC236}">
                <a16:creationId xmlns:a16="http://schemas.microsoft.com/office/drawing/2014/main" id="{26D6760B-C01C-46F2-95C3-F49C443BCBD2}"/>
              </a:ext>
            </a:extLst>
          </p:cNvPr>
          <p:cNvPicPr>
            <a:picLocks noChangeAspect="1"/>
          </p:cNvPicPr>
          <p:nvPr/>
        </p:nvPicPr>
        <p:blipFill>
          <a:blip r:embed="rId5"/>
          <a:stretch>
            <a:fillRect/>
          </a:stretch>
        </p:blipFill>
        <p:spPr>
          <a:xfrm>
            <a:off x="325069" y="2231065"/>
            <a:ext cx="5331450" cy="33935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6">
            <a:extLst>
              <a:ext uri="{FF2B5EF4-FFF2-40B4-BE49-F238E27FC236}">
                <a16:creationId xmlns:a16="http://schemas.microsoft.com/office/drawing/2014/main" id="{924C1402-0A44-4803-8FC3-5A50C9EB36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182" y="208915"/>
            <a:ext cx="12207283" cy="6440170"/>
          </a:xfrm>
          <a:prstGeom prst="rect">
            <a:avLst/>
          </a:prstGeom>
        </p:spPr>
      </p:pic>
      <p:pic>
        <p:nvPicPr>
          <p:cNvPr id="11" name="图片 5">
            <a:extLst>
              <a:ext uri="{FF2B5EF4-FFF2-40B4-BE49-F238E27FC236}">
                <a16:creationId xmlns:a16="http://schemas.microsoft.com/office/drawing/2014/main" id="{6D9C5716-11D6-4C41-8157-C8FAAB7E4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99" y="287020"/>
            <a:ext cx="11625570" cy="6283960"/>
          </a:xfrm>
          <a:prstGeom prst="rect">
            <a:avLst/>
          </a:prstGeom>
        </p:spPr>
      </p:pic>
      <p:grpSp>
        <p:nvGrpSpPr>
          <p:cNvPr id="55" name="Group 54">
            <a:extLst>
              <a:ext uri="{FF2B5EF4-FFF2-40B4-BE49-F238E27FC236}">
                <a16:creationId xmlns:a16="http://schemas.microsoft.com/office/drawing/2014/main" id="{6E818A56-E182-4177-BDFE-6ADCCC57B2EA}"/>
              </a:ext>
            </a:extLst>
          </p:cNvPr>
          <p:cNvGrpSpPr/>
          <p:nvPr/>
        </p:nvGrpSpPr>
        <p:grpSpPr>
          <a:xfrm>
            <a:off x="489748" y="343878"/>
            <a:ext cx="10999470" cy="1090295"/>
            <a:chOff x="9135" y="2965"/>
            <a:chExt cx="17322" cy="1717"/>
          </a:xfrm>
        </p:grpSpPr>
        <p:sp>
          <p:nvSpPr>
            <p:cNvPr id="56" name="箭头: 五边形 3">
              <a:extLst>
                <a:ext uri="{FF2B5EF4-FFF2-40B4-BE49-F238E27FC236}">
                  <a16:creationId xmlns:a16="http://schemas.microsoft.com/office/drawing/2014/main" id="{DB17CD78-C6ED-4D4A-851F-C3C520391FF5}"/>
                </a:ext>
              </a:extLst>
            </p:cNvPr>
            <p:cNvSpPr/>
            <p:nvPr/>
          </p:nvSpPr>
          <p:spPr bwMode="auto">
            <a:xfrm>
              <a:off x="9848" y="3032"/>
              <a:ext cx="16609" cy="1622"/>
            </a:xfrm>
            <a:prstGeom prst="homePlate">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a:cs typeface="+mn-ea"/>
                <a:sym typeface="+mn-lt"/>
              </a:endParaRPr>
            </a:p>
          </p:txBody>
        </p:sp>
        <p:pic>
          <p:nvPicPr>
            <p:cNvPr id="57" name="Picture 56">
              <a:extLst>
                <a:ext uri="{FF2B5EF4-FFF2-40B4-BE49-F238E27FC236}">
                  <a16:creationId xmlns:a16="http://schemas.microsoft.com/office/drawing/2014/main" id="{B760B271-4FA5-4F5B-B279-4D461927AD29}"/>
                </a:ext>
              </a:extLst>
            </p:cNvPr>
            <p:cNvPicPr/>
            <p:nvPr/>
          </p:nvPicPr>
          <p:blipFill>
            <a:blip r:embed="rId4"/>
            <a:stretch>
              <a:fillRect/>
            </a:stretch>
          </p:blipFill>
          <p:spPr>
            <a:xfrm>
              <a:off x="9135" y="2965"/>
              <a:ext cx="1265" cy="1106"/>
            </a:xfrm>
            <a:prstGeom prst="rect">
              <a:avLst/>
            </a:prstGeom>
            <a:noFill/>
            <a:ln w="9525">
              <a:noFill/>
            </a:ln>
          </p:spPr>
        </p:pic>
        <p:sp>
          <p:nvSpPr>
            <p:cNvPr id="58" name="Text Box 45">
              <a:extLst>
                <a:ext uri="{FF2B5EF4-FFF2-40B4-BE49-F238E27FC236}">
                  <a16:creationId xmlns:a16="http://schemas.microsoft.com/office/drawing/2014/main" id="{9CD97B98-1C47-4F87-9DDA-D88F5E2E2582}"/>
                </a:ext>
              </a:extLst>
            </p:cNvPr>
            <p:cNvSpPr txBox="1"/>
            <p:nvPr/>
          </p:nvSpPr>
          <p:spPr>
            <a:xfrm>
              <a:off x="10266" y="3057"/>
              <a:ext cx="15622" cy="1625"/>
            </a:xfrm>
            <a:prstGeom prst="rect">
              <a:avLst/>
            </a:prstGeom>
            <a:noFill/>
          </p:spPr>
          <p:txBody>
            <a:bodyPr wrap="square" rtlCol="0">
              <a:spAutoFit/>
            </a:bodyPr>
            <a:lstStyle/>
            <a:p>
              <a:pPr marL="0" marR="0" algn="just">
                <a:lnSpc>
                  <a:spcPct val="112000"/>
                </a:lnSpc>
                <a:spcBef>
                  <a:spcPts val="600"/>
                </a:spcBef>
                <a:spcAft>
                  <a:spcPts val="0"/>
                </a:spcAft>
              </a:pP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Biển</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báo</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cấm</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là</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biểu</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thị</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cho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các</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điều</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ấm</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mà</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người</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tham</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gia</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giao</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thông</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không</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được</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vi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phạm</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59" name="Rounded Rectangle 29">
            <a:extLst>
              <a:ext uri="{FF2B5EF4-FFF2-40B4-BE49-F238E27FC236}">
                <a16:creationId xmlns:a16="http://schemas.microsoft.com/office/drawing/2014/main" id="{0B39052E-B81A-4E33-BE9E-2D4377CFF1FA}"/>
              </a:ext>
            </a:extLst>
          </p:cNvPr>
          <p:cNvSpPr/>
          <p:nvPr/>
        </p:nvSpPr>
        <p:spPr>
          <a:xfrm>
            <a:off x="1101515" y="1534404"/>
            <a:ext cx="10881378" cy="2580395"/>
          </a:xfrm>
          <a:prstGeom prst="roundRect">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vi-VN" sz="3200" b="1" dirty="0">
                <a:solidFill>
                  <a:srgbClr val="FF0000"/>
                </a:solidFill>
                <a:latin typeface="Calibri" panose="020F0502020204030204" pitchFamily="34" charset="0"/>
                <a:cs typeface="Calibri" panose="020F0502020204030204" pitchFamily="34" charset="0"/>
              </a:rPr>
              <a:t>Dấu hiệu chủ yếu nhận biết của biển báo cấm:</a:t>
            </a:r>
            <a:endParaRPr lang="en-US" sz="3200" b="1" dirty="0">
              <a:solidFill>
                <a:srgbClr val="FF0000"/>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3200" b="1" dirty="0">
                <a:solidFill>
                  <a:srgbClr val="FF0000"/>
                </a:solidFill>
                <a:latin typeface="Calibri" panose="020F0502020204030204" pitchFamily="34" charset="0"/>
                <a:cs typeface="Calibri" panose="020F0502020204030204" pitchFamily="34" charset="0"/>
              </a:rPr>
              <a:t>Biển báo cấm chủ yếu có dạng hình tròn, viền đỏ, nền màu trắng, trên nền có hình vẽ hoặc chữ số, chữ viết màu đen thể hiện điều cấm, trừ một số trường hợp đặc biệt.</a:t>
            </a:r>
            <a:endParaRPr lang="en-US" sz="3200" b="1" dirty="0">
              <a:solidFill>
                <a:srgbClr val="FF0000"/>
              </a:solidFill>
              <a:latin typeface="Calibri" panose="020F0502020204030204" pitchFamily="34" charset="0"/>
              <a:cs typeface="Calibri" panose="020F0502020204030204" pitchFamily="34" charset="0"/>
            </a:endParaRPr>
          </a:p>
        </p:txBody>
      </p:sp>
      <p:pic>
        <p:nvPicPr>
          <p:cNvPr id="45" name="Picture 44">
            <a:extLst>
              <a:ext uri="{FF2B5EF4-FFF2-40B4-BE49-F238E27FC236}">
                <a16:creationId xmlns:a16="http://schemas.microsoft.com/office/drawing/2014/main" id="{373D5652-F62B-414A-A065-EAC03913C640}"/>
              </a:ext>
            </a:extLst>
          </p:cNvPr>
          <p:cNvPicPr>
            <a:picLocks noChangeAspect="1"/>
          </p:cNvPicPr>
          <p:nvPr/>
        </p:nvPicPr>
        <p:blipFill>
          <a:blip r:embed="rId5"/>
          <a:stretch>
            <a:fillRect/>
          </a:stretch>
        </p:blipFill>
        <p:spPr>
          <a:xfrm>
            <a:off x="1684042" y="4478300"/>
            <a:ext cx="2526451" cy="1568142"/>
          </a:xfrm>
          <a:prstGeom prst="rect">
            <a:avLst/>
          </a:prstGeom>
        </p:spPr>
      </p:pic>
      <p:pic>
        <p:nvPicPr>
          <p:cNvPr id="47" name="Picture 46">
            <a:extLst>
              <a:ext uri="{FF2B5EF4-FFF2-40B4-BE49-F238E27FC236}">
                <a16:creationId xmlns:a16="http://schemas.microsoft.com/office/drawing/2014/main" id="{281089DA-F5CD-46ED-B8FF-8A592F3344A0}"/>
              </a:ext>
            </a:extLst>
          </p:cNvPr>
          <p:cNvPicPr>
            <a:picLocks noChangeAspect="1"/>
          </p:cNvPicPr>
          <p:nvPr/>
        </p:nvPicPr>
        <p:blipFill>
          <a:blip r:embed="rId6"/>
          <a:stretch>
            <a:fillRect/>
          </a:stretch>
        </p:blipFill>
        <p:spPr>
          <a:xfrm>
            <a:off x="5379298" y="4447510"/>
            <a:ext cx="1999697" cy="1572411"/>
          </a:xfrm>
          <a:prstGeom prst="rect">
            <a:avLst/>
          </a:prstGeom>
        </p:spPr>
      </p:pic>
      <p:pic>
        <p:nvPicPr>
          <p:cNvPr id="61" name="Picture 60">
            <a:extLst>
              <a:ext uri="{FF2B5EF4-FFF2-40B4-BE49-F238E27FC236}">
                <a16:creationId xmlns:a16="http://schemas.microsoft.com/office/drawing/2014/main" id="{83F08988-FDE6-4DBC-9650-CB9D22DFE729}"/>
              </a:ext>
            </a:extLst>
          </p:cNvPr>
          <p:cNvPicPr>
            <a:picLocks noChangeAspect="1"/>
          </p:cNvPicPr>
          <p:nvPr/>
        </p:nvPicPr>
        <p:blipFill>
          <a:blip r:embed="rId7"/>
          <a:stretch>
            <a:fillRect/>
          </a:stretch>
        </p:blipFill>
        <p:spPr>
          <a:xfrm>
            <a:off x="8260057" y="4508758"/>
            <a:ext cx="2032260" cy="1460216"/>
          </a:xfrm>
          <a:prstGeom prst="rect">
            <a:avLst/>
          </a:prstGeom>
        </p:spPr>
      </p:pic>
    </p:spTree>
    <p:extLst>
      <p:ext uri="{BB962C8B-B14F-4D97-AF65-F5344CB8AC3E}">
        <p14:creationId xmlns:p14="http://schemas.microsoft.com/office/powerpoint/2010/main" val="37290142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randombar(horizontal)">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1000"/>
                                        <p:tgtEl>
                                          <p:spTgt spid="61"/>
                                        </p:tgtEl>
                                      </p:cBhvr>
                                    </p:animEffect>
                                    <p:anim calcmode="lin" valueType="num">
                                      <p:cBhvr>
                                        <p:cTn id="28" dur="1000" fill="hold"/>
                                        <p:tgtEl>
                                          <p:spTgt spid="61"/>
                                        </p:tgtEl>
                                        <p:attrNameLst>
                                          <p:attrName>ppt_x</p:attrName>
                                        </p:attrNameLst>
                                      </p:cBhvr>
                                      <p:tavLst>
                                        <p:tav tm="0">
                                          <p:val>
                                            <p:strVal val="#ppt_x"/>
                                          </p:val>
                                        </p:tav>
                                        <p:tav tm="100000">
                                          <p:val>
                                            <p:strVal val="#ppt_x"/>
                                          </p:val>
                                        </p:tav>
                                      </p:tavLst>
                                    </p:anim>
                                    <p:anim calcmode="lin" valueType="num">
                                      <p:cBhvr>
                                        <p:cTn id="2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6">
            <a:extLst>
              <a:ext uri="{FF2B5EF4-FFF2-40B4-BE49-F238E27FC236}">
                <a16:creationId xmlns:a16="http://schemas.microsoft.com/office/drawing/2014/main" id="{924C1402-0A44-4803-8FC3-5A50C9EB36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182" y="208915"/>
            <a:ext cx="12207283" cy="6440170"/>
          </a:xfrm>
          <a:prstGeom prst="rect">
            <a:avLst/>
          </a:prstGeom>
        </p:spPr>
      </p:pic>
      <p:pic>
        <p:nvPicPr>
          <p:cNvPr id="11" name="图片 5">
            <a:extLst>
              <a:ext uri="{FF2B5EF4-FFF2-40B4-BE49-F238E27FC236}">
                <a16:creationId xmlns:a16="http://schemas.microsoft.com/office/drawing/2014/main" id="{6D9C5716-11D6-4C41-8157-C8FAAB7E4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99" y="287020"/>
            <a:ext cx="11625570" cy="6283960"/>
          </a:xfrm>
          <a:prstGeom prst="rect">
            <a:avLst/>
          </a:prstGeom>
        </p:spPr>
      </p:pic>
      <p:grpSp>
        <p:nvGrpSpPr>
          <p:cNvPr id="55" name="Group 54">
            <a:extLst>
              <a:ext uri="{FF2B5EF4-FFF2-40B4-BE49-F238E27FC236}">
                <a16:creationId xmlns:a16="http://schemas.microsoft.com/office/drawing/2014/main" id="{6E818A56-E182-4177-BDFE-6ADCCC57B2EA}"/>
              </a:ext>
            </a:extLst>
          </p:cNvPr>
          <p:cNvGrpSpPr/>
          <p:nvPr/>
        </p:nvGrpSpPr>
        <p:grpSpPr>
          <a:xfrm>
            <a:off x="579200" y="278127"/>
            <a:ext cx="10999470" cy="1090295"/>
            <a:chOff x="9135" y="2965"/>
            <a:chExt cx="17322" cy="1717"/>
          </a:xfrm>
        </p:grpSpPr>
        <p:sp>
          <p:nvSpPr>
            <p:cNvPr id="56" name="箭头: 五边形 3">
              <a:extLst>
                <a:ext uri="{FF2B5EF4-FFF2-40B4-BE49-F238E27FC236}">
                  <a16:creationId xmlns:a16="http://schemas.microsoft.com/office/drawing/2014/main" id="{DB17CD78-C6ED-4D4A-851F-C3C520391FF5}"/>
                </a:ext>
              </a:extLst>
            </p:cNvPr>
            <p:cNvSpPr/>
            <p:nvPr/>
          </p:nvSpPr>
          <p:spPr bwMode="auto">
            <a:xfrm>
              <a:off x="9848" y="3032"/>
              <a:ext cx="16609" cy="1622"/>
            </a:xfrm>
            <a:prstGeom prst="homePlate">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Helvetica"/>
                <a:cs typeface="Helvetica"/>
                <a:sym typeface="+mn-lt"/>
              </a:endParaRPr>
            </a:p>
          </p:txBody>
        </p:sp>
        <p:pic>
          <p:nvPicPr>
            <p:cNvPr id="57" name="Picture 56">
              <a:extLst>
                <a:ext uri="{FF2B5EF4-FFF2-40B4-BE49-F238E27FC236}">
                  <a16:creationId xmlns:a16="http://schemas.microsoft.com/office/drawing/2014/main" id="{B760B271-4FA5-4F5B-B279-4D461927AD29}"/>
                </a:ext>
              </a:extLst>
            </p:cNvPr>
            <p:cNvPicPr/>
            <p:nvPr/>
          </p:nvPicPr>
          <p:blipFill>
            <a:blip r:embed="rId4"/>
            <a:stretch>
              <a:fillRect/>
            </a:stretch>
          </p:blipFill>
          <p:spPr>
            <a:xfrm>
              <a:off x="9135" y="2965"/>
              <a:ext cx="1265" cy="1106"/>
            </a:xfrm>
            <a:prstGeom prst="rect">
              <a:avLst/>
            </a:prstGeom>
            <a:noFill/>
            <a:ln w="9525">
              <a:noFill/>
            </a:ln>
          </p:spPr>
        </p:pic>
        <p:sp>
          <p:nvSpPr>
            <p:cNvPr id="58" name="Text Box 45">
              <a:extLst>
                <a:ext uri="{FF2B5EF4-FFF2-40B4-BE49-F238E27FC236}">
                  <a16:creationId xmlns:a16="http://schemas.microsoft.com/office/drawing/2014/main" id="{9CD97B98-1C47-4F87-9DDA-D88F5E2E2582}"/>
                </a:ext>
              </a:extLst>
            </p:cNvPr>
            <p:cNvSpPr txBox="1"/>
            <p:nvPr/>
          </p:nvSpPr>
          <p:spPr>
            <a:xfrm>
              <a:off x="10266" y="3057"/>
              <a:ext cx="15622" cy="1625"/>
            </a:xfrm>
            <a:prstGeom prst="rect">
              <a:avLst/>
            </a:prstGeom>
            <a:noFill/>
          </p:spPr>
          <p:txBody>
            <a:bodyPr wrap="square" rtlCol="0">
              <a:spAutoFit/>
            </a:bodyPr>
            <a:lstStyle/>
            <a:p>
              <a:pPr marL="0" marR="0" lvl="0" indent="0" algn="just" defTabSz="914400" rtl="0" eaLnBrk="1" fontAlgn="auto" latinLnBrk="0" hangingPunct="1">
                <a:lnSpc>
                  <a:spcPct val="112000"/>
                </a:lnSpc>
                <a:spcBef>
                  <a:spcPts val="600"/>
                </a:spcBef>
                <a:spcAft>
                  <a:spcPts val="0"/>
                </a:spcAft>
                <a:buClrTx/>
                <a:buSzTx/>
                <a:buFontTx/>
                <a:buNone/>
                <a:tabLst/>
                <a:defRPr/>
              </a:pP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Biển</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báo</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nguy</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hiểm</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được</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sử</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dụng</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để</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cung</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cấp</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thông</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tin</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cảnh</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báo</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nguy</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hiểm</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phía</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trước</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cho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người</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tham</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gia</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giao</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thông</a:t>
              </a: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
        <p:nvSpPr>
          <p:cNvPr id="59" name="Rounded Rectangle 29">
            <a:extLst>
              <a:ext uri="{FF2B5EF4-FFF2-40B4-BE49-F238E27FC236}">
                <a16:creationId xmlns:a16="http://schemas.microsoft.com/office/drawing/2014/main" id="{0B39052E-B81A-4E33-BE9E-2D4377CFF1FA}"/>
              </a:ext>
            </a:extLst>
          </p:cNvPr>
          <p:cNvSpPr/>
          <p:nvPr/>
        </p:nvSpPr>
        <p:spPr>
          <a:xfrm>
            <a:off x="1101515" y="1534404"/>
            <a:ext cx="10881378" cy="1921177"/>
          </a:xfrm>
          <a:prstGeom prst="roundRect">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457200" lvl="0" indent="-457200" algn="just">
              <a:buFont typeface="Arial" panose="020B0604020202020204" pitchFamily="34" charset="0"/>
              <a:buChar char="•"/>
            </a:pPr>
            <a:r>
              <a:rPr lang="vi-VN" sz="3200" b="1" dirty="0">
                <a:solidFill>
                  <a:srgbClr val="FF0000"/>
                </a:solidFill>
                <a:latin typeface="Calibri" panose="020F0502020204030204" pitchFamily="34" charset="0"/>
                <a:cs typeface="Calibri" panose="020F0502020204030204" pitchFamily="34" charset="0"/>
              </a:rPr>
              <a:t>Biển báo nguy hiểm chủ yếu có hình tam giác đều, viền đỏ, nền màu vàng, trên có hình vẽ màu đen mô tả sự việc cần báo hiệu.</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0D3CC7B-5D0C-43F4-8DDC-3E0A17C1D565}"/>
              </a:ext>
            </a:extLst>
          </p:cNvPr>
          <p:cNvPicPr>
            <a:picLocks noChangeAspect="1"/>
          </p:cNvPicPr>
          <p:nvPr/>
        </p:nvPicPr>
        <p:blipFill>
          <a:blip r:embed="rId5"/>
          <a:stretch>
            <a:fillRect/>
          </a:stretch>
        </p:blipFill>
        <p:spPr>
          <a:xfrm>
            <a:off x="1414904" y="3947116"/>
            <a:ext cx="2625468" cy="2077708"/>
          </a:xfrm>
          <a:prstGeom prst="rect">
            <a:avLst/>
          </a:prstGeom>
        </p:spPr>
      </p:pic>
      <p:pic>
        <p:nvPicPr>
          <p:cNvPr id="6" name="Picture 5">
            <a:extLst>
              <a:ext uri="{FF2B5EF4-FFF2-40B4-BE49-F238E27FC236}">
                <a16:creationId xmlns:a16="http://schemas.microsoft.com/office/drawing/2014/main" id="{3D787764-B599-4574-A3DB-0DE8A24400BD}"/>
              </a:ext>
            </a:extLst>
          </p:cNvPr>
          <p:cNvPicPr>
            <a:picLocks noChangeAspect="1"/>
          </p:cNvPicPr>
          <p:nvPr/>
        </p:nvPicPr>
        <p:blipFill>
          <a:blip r:embed="rId6"/>
          <a:stretch>
            <a:fillRect/>
          </a:stretch>
        </p:blipFill>
        <p:spPr>
          <a:xfrm>
            <a:off x="5096318" y="4094863"/>
            <a:ext cx="2293310" cy="1848339"/>
          </a:xfrm>
          <a:prstGeom prst="rect">
            <a:avLst/>
          </a:prstGeom>
        </p:spPr>
      </p:pic>
      <p:pic>
        <p:nvPicPr>
          <p:cNvPr id="8" name="Picture 7">
            <a:extLst>
              <a:ext uri="{FF2B5EF4-FFF2-40B4-BE49-F238E27FC236}">
                <a16:creationId xmlns:a16="http://schemas.microsoft.com/office/drawing/2014/main" id="{5F3FC82F-B337-492D-A907-9E5502CBEE7B}"/>
              </a:ext>
            </a:extLst>
          </p:cNvPr>
          <p:cNvPicPr>
            <a:picLocks noChangeAspect="1"/>
          </p:cNvPicPr>
          <p:nvPr/>
        </p:nvPicPr>
        <p:blipFill>
          <a:blip r:embed="rId7"/>
          <a:stretch>
            <a:fillRect/>
          </a:stretch>
        </p:blipFill>
        <p:spPr>
          <a:xfrm>
            <a:off x="8213097" y="4171063"/>
            <a:ext cx="2270739" cy="1644945"/>
          </a:xfrm>
          <a:prstGeom prst="rect">
            <a:avLst/>
          </a:prstGeom>
        </p:spPr>
      </p:pic>
    </p:spTree>
    <p:extLst>
      <p:ext uri="{BB962C8B-B14F-4D97-AF65-F5344CB8AC3E}">
        <p14:creationId xmlns:p14="http://schemas.microsoft.com/office/powerpoint/2010/main" val="3592304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randombar(horizontal)">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
</p:tagLst>
</file>

<file path=ppt/theme/theme1.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kcrjo3s">
      <a:majorFont>
        <a:latin typeface="字魂36号-正文宋楷" panose="020F0302020204030204"/>
        <a:ea typeface="字魂36号-正文宋楷"/>
        <a:cs typeface=""/>
      </a:majorFont>
      <a:minorFont>
        <a:latin typeface="字魂36号-正文宋楷" panose="020F0502020204030204"/>
        <a:ea typeface="字魂36号-正文宋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318C80"/>
      </a:accent1>
      <a:accent2>
        <a:srgbClr val="F2CF61"/>
      </a:accent2>
      <a:accent3>
        <a:srgbClr val="A6E582"/>
      </a:accent3>
      <a:accent4>
        <a:srgbClr val="51D9B5"/>
      </a:accent4>
      <a:accent5>
        <a:srgbClr val="D95B5B"/>
      </a:accent5>
      <a:accent6>
        <a:srgbClr val="BFBFBF"/>
      </a:accent6>
      <a:hlink>
        <a:srgbClr val="318C80"/>
      </a:hlink>
      <a:folHlink>
        <a:srgbClr val="BFBFBF"/>
      </a:folHlink>
    </a:clrScheme>
    <a:fontScheme name="ary5y2yg">
      <a:majorFont>
        <a:latin typeface="Helvetica"/>
        <a:ea typeface="Helvetica"/>
        <a:cs typeface=""/>
      </a:majorFont>
      <a:minorFont>
        <a:latin typeface="Helvetica"/>
        <a:ea typeface="Helvetic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End of Course Jeopardy by Slidesgo">
  <a:themeElements>
    <a:clrScheme name="Simple Light">
      <a:dk1>
        <a:srgbClr val="000000"/>
      </a:dk1>
      <a:lt1>
        <a:srgbClr val="FFFFFF"/>
      </a:lt1>
      <a:dk2>
        <a:srgbClr val="61D8C4"/>
      </a:dk2>
      <a:lt2>
        <a:srgbClr val="98DAED"/>
      </a:lt2>
      <a:accent1>
        <a:srgbClr val="FFB757"/>
      </a:accent1>
      <a:accent2>
        <a:srgbClr val="F27FB2"/>
      </a:accent2>
      <a:accent3>
        <a:srgbClr val="C2B9DB"/>
      </a:accent3>
      <a:accent4>
        <a:srgbClr val="F16790"/>
      </a:accent4>
      <a:accent5>
        <a:srgbClr val="B3AAD3"/>
      </a:accent5>
      <a:accent6>
        <a:srgbClr val="51C0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514</Words>
  <Application>Microsoft Office PowerPoint</Application>
  <PresentationFormat>Widescreen</PresentationFormat>
  <Paragraphs>42</Paragraphs>
  <Slides>16</Slides>
  <Notes>12</Notes>
  <HiddenSlides>0</HiddenSlides>
  <MMClips>0</MMClips>
  <ScaleCrop>false</ScaleCrop>
  <HeadingPairs>
    <vt:vector size="8" baseType="variant">
      <vt:variant>
        <vt:lpstr>Fonts Used</vt:lpstr>
      </vt:variant>
      <vt:variant>
        <vt:i4>13</vt:i4>
      </vt:variant>
      <vt:variant>
        <vt:lpstr>Theme</vt:lpstr>
      </vt:variant>
      <vt:variant>
        <vt:i4>7</vt:i4>
      </vt:variant>
      <vt:variant>
        <vt:lpstr>Embedded OLE Servers</vt:lpstr>
      </vt:variant>
      <vt:variant>
        <vt:i4>1</vt:i4>
      </vt:variant>
      <vt:variant>
        <vt:lpstr>Slide Titles</vt:lpstr>
      </vt:variant>
      <vt:variant>
        <vt:i4>16</vt:i4>
      </vt:variant>
    </vt:vector>
  </HeadingPairs>
  <TitlesOfParts>
    <vt:vector size="37" baseType="lpstr">
      <vt:lpstr>等线</vt:lpstr>
      <vt:lpstr>Arial</vt:lpstr>
      <vt:lpstr>Calibri</vt:lpstr>
      <vt:lpstr>Calibri Light</vt:lpstr>
      <vt:lpstr>Coiny</vt:lpstr>
      <vt:lpstr>Georgia</vt:lpstr>
      <vt:lpstr>Helvetica</vt:lpstr>
      <vt:lpstr>Lato</vt:lpstr>
      <vt:lpstr>Patrick Hand</vt:lpstr>
      <vt:lpstr>Roboto Condensed Light</vt:lpstr>
      <vt:lpstr>Segoe UI Black</vt:lpstr>
      <vt:lpstr>Times New Roman</vt:lpstr>
      <vt:lpstr>字魂36号-正文宋楷</vt:lpstr>
      <vt:lpstr>4_Office 主题​​</vt:lpstr>
      <vt:lpstr>Office 主题</vt:lpstr>
      <vt:lpstr>1_Office 主题​​</vt:lpstr>
      <vt:lpstr>1_Simple Light</vt:lpstr>
      <vt:lpstr>Office 主题​​</vt:lpstr>
      <vt:lpstr>3_Office 主题</vt:lpstr>
      <vt:lpstr>End of Course Jeopardy by Slidesgo</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11332</cp:lastModifiedBy>
  <cp:revision>28</cp:revision>
  <dcterms:created xsi:type="dcterms:W3CDTF">2022-11-16T11:44:59Z</dcterms:created>
  <dcterms:modified xsi:type="dcterms:W3CDTF">2025-03-18T00:29:48Z</dcterms:modified>
</cp:coreProperties>
</file>