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80" r:id="rId3"/>
    <p:sldMasterId id="2147483690" r:id="rId4"/>
  </p:sldMasterIdLst>
  <p:notesMasterIdLst>
    <p:notesMasterId r:id="rId14"/>
  </p:notesMasterIdLst>
  <p:sldIdLst>
    <p:sldId id="325" r:id="rId5"/>
    <p:sldId id="327" r:id="rId6"/>
    <p:sldId id="11666" r:id="rId7"/>
    <p:sldId id="484" r:id="rId8"/>
    <p:sldId id="337" r:id="rId9"/>
    <p:sldId id="336" r:id="rId10"/>
    <p:sldId id="349" r:id="rId11"/>
    <p:sldId id="11667" r:id="rId12"/>
    <p:sldId id="35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02F94-3B2A-492A-83AD-9A92EDA6106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70C0C-103B-4DE5-9EC4-D0032587C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44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6955A8-62FB-E247-BFB6-6D96B50CB5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318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18A2A-893A-4C16-A8E0-E72037513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8CBCCE0-2CC1-4047-8176-9A3A8D89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9C105B-CD1A-4A78-B45D-34F81E6A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DC1D54-5805-4D40-B801-1A331E8BC5DA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FE523F-8926-4B6B-8D41-1B83EAAF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E42499-61AB-49F3-B461-00914A8E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38461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560A19F-6F04-46DB-B190-530AE3C00D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8DD537B-5EC0-4EEB-9AD2-A1CFEF92E195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2025/2/5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2B4791-C0D8-4CC9-B28F-AADA6977D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A22A9BD-205B-4BEF-A7A2-40AF7DF34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8AB53F8-1A2F-4ADB-82F4-1BBC221A6E77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13340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0BC9FC1-8316-48B1-B8F7-62CB0304E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8DD537B-5EC0-4EEB-9AD2-A1CFEF92E195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2025/2/5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53869CB-0FEF-4C28-AF25-26E51341D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BDD0123-6546-4BC0-9C32-E87E3B076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8AB53F8-1A2F-4ADB-82F4-1BBC221A6E77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58100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3FB15EC-A078-4F6C-8386-6EE202524B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8DD537B-5EC0-4EEB-9AD2-A1CFEF92E195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2025/2/5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A0FA400-28A5-4D6A-B178-34DD7139B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6BD707D-3BA1-490F-AF20-393D2223D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8AB53F8-1A2F-4ADB-82F4-1BBC221A6E77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98065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25937C2-2FFF-4BD5-8761-F993E36716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8DD537B-5EC0-4EEB-9AD2-A1CFEF92E195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2025/2/5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29257F0-257A-4CF5-85E7-B8A2BBA50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1FB6C23-926B-44D0-B35E-20EC6B24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8AB53F8-1A2F-4ADB-82F4-1BBC221A6E77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164006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E2216E3-02CB-4B4F-8D19-27A25AA26F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8DD537B-5EC0-4EEB-9AD2-A1CFEF92E195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2025/2/5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1CA18E0-D6D4-4CE5-A535-DD48E7156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B07E948-A761-446A-BA45-F4A6A7A2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8AB53F8-1A2F-4ADB-82F4-1BBC221A6E77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084357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1630A0-3860-4E0F-8A14-D75D48C3AF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8DD537B-5EC0-4EEB-9AD2-A1CFEF92E195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2025/2/5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801C82-29EC-441D-BC09-BFC507DF3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C2AF03-6167-426A-B751-4BCE1ADC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8AB53F8-1A2F-4ADB-82F4-1BBC221A6E77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545455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025DA1-34B9-4609-A933-AB73ED69FC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8DD537B-5EC0-4EEB-9AD2-A1CFEF92E195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2025/2/5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26878C2-C037-4C0A-AB75-2BC4C0CF9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F81A73-3FDD-45B0-91BF-EFF73945C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8AB53F8-1A2F-4ADB-82F4-1BBC221A6E77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8977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D5C0FA-6A49-4684-8B71-D7A9C2C267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926B019-51AA-4297-AB38-6178619FC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F17FAA-0B9C-4224-A052-0005E24A98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BF2C1-3FF8-429B-9883-F269DFF9E761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FF0A8E-8C82-484D-8CD5-1A595B231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432315-C7F9-4EF9-A773-BF7A6C3F4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5D55DA-5856-4D79-8BE6-74AC577A0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148770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7FE604-9CAC-4738-B9D5-3E68A55D0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97712C-2192-4A92-8DB6-BA7088887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5083B4-B3B2-4DE3-9635-DE05C17702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BF2C1-3FF8-429B-9883-F269DFF9E761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6143E8-FCD5-42F5-BED3-BF3B077C9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BB3647-E517-4589-930D-C556B955F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5D55DA-5856-4D79-8BE6-74AC577A0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985496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3110D5-A9A6-4564-A09F-56C6A82B1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1F5EB18-9448-454C-BE71-9FB044F91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31CC2C-C772-4FB6-9F72-8880012103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BF2C1-3FF8-429B-9883-F269DFF9E761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C8815B-602B-4B56-98C8-6B59346EA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BDD50A-A6F7-4CB1-A997-96FBC6783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5D55DA-5856-4D79-8BE6-74AC577A0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382739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250B69D-E236-4F2F-9CF0-7D7ECB2EAB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DC1D54-5805-4D40-B801-1A331E8BC5DA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35DC152-1957-4A19-BCB0-C496DCCB5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AFCBCC-BCCF-4988-99B4-413E0661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7807341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C4686E-8225-45C5-B156-9F867F6B1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5A4158-8057-4644-BDEF-FB6C6DEC1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7AF498D-64BA-43B2-BB1B-6B5D6D5AD7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EE2D890-3E35-4638-BCF7-99C950A15E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BF2C1-3FF8-429B-9883-F269DFF9E761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B3F9E0-EDC1-455C-A7FC-A6FDB6E0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4F2D6FF-6BBD-45E6-A0AB-2B22B5520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5D55DA-5856-4D79-8BE6-74AC577A0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9229595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23FC38-5EE0-41BC-B56E-376DDFB38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246F75-6A92-4EE9-A577-F29E20017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5E91629-8B03-4AB6-8DF5-04E6D0070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D3911F6-257D-4910-B0F1-376D3D3EE7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F3AAA48-F43F-4585-88D1-8E8F15F0F1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C0F338A-10F5-41DD-B47E-C8D38EACE5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BF2C1-3FF8-429B-9883-F269DFF9E761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4A442ED-E340-4CAC-9981-FDA897A45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7A56A01-BD25-436D-ADD5-392EA5DB3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5D55DA-5856-4D79-8BE6-74AC577A0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530898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4B3DE7-FD34-47A8-A6BB-1ADB4F91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E634CA4-C82F-4905-A2CC-68F44714F1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BF2C1-3FF8-429B-9883-F269DFF9E761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8857854-32B2-4A75-A85B-6F42680D0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B2E7028-0F2D-4371-9622-EFC30162F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5D55DA-5856-4D79-8BE6-74AC577A0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1777746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273DAF3-3380-463D-8A66-3BAA578FBA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BF2C1-3FF8-429B-9883-F269DFF9E761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B81540A-4F39-4747-832F-E6ECEB6E6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857B738-47CB-46F1-8FF5-6F64E3D6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5D55DA-5856-4D79-8BE6-74AC577A0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10438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998E4B-F379-46A6-A8A2-CC5A26D34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D29259-7609-466D-9224-9093510D7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823AA8F-4B2F-44E8-8151-A4FF84BBF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31A431-AE15-4C58-91D6-42146D6C39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BF2C1-3FF8-429B-9883-F269DFF9E761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872BD5F-90CF-4658-8418-5DEBBF4C8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43B4881-A1A2-499C-90D5-DAC4C4E35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5D55DA-5856-4D79-8BE6-74AC577A0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286588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C4B813-FF61-4E13-8610-8F09914B7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9AC2FE9-7837-4554-89B4-0B7086ECB8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FFF3AC1-F592-4341-A726-10ED313220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610580E-615B-4933-B876-68100F0697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BF2C1-3FF8-429B-9883-F269DFF9E761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F20B4A-17C1-4897-8864-7CF22BA81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C7FBDC6-75C6-49A1-95AC-902A0FEB9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5D55DA-5856-4D79-8BE6-74AC577A0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466640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18141D-1912-4232-9B9B-193C25B6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3900371-0FC6-4F0C-B401-9A6B47844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49321E-3F37-4646-9C64-E64DC01B13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BF2C1-3FF8-429B-9883-F269DFF9E761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08E6A3-BD4B-4F08-BAEB-C4FAECABC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A37F07-2D83-4394-900A-A42BC09D9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5D55DA-5856-4D79-8BE6-74AC577A0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2295208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4462175-1460-4400-8E89-5622239A40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25E5E8-844D-4D63-A8C0-4E502A7310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643901-3E86-4E5D-A658-308D58F9DD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EBF2C1-3FF8-429B-9883-F269DFF9E761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9401C2-F27D-4367-9FEC-C5A81C83B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397F8C-8EA9-4399-AA51-1EE6B1C2D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5D55DA-5856-4D79-8BE6-74AC577A0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500332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00945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106492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2778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06129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60277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6FFCC1-4E44-419E-8C0E-890F27019A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8DD537B-5EC0-4EEB-9AD2-A1CFEF92E195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2025/2/5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521C13-9AB6-4730-A97B-8B868AEC0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3A9BC95-70B0-4173-8FC0-8F408151D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8AB53F8-1A2F-4ADB-82F4-1BBC221A6E77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8608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A5F013-261A-4B29-9907-5E18B7DEB3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8DD537B-5EC0-4EEB-9AD2-A1CFEF92E195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2025/2/5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A7E5E9-8240-4A62-B6B6-9F6F19178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2F834C-30CF-4DE8-BADF-965C00F4C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8AB53F8-1A2F-4ADB-82F4-1BBC221A6E77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39189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9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38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9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38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550" y="0"/>
            <a:ext cx="11801475" cy="66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4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54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1.png"/><Relationship Id="rId11" Type="http://schemas.openxmlformats.org/officeDocument/2006/relationships/audio" Target="../media/audio1.wav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12"/>
          <p:cNvGrpSpPr/>
          <p:nvPr/>
        </p:nvGrpSpPr>
        <p:grpSpPr>
          <a:xfrm>
            <a:off x="1330667" y="286689"/>
            <a:ext cx="9236336" cy="4843308"/>
            <a:chOff x="-7927329" y="-4954585"/>
            <a:chExt cx="9902260" cy="5268685"/>
          </a:xfrm>
        </p:grpSpPr>
        <p:sp>
          <p:nvSpPr>
            <p:cNvPr id="5" name="任意多边形 14"/>
            <p:cNvSpPr/>
            <p:nvPr/>
          </p:nvSpPr>
          <p:spPr>
            <a:xfrm>
              <a:off x="-7927329" y="-4954585"/>
              <a:ext cx="9902260" cy="5268685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任意多边形 15"/>
            <p:cNvSpPr/>
            <p:nvPr/>
          </p:nvSpPr>
          <p:spPr>
            <a:xfrm>
              <a:off x="-7607581" y="-4631681"/>
              <a:ext cx="9233127" cy="4698505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任意多边形 16"/>
            <p:cNvSpPr/>
            <p:nvPr/>
          </p:nvSpPr>
          <p:spPr>
            <a:xfrm>
              <a:off x="-7762875" y="-4794271"/>
              <a:ext cx="9572625" cy="4972072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8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9372" y="4547325"/>
            <a:ext cx="6419879" cy="2436054"/>
          </a:xfrm>
          <a:prstGeom prst="rect">
            <a:avLst/>
          </a:prstGeom>
        </p:spPr>
      </p:pic>
      <p:sp>
        <p:nvSpPr>
          <p:cNvPr id="17" name="Google Shape;1910;p31">
            <a:extLst>
              <a:ext uri="{FF2B5EF4-FFF2-40B4-BE49-F238E27FC236}">
                <a16:creationId xmlns:a16="http://schemas.microsoft.com/office/drawing/2014/main" id="{2ED7A13D-01B9-4E07-A70B-95B0C012CD7A}"/>
              </a:ext>
            </a:extLst>
          </p:cNvPr>
          <p:cNvSpPr txBox="1">
            <a:spLocks/>
          </p:cNvSpPr>
          <p:nvPr/>
        </p:nvSpPr>
        <p:spPr>
          <a:xfrm>
            <a:off x="2173835" y="11067090"/>
            <a:ext cx="9192190" cy="279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prstTxWarp prst="textArchUp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Chango"/>
              <a:buNone/>
              <a:defRPr sz="3500" b="0" i="0" u="none" strike="noStrike" cap="none">
                <a:solidFill>
                  <a:schemeClr val="accent5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ts val="3600"/>
              <a:buFont typeface="Chango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solidFill>
                    <a:prstClr val="black">
                      <a:lumMod val="10000"/>
                    </a:prstClr>
                  </a:solidFill>
                </a:ln>
                <a:solidFill>
                  <a:srgbClr val="D73184"/>
                </a:solidFill>
                <a:effectLst>
                  <a:glow rad="101600">
                    <a:prstClr val="white">
                      <a:lumMod val="60000"/>
                      <a:lumOff val="40000"/>
                      <a:alpha val="60000"/>
                    </a:prstClr>
                  </a:glow>
                </a:effectLst>
                <a:uLnTx/>
                <a:uFillTx/>
                <a:latin typeface="SVN-Hole Hearted" panose="020B0A06020104020203" pitchFamily="34" charset="0"/>
                <a:sym typeface="Chango"/>
              </a:rPr>
              <a:t>EM HAM HỌC HỎI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6880A0-ADF4-4649-80D7-FF792C89053A}"/>
              </a:ext>
            </a:extLst>
          </p:cNvPr>
          <p:cNvSpPr/>
          <p:nvPr/>
        </p:nvSpPr>
        <p:spPr>
          <a:xfrm>
            <a:off x="4226087" y="2043805"/>
            <a:ext cx="341785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6600">
                  <a:solidFill>
                    <a:srgbClr val="4472C4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Đạo</a:t>
            </a: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4472C4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6600">
                  <a:solidFill>
                    <a:srgbClr val="4472C4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đức</a:t>
            </a:r>
            <a:endParaRPr kumimoji="0" lang="en-US" sz="6000" b="1" i="0" u="none" strike="noStrike" kern="1200" cap="none" spc="0" normalizeH="0" baseline="0" noProof="0" dirty="0">
              <a:ln w="6600">
                <a:solidFill>
                  <a:srgbClr val="4472C4">
                    <a:lumMod val="50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AD523DE-8BDE-410E-A702-EC0F978B3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352" y="2303450"/>
            <a:ext cx="7736495" cy="1755800"/>
          </a:xfrm>
          <a:prstGeom prst="rect">
            <a:avLst/>
          </a:prstGeom>
        </p:spPr>
      </p:pic>
      <p:pic>
        <p:nvPicPr>
          <p:cNvPr id="9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AEF8E55B-0F6C-755F-A2C8-BEBD867847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" y="91296"/>
            <a:ext cx="1393457" cy="1314718"/>
          </a:xfrm>
          <a:prstGeom prst="ellipse">
            <a:avLst/>
          </a:prstGeom>
        </p:spPr>
      </p:pic>
      <p:sp>
        <p:nvSpPr>
          <p:cNvPr id="10" name="Hộp Văn bản 5">
            <a:extLst>
              <a:ext uri="{FF2B5EF4-FFF2-40B4-BE49-F238E27FC236}">
                <a16:creationId xmlns:a16="http://schemas.microsoft.com/office/drawing/2014/main" id="{74500AAA-98AB-D0BF-6041-E7C887BE99AB}"/>
              </a:ext>
            </a:extLst>
          </p:cNvPr>
          <p:cNvSpPr txBox="1"/>
          <p:nvPr/>
        </p:nvSpPr>
        <p:spPr>
          <a:xfrm>
            <a:off x="2201000" y="829899"/>
            <a:ext cx="779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  <p:extLst>
      <p:ext uri="{BB962C8B-B14F-4D97-AF65-F5344CB8AC3E}">
        <p14:creationId xmlns:p14="http://schemas.microsoft.com/office/powerpoint/2010/main" val="2932460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6"/>
          <p:cNvGrpSpPr/>
          <p:nvPr/>
        </p:nvGrpSpPr>
        <p:grpSpPr>
          <a:xfrm>
            <a:off x="1177447" y="977031"/>
            <a:ext cx="8116865" cy="4509336"/>
            <a:chOff x="-7927329" y="-4954585"/>
            <a:chExt cx="9902260" cy="5268685"/>
          </a:xfrm>
        </p:grpSpPr>
        <p:sp>
          <p:nvSpPr>
            <p:cNvPr id="3" name="任意多边形 43"/>
            <p:cNvSpPr/>
            <p:nvPr/>
          </p:nvSpPr>
          <p:spPr>
            <a:xfrm>
              <a:off x="-7927329" y="-4954585"/>
              <a:ext cx="9902260" cy="5268685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" name="任意多边形 44"/>
            <p:cNvSpPr/>
            <p:nvPr/>
          </p:nvSpPr>
          <p:spPr>
            <a:xfrm>
              <a:off x="-7607581" y="-4631681"/>
              <a:ext cx="9233126" cy="4698505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" name="任意多边形 45"/>
            <p:cNvSpPr/>
            <p:nvPr/>
          </p:nvSpPr>
          <p:spPr>
            <a:xfrm>
              <a:off x="-7762875" y="-4794271"/>
              <a:ext cx="9572625" cy="4972072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A9EE8FB2-C29D-46BA-8F3E-DE9C49D7D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540" y="1488288"/>
            <a:ext cx="4810161" cy="17862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96A3B4-5373-4435-BA1E-4030913EE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520" y="3040443"/>
            <a:ext cx="5230821" cy="19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8016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12">
            <a:extLst>
              <a:ext uri="{FF2B5EF4-FFF2-40B4-BE49-F238E27FC236}">
                <a16:creationId xmlns:a16="http://schemas.microsoft.com/office/drawing/2014/main" id="{DB8B05C3-6729-4713-8CB5-92EF3763B4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952" t="73571"/>
          <a:stretch/>
        </p:blipFill>
        <p:spPr>
          <a:xfrm>
            <a:off x="9869714" y="5246913"/>
            <a:ext cx="2322286" cy="161108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ABEB97D-6662-47FD-A0EC-0E8915FBFB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86375" y="0"/>
            <a:ext cx="6000750" cy="381415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AAA13AF7-72D6-47E9-A1B4-28F7AAFFD83C}"/>
              </a:ext>
            </a:extLst>
          </p:cNvPr>
          <p:cNvSpPr txBox="1"/>
          <p:nvPr/>
        </p:nvSpPr>
        <p:spPr>
          <a:xfrm>
            <a:off x="6106945" y="1143684"/>
            <a:ext cx="45039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FF01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3600" b="1" dirty="0">
                <a:solidFill>
                  <a:srgbClr val="FF01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1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sz="3600" b="1" dirty="0">
                <a:solidFill>
                  <a:srgbClr val="FF01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1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600" b="1" dirty="0">
                <a:solidFill>
                  <a:srgbClr val="FF01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1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nhỏ</a:t>
            </a:r>
            <a:r>
              <a:rPr lang="en-US" sz="3600" b="1" dirty="0">
                <a:solidFill>
                  <a:srgbClr val="FF01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1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600" b="1" dirty="0">
                <a:solidFill>
                  <a:srgbClr val="FF01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1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b="1" dirty="0">
                <a:solidFill>
                  <a:srgbClr val="FF01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1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hát</a:t>
            </a:r>
            <a:r>
              <a:rPr lang="en-US" sz="3600" b="1" dirty="0">
                <a:solidFill>
                  <a:srgbClr val="FF01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1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600" b="1" dirty="0">
                <a:solidFill>
                  <a:srgbClr val="FF01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1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chối</a:t>
            </a:r>
            <a:r>
              <a:rPr lang="en-US" sz="3600" b="1" dirty="0">
                <a:solidFill>
                  <a:srgbClr val="FF01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1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3600" b="1" dirty="0">
                <a:solidFill>
                  <a:srgbClr val="FF01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1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mời</a:t>
            </a:r>
            <a:r>
              <a:rPr lang="en-US" sz="3600" b="1" dirty="0">
                <a:solidFill>
                  <a:srgbClr val="FF01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1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FF01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1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rgbClr val="FF01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1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600" b="1" dirty="0">
                <a:solidFill>
                  <a:srgbClr val="FF017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 err="1">
              <a:ln>
                <a:noFill/>
              </a:ln>
              <a:solidFill>
                <a:srgbClr val="FF017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818279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1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6"/>
          <p:cNvGrpSpPr/>
          <p:nvPr/>
        </p:nvGrpSpPr>
        <p:grpSpPr>
          <a:xfrm>
            <a:off x="1177447" y="977031"/>
            <a:ext cx="8116865" cy="4509336"/>
            <a:chOff x="-7927329" y="-4954585"/>
            <a:chExt cx="9902260" cy="5268685"/>
          </a:xfrm>
        </p:grpSpPr>
        <p:sp>
          <p:nvSpPr>
            <p:cNvPr id="3" name="任意多边形 43"/>
            <p:cNvSpPr/>
            <p:nvPr/>
          </p:nvSpPr>
          <p:spPr>
            <a:xfrm>
              <a:off x="-7927329" y="-4954585"/>
              <a:ext cx="9902260" cy="5268685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" name="任意多边形 44"/>
            <p:cNvSpPr/>
            <p:nvPr/>
          </p:nvSpPr>
          <p:spPr>
            <a:xfrm>
              <a:off x="-7607581" y="-4631681"/>
              <a:ext cx="9233126" cy="4698505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" name="任意多边形 45"/>
            <p:cNvSpPr/>
            <p:nvPr/>
          </p:nvSpPr>
          <p:spPr>
            <a:xfrm>
              <a:off x="-7762875" y="-4794271"/>
              <a:ext cx="9572625" cy="4972072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1F9C5C6-CAD9-4430-A6F8-A3658E0F3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372" y="2391069"/>
            <a:ext cx="7020203" cy="219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332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3899C4C-6B29-4710-A38E-985475034D2B}"/>
              </a:ext>
            </a:extLst>
          </p:cNvPr>
          <p:cNvSpPr/>
          <p:nvPr/>
        </p:nvSpPr>
        <p:spPr>
          <a:xfrm>
            <a:off x="1028699" y="1774474"/>
            <a:ext cx="4413955" cy="2777066"/>
          </a:xfrm>
          <a:custGeom>
            <a:avLst/>
            <a:gdLst>
              <a:gd name="connsiteX0" fmla="*/ 0 w 4413955"/>
              <a:gd name="connsiteY0" fmla="*/ 462854 h 2777066"/>
              <a:gd name="connsiteX1" fmla="*/ 462854 w 4413955"/>
              <a:gd name="connsiteY1" fmla="*/ 0 h 2777066"/>
              <a:gd name="connsiteX2" fmla="*/ 3951101 w 4413955"/>
              <a:gd name="connsiteY2" fmla="*/ 0 h 2777066"/>
              <a:gd name="connsiteX3" fmla="*/ 4413955 w 4413955"/>
              <a:gd name="connsiteY3" fmla="*/ 462854 h 2777066"/>
              <a:gd name="connsiteX4" fmla="*/ 4413955 w 4413955"/>
              <a:gd name="connsiteY4" fmla="*/ 2314212 h 2777066"/>
              <a:gd name="connsiteX5" fmla="*/ 3951101 w 4413955"/>
              <a:gd name="connsiteY5" fmla="*/ 2777066 h 2777066"/>
              <a:gd name="connsiteX6" fmla="*/ 462854 w 4413955"/>
              <a:gd name="connsiteY6" fmla="*/ 2777066 h 2777066"/>
              <a:gd name="connsiteX7" fmla="*/ 0 w 4413955"/>
              <a:gd name="connsiteY7" fmla="*/ 2314212 h 2777066"/>
              <a:gd name="connsiteX8" fmla="*/ 0 w 4413955"/>
              <a:gd name="connsiteY8" fmla="*/ 462854 h 277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13955" h="2777066" fill="none" extrusionOk="0">
                <a:moveTo>
                  <a:pt x="0" y="462854"/>
                </a:moveTo>
                <a:cubicBezTo>
                  <a:pt x="-10490" y="217280"/>
                  <a:pt x="174446" y="10639"/>
                  <a:pt x="462854" y="0"/>
                </a:cubicBezTo>
                <a:cubicBezTo>
                  <a:pt x="1708448" y="-88141"/>
                  <a:pt x="2870150" y="-30127"/>
                  <a:pt x="3951101" y="0"/>
                </a:cubicBezTo>
                <a:cubicBezTo>
                  <a:pt x="4200240" y="-18779"/>
                  <a:pt x="4418699" y="205617"/>
                  <a:pt x="4413955" y="462854"/>
                </a:cubicBezTo>
                <a:cubicBezTo>
                  <a:pt x="4318366" y="1188722"/>
                  <a:pt x="4329583" y="1752026"/>
                  <a:pt x="4413955" y="2314212"/>
                </a:cubicBezTo>
                <a:cubicBezTo>
                  <a:pt x="4420328" y="2575273"/>
                  <a:pt x="4215131" y="2785262"/>
                  <a:pt x="3951101" y="2777066"/>
                </a:cubicBezTo>
                <a:cubicBezTo>
                  <a:pt x="2529210" y="2619674"/>
                  <a:pt x="1987994" y="2759288"/>
                  <a:pt x="462854" y="2777066"/>
                </a:cubicBezTo>
                <a:cubicBezTo>
                  <a:pt x="193129" y="2757300"/>
                  <a:pt x="-5229" y="2532385"/>
                  <a:pt x="0" y="2314212"/>
                </a:cubicBezTo>
                <a:cubicBezTo>
                  <a:pt x="28504" y="1440093"/>
                  <a:pt x="104246" y="708077"/>
                  <a:pt x="0" y="462854"/>
                </a:cubicBezTo>
                <a:close/>
              </a:path>
              <a:path w="4413955" h="2777066" stroke="0" extrusionOk="0">
                <a:moveTo>
                  <a:pt x="0" y="462854"/>
                </a:moveTo>
                <a:cubicBezTo>
                  <a:pt x="-4424" y="207328"/>
                  <a:pt x="197838" y="-14764"/>
                  <a:pt x="462854" y="0"/>
                </a:cubicBezTo>
                <a:cubicBezTo>
                  <a:pt x="1076580" y="35450"/>
                  <a:pt x="2609619" y="37244"/>
                  <a:pt x="3951101" y="0"/>
                </a:cubicBezTo>
                <a:cubicBezTo>
                  <a:pt x="4208384" y="-4270"/>
                  <a:pt x="4380843" y="205807"/>
                  <a:pt x="4413955" y="462854"/>
                </a:cubicBezTo>
                <a:cubicBezTo>
                  <a:pt x="4452858" y="1102688"/>
                  <a:pt x="4313553" y="1428123"/>
                  <a:pt x="4413955" y="2314212"/>
                </a:cubicBezTo>
                <a:cubicBezTo>
                  <a:pt x="4445092" y="2565532"/>
                  <a:pt x="4199795" y="2758393"/>
                  <a:pt x="3951101" y="2777066"/>
                </a:cubicBezTo>
                <a:cubicBezTo>
                  <a:pt x="2640299" y="2755561"/>
                  <a:pt x="1896689" y="2905193"/>
                  <a:pt x="462854" y="2777066"/>
                </a:cubicBezTo>
                <a:cubicBezTo>
                  <a:pt x="247512" y="2753266"/>
                  <a:pt x="7353" y="2573449"/>
                  <a:pt x="0" y="2314212"/>
                </a:cubicBezTo>
                <a:cubicBezTo>
                  <a:pt x="-114426" y="1424010"/>
                  <a:pt x="-48809" y="691941"/>
                  <a:pt x="0" y="462854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566896610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nl-NL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sẻ những việc em đã tích cực hoàn thành hoặc chưa tích cực hoàn thành ở nhà và ở trường. 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3185746-C4C4-46CD-89F5-F303208557F4}"/>
              </a:ext>
            </a:extLst>
          </p:cNvPr>
          <p:cNvSpPr/>
          <p:nvPr/>
        </p:nvSpPr>
        <p:spPr>
          <a:xfrm>
            <a:off x="6305551" y="1685573"/>
            <a:ext cx="5038724" cy="2777066"/>
          </a:xfrm>
          <a:custGeom>
            <a:avLst/>
            <a:gdLst>
              <a:gd name="connsiteX0" fmla="*/ 0 w 5038724"/>
              <a:gd name="connsiteY0" fmla="*/ 462854 h 2777066"/>
              <a:gd name="connsiteX1" fmla="*/ 462854 w 5038724"/>
              <a:gd name="connsiteY1" fmla="*/ 0 h 2777066"/>
              <a:gd name="connsiteX2" fmla="*/ 4575870 w 5038724"/>
              <a:gd name="connsiteY2" fmla="*/ 0 h 2777066"/>
              <a:gd name="connsiteX3" fmla="*/ 5038724 w 5038724"/>
              <a:gd name="connsiteY3" fmla="*/ 462854 h 2777066"/>
              <a:gd name="connsiteX4" fmla="*/ 5038724 w 5038724"/>
              <a:gd name="connsiteY4" fmla="*/ 2314212 h 2777066"/>
              <a:gd name="connsiteX5" fmla="*/ 4575870 w 5038724"/>
              <a:gd name="connsiteY5" fmla="*/ 2777066 h 2777066"/>
              <a:gd name="connsiteX6" fmla="*/ 462854 w 5038724"/>
              <a:gd name="connsiteY6" fmla="*/ 2777066 h 2777066"/>
              <a:gd name="connsiteX7" fmla="*/ 0 w 5038724"/>
              <a:gd name="connsiteY7" fmla="*/ 2314212 h 2777066"/>
              <a:gd name="connsiteX8" fmla="*/ 0 w 5038724"/>
              <a:gd name="connsiteY8" fmla="*/ 462854 h 277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38724" h="2777066" fill="none" extrusionOk="0">
                <a:moveTo>
                  <a:pt x="0" y="462854"/>
                </a:moveTo>
                <a:cubicBezTo>
                  <a:pt x="-10490" y="217280"/>
                  <a:pt x="174446" y="10639"/>
                  <a:pt x="462854" y="0"/>
                </a:cubicBezTo>
                <a:cubicBezTo>
                  <a:pt x="1934215" y="-88141"/>
                  <a:pt x="4034922" y="-30127"/>
                  <a:pt x="4575870" y="0"/>
                </a:cubicBezTo>
                <a:cubicBezTo>
                  <a:pt x="4825009" y="-18779"/>
                  <a:pt x="5043468" y="205617"/>
                  <a:pt x="5038724" y="462854"/>
                </a:cubicBezTo>
                <a:cubicBezTo>
                  <a:pt x="4943135" y="1188722"/>
                  <a:pt x="4954352" y="1752026"/>
                  <a:pt x="5038724" y="2314212"/>
                </a:cubicBezTo>
                <a:cubicBezTo>
                  <a:pt x="5045097" y="2575273"/>
                  <a:pt x="4839900" y="2785262"/>
                  <a:pt x="4575870" y="2777066"/>
                </a:cubicBezTo>
                <a:cubicBezTo>
                  <a:pt x="3823274" y="2619674"/>
                  <a:pt x="1720082" y="2759288"/>
                  <a:pt x="462854" y="2777066"/>
                </a:cubicBezTo>
                <a:cubicBezTo>
                  <a:pt x="193129" y="2757300"/>
                  <a:pt x="-5229" y="2532385"/>
                  <a:pt x="0" y="2314212"/>
                </a:cubicBezTo>
                <a:cubicBezTo>
                  <a:pt x="28504" y="1440093"/>
                  <a:pt x="104246" y="708077"/>
                  <a:pt x="0" y="462854"/>
                </a:cubicBezTo>
                <a:close/>
              </a:path>
              <a:path w="5038724" h="2777066" stroke="0" extrusionOk="0">
                <a:moveTo>
                  <a:pt x="0" y="462854"/>
                </a:moveTo>
                <a:cubicBezTo>
                  <a:pt x="-4424" y="207328"/>
                  <a:pt x="197838" y="-14764"/>
                  <a:pt x="462854" y="0"/>
                </a:cubicBezTo>
                <a:cubicBezTo>
                  <a:pt x="2113542" y="35450"/>
                  <a:pt x="4080058" y="37244"/>
                  <a:pt x="4575870" y="0"/>
                </a:cubicBezTo>
                <a:cubicBezTo>
                  <a:pt x="4833153" y="-4270"/>
                  <a:pt x="5005612" y="205807"/>
                  <a:pt x="5038724" y="462854"/>
                </a:cubicBezTo>
                <a:cubicBezTo>
                  <a:pt x="5077627" y="1102688"/>
                  <a:pt x="4938322" y="1428123"/>
                  <a:pt x="5038724" y="2314212"/>
                </a:cubicBezTo>
                <a:cubicBezTo>
                  <a:pt x="5069861" y="2565532"/>
                  <a:pt x="4824564" y="2758393"/>
                  <a:pt x="4575870" y="2777066"/>
                </a:cubicBezTo>
                <a:cubicBezTo>
                  <a:pt x="4064500" y="2755561"/>
                  <a:pt x="880958" y="2905193"/>
                  <a:pt x="462854" y="2777066"/>
                </a:cubicBezTo>
                <a:cubicBezTo>
                  <a:pt x="247512" y="2753266"/>
                  <a:pt x="7353" y="2573449"/>
                  <a:pt x="0" y="2314212"/>
                </a:cubicBezTo>
                <a:cubicBezTo>
                  <a:pt x="-114426" y="1424010"/>
                  <a:pt x="-48809" y="691941"/>
                  <a:pt x="0" y="462854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566896610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đã thực hiện những nhiệm vụ đó như thế nào?</a:t>
            </a:r>
            <a:endParaRPr lang="en-US" sz="3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 hoàn thành tốt những nhiệm vụ của mình, em cảm thấy thế nào?</a:t>
            </a:r>
            <a:endParaRPr lang="en-US" sz="3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61C836-3E26-4698-80C7-60C4F067B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661" y="512756"/>
            <a:ext cx="7328027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18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2"/>
          <p:cNvGrpSpPr/>
          <p:nvPr/>
        </p:nvGrpSpPr>
        <p:grpSpPr>
          <a:xfrm>
            <a:off x="1477832" y="751674"/>
            <a:ext cx="9236336" cy="4843308"/>
            <a:chOff x="-7927329" y="-4954585"/>
            <a:chExt cx="9902260" cy="5268685"/>
          </a:xfrm>
        </p:grpSpPr>
        <p:sp>
          <p:nvSpPr>
            <p:cNvPr id="5" name="任意多边形 14"/>
            <p:cNvSpPr/>
            <p:nvPr/>
          </p:nvSpPr>
          <p:spPr>
            <a:xfrm>
              <a:off x="-7927329" y="-4954585"/>
              <a:ext cx="9902260" cy="5268685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任意多边形 15"/>
            <p:cNvSpPr/>
            <p:nvPr/>
          </p:nvSpPr>
          <p:spPr>
            <a:xfrm>
              <a:off x="-7607581" y="-4631681"/>
              <a:ext cx="9233127" cy="4698505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任意多边形 16"/>
            <p:cNvSpPr/>
            <p:nvPr/>
          </p:nvSpPr>
          <p:spPr>
            <a:xfrm>
              <a:off x="-7762875" y="-4794271"/>
              <a:ext cx="9572625" cy="4972072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152259" y="1608043"/>
            <a:ext cx="79251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 tích cực hoàn thành các nhiệm vụ được giao </a:t>
            </a:r>
            <a:r>
              <a:rPr lang="en-US" sz="4800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vi-VN" sz="4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cảm thấy rất vui vẻ và tự tin.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817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2"/>
          <p:cNvGrpSpPr/>
          <p:nvPr/>
        </p:nvGrpSpPr>
        <p:grpSpPr>
          <a:xfrm>
            <a:off x="1484062" y="751674"/>
            <a:ext cx="9236336" cy="4843308"/>
            <a:chOff x="-7927329" y="-4954585"/>
            <a:chExt cx="9902260" cy="5268685"/>
          </a:xfrm>
        </p:grpSpPr>
        <p:sp>
          <p:nvSpPr>
            <p:cNvPr id="5" name="任意多边形 14"/>
            <p:cNvSpPr/>
            <p:nvPr/>
          </p:nvSpPr>
          <p:spPr>
            <a:xfrm>
              <a:off x="-7927329" y="-4954585"/>
              <a:ext cx="9902260" cy="5268685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任意多边形 15"/>
            <p:cNvSpPr/>
            <p:nvPr/>
          </p:nvSpPr>
          <p:spPr>
            <a:xfrm>
              <a:off x="-7607581" y="-4631681"/>
              <a:ext cx="9233127" cy="4698505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任意多边形 16"/>
            <p:cNvSpPr/>
            <p:nvPr/>
          </p:nvSpPr>
          <p:spPr>
            <a:xfrm>
              <a:off x="-7762875" y="-4794271"/>
              <a:ext cx="9572625" cy="4972072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33234" y="1760443"/>
            <a:ext cx="75103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vi-VN" sz="4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ác định một nhiệm vụ và xây dựng kế hoạch thực hiện nhiệm vụ </a:t>
            </a:r>
            <a:r>
              <a:rPr lang="en-US" sz="4800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4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thân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104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F80920-4E90-4463-A772-677134B85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206" y="1365820"/>
            <a:ext cx="10466990" cy="368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295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333" y="1508548"/>
            <a:ext cx="10839627" cy="19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02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3522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3522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FF6D6D"/>
      </a:accent1>
      <a:accent2>
        <a:srgbClr val="FF8B8B"/>
      </a:accent2>
      <a:accent3>
        <a:srgbClr val="FF8180"/>
      </a:accent3>
      <a:accent4>
        <a:srgbClr val="FF9B9A"/>
      </a:accent4>
      <a:accent5>
        <a:srgbClr val="FFAAAA"/>
      </a:accent5>
      <a:accent6>
        <a:srgbClr val="FFAFAF"/>
      </a:accent6>
      <a:hlink>
        <a:srgbClr val="FF6D6D"/>
      </a:hlink>
      <a:folHlink>
        <a:srgbClr val="BFBFBF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127</Words>
  <Application>Microsoft Office PowerPoint</Application>
  <PresentationFormat>Widescreen</PresentationFormat>
  <Paragraphs>12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等线</vt:lpstr>
      <vt:lpstr>Arial</vt:lpstr>
      <vt:lpstr>Calibri</vt:lpstr>
      <vt:lpstr>Chango</vt:lpstr>
      <vt:lpstr>SVN-Hole Hearted</vt:lpstr>
      <vt:lpstr>Times New Roman</vt:lpstr>
      <vt:lpstr>Office 主题​​</vt:lpstr>
      <vt:lpstr>2_Office 主题​​</vt:lpstr>
      <vt:lpstr>3_Office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11332</cp:lastModifiedBy>
  <cp:revision>33</cp:revision>
  <dcterms:created xsi:type="dcterms:W3CDTF">2022-10-16T08:39:55Z</dcterms:created>
  <dcterms:modified xsi:type="dcterms:W3CDTF">2025-02-05T16:16:53Z</dcterms:modified>
</cp:coreProperties>
</file>