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6" r:id="rId2"/>
    <p:sldId id="257" r:id="rId3"/>
    <p:sldId id="327" r:id="rId4"/>
    <p:sldId id="328" r:id="rId5"/>
    <p:sldId id="329" r:id="rId6"/>
    <p:sldId id="340" r:id="rId7"/>
    <p:sldId id="330" r:id="rId8"/>
    <p:sldId id="332" r:id="rId9"/>
    <p:sldId id="333" r:id="rId10"/>
    <p:sldId id="3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6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9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4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1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65C9E6-2FD9-425D-BBB1-E53355525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5" y="86139"/>
            <a:ext cx="1281022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1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6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1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5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pPr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4528BB9-AA99-6539-FA18-0F931956690D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56" y="280792"/>
            <a:ext cx="1424511" cy="14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4111982" y="1419329"/>
            <a:ext cx="3673210" cy="881880"/>
            <a:chOff x="4297852" y="1371600"/>
            <a:chExt cx="3596294" cy="853268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6175E5-0E75-806D-17EC-84D4E400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101" y="2127860"/>
            <a:ext cx="8303472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762530" y="2643060"/>
            <a:ext cx="16337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4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341F4-6816-55C5-D669-AF7D04469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026" y="159488"/>
            <a:ext cx="7548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2023819" y="2643060"/>
            <a:ext cx="11112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1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29361-2C52-3B47-DA85-42DE16E9E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297" y="414670"/>
            <a:ext cx="8203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612739" y="560350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063" y="770408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56E90123-5598-F166-0FAE-E4FE4F19EE0A}"/>
              </a:ext>
            </a:extLst>
          </p:cNvPr>
          <p:cNvSpPr>
            <a:spLocks noGrp="1"/>
          </p:cNvSpPr>
          <p:nvPr/>
        </p:nvSpPr>
        <p:spPr>
          <a:xfrm>
            <a:off x="2425395" y="5345997"/>
            <a:ext cx="8024531" cy="548640"/>
          </a:xfrm>
        </p:spPr>
        <p:txBody>
          <a:bodyPr wrap="square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Quan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sát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tranh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,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hai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tay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của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mỗi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bạn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cho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ta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hình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ảnh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về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góc</a:t>
            </a:r>
            <a:endParaRPr kumimoji="0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2AD18-0495-262C-130E-2E2AB38BC1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9" r="6861"/>
          <a:stretch/>
        </p:blipFill>
        <p:spPr>
          <a:xfrm>
            <a:off x="2961767" y="1496159"/>
            <a:ext cx="6951785" cy="3635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958542-17DC-ABEA-FDA8-F90E8E418E0F}"/>
              </a:ext>
            </a:extLst>
          </p:cNvPr>
          <p:cNvGrpSpPr/>
          <p:nvPr/>
        </p:nvGrpSpPr>
        <p:grpSpPr>
          <a:xfrm>
            <a:off x="3706690" y="1660281"/>
            <a:ext cx="1143001" cy="1488831"/>
            <a:chOff x="2039815" y="1793631"/>
            <a:chExt cx="1143001" cy="148883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ED8014-0D9B-CAE6-9551-AB455CE6F909}"/>
                </a:ext>
              </a:extLst>
            </p:cNvPr>
            <p:cNvCxnSpPr/>
            <p:nvPr/>
          </p:nvCxnSpPr>
          <p:spPr>
            <a:xfrm>
              <a:off x="2039815" y="1793631"/>
              <a:ext cx="23447" cy="148883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5826FEA-06DB-B0D3-6979-B0A197652382}"/>
                </a:ext>
              </a:extLst>
            </p:cNvPr>
            <p:cNvCxnSpPr/>
            <p:nvPr/>
          </p:nvCxnSpPr>
          <p:spPr>
            <a:xfrm flipH="1">
              <a:off x="2039815" y="3282462"/>
              <a:ext cx="114300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721CF-32A9-1ACA-3DF5-23EBA6AF4CF7}"/>
              </a:ext>
            </a:extLst>
          </p:cNvPr>
          <p:cNvGrpSpPr/>
          <p:nvPr/>
        </p:nvGrpSpPr>
        <p:grpSpPr>
          <a:xfrm>
            <a:off x="5790467" y="2044153"/>
            <a:ext cx="1404949" cy="1104959"/>
            <a:chOff x="1777868" y="2177503"/>
            <a:chExt cx="1404949" cy="110495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8679D3-2BF6-6444-424B-95F517C6EE0F}"/>
                </a:ext>
              </a:extLst>
            </p:cNvPr>
            <p:cNvCxnSpPr/>
            <p:nvPr/>
          </p:nvCxnSpPr>
          <p:spPr>
            <a:xfrm flipH="1">
              <a:off x="1777868" y="2177503"/>
              <a:ext cx="720970" cy="110495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20C1A2-7781-D495-CA63-6C4DB5AD0818}"/>
                </a:ext>
              </a:extLst>
            </p:cNvPr>
            <p:cNvCxnSpPr/>
            <p:nvPr/>
          </p:nvCxnSpPr>
          <p:spPr>
            <a:xfrm flipH="1">
              <a:off x="1777868" y="3282462"/>
              <a:ext cx="140494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984A63-B2E5-AB5C-994F-2C5666AA8D62}"/>
              </a:ext>
            </a:extLst>
          </p:cNvPr>
          <p:cNvGrpSpPr/>
          <p:nvPr/>
        </p:nvGrpSpPr>
        <p:grpSpPr>
          <a:xfrm>
            <a:off x="7592538" y="2236089"/>
            <a:ext cx="2088928" cy="913023"/>
            <a:chOff x="1093889" y="2369439"/>
            <a:chExt cx="2088928" cy="9130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26AB1-B1F4-1394-AE25-045265ABA433}"/>
                </a:ext>
              </a:extLst>
            </p:cNvPr>
            <p:cNvCxnSpPr/>
            <p:nvPr/>
          </p:nvCxnSpPr>
          <p:spPr>
            <a:xfrm>
              <a:off x="1093889" y="2369439"/>
              <a:ext cx="683979" cy="91302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6C0342-742D-8E9D-FA2A-680264C609F0}"/>
                </a:ext>
              </a:extLst>
            </p:cNvPr>
            <p:cNvCxnSpPr/>
            <p:nvPr/>
          </p:nvCxnSpPr>
          <p:spPr>
            <a:xfrm flipH="1">
              <a:off x="1777868" y="3282462"/>
              <a:ext cx="140494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BA9450-17C6-4616-9AD0-9D2707A7FAD3}"/>
              </a:ext>
            </a:extLst>
          </p:cNvPr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OA, OB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22EF742C-FF48-4644-BC03-4D41609CFA2F}"/>
              </a:ext>
            </a:extLst>
          </p:cNvPr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PM, PN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D4640161-66C3-4BDA-BC1A-622C686F0F4A}"/>
              </a:ext>
            </a:extLst>
          </p:cNvPr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EC, ED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Ê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C7A9B-5D7E-47F0-83FD-46F42FB6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6" y="1954717"/>
            <a:ext cx="1694240" cy="2039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992" y="2520782"/>
            <a:ext cx="1643305" cy="1462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2A671-1106-43BD-9D1D-19A08373DD7B}"/>
              </a:ext>
            </a:extLst>
          </p:cNvPr>
          <p:cNvSpPr txBox="1"/>
          <p:nvPr/>
        </p:nvSpPr>
        <p:spPr>
          <a:xfrm>
            <a:off x="2142501" y="4083708"/>
            <a:ext cx="23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8F3BCC-A20C-4B1E-BECD-232819E47319}"/>
              </a:ext>
            </a:extLst>
          </p:cNvPr>
          <p:cNvGrpSpPr/>
          <p:nvPr/>
        </p:nvGrpSpPr>
        <p:grpSpPr>
          <a:xfrm>
            <a:off x="7271926" y="1309433"/>
            <a:ext cx="2271951" cy="3044076"/>
            <a:chOff x="7271926" y="1309433"/>
            <a:chExt cx="2271951" cy="3044076"/>
          </a:xfrm>
        </p:grpSpPr>
        <p:pic>
          <p:nvPicPr>
            <p:cNvPr id="656" name="Picture 655">
              <a:extLst>
                <a:ext uri="{FF2B5EF4-FFF2-40B4-BE49-F238E27FC236}">
                  <a16:creationId xmlns:a16="http://schemas.microsoft.com/office/drawing/2014/main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558972D-2BD7-47F5-BE6E-42A534D8C526}"/>
              </a:ext>
            </a:extLst>
          </p:cNvPr>
          <p:cNvSpPr txBox="1"/>
          <p:nvPr/>
        </p:nvSpPr>
        <p:spPr>
          <a:xfrm>
            <a:off x="6253922" y="4435367"/>
            <a:ext cx="508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_7446362749140995336_v2">
            <a:hlinkClick r:id="" action="ppaction://media"/>
            <a:extLst>
              <a:ext uri="{FF2B5EF4-FFF2-40B4-BE49-F238E27FC236}">
                <a16:creationId xmlns:a16="http://schemas.microsoft.com/office/drawing/2014/main" id="{C46673E9-028E-BA85-07EF-52846BD41F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2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34391-BF7A-0ADA-C97C-C2D06B345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678" y="361507"/>
            <a:ext cx="7625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3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Luyện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tập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矩形 1">
            <a:extLst>
              <a:ext uri="{FF2B5EF4-FFF2-40B4-BE49-F238E27FC236}">
                <a16:creationId xmlns:a16="http://schemas.microsoft.com/office/drawing/2014/main" id="{3F6DB18E-B132-3F15-D4CC-877970DA3D6C}"/>
              </a:ext>
            </a:extLst>
          </p:cNvPr>
          <p:cNvSpPr/>
          <p:nvPr/>
        </p:nvSpPr>
        <p:spPr>
          <a:xfrm>
            <a:off x="150471" y="364490"/>
            <a:ext cx="11946997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E9D40BD6-D59A-0752-AFE5-8FEDECB8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03" y="534262"/>
            <a:ext cx="1287780" cy="646331"/>
          </a:xfrm>
          <a:prstGeom prst="roundRect">
            <a:avLst>
              <a:gd name="adj" fmla="val 35369"/>
            </a:avLst>
          </a:prstGeom>
          <a:solidFill>
            <a:srgbClr val="F08A04"/>
          </a:solidFill>
        </p:spPr>
        <p:txBody>
          <a:bodyPr wrap="square" tIns="7175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7013E265-3D94-8110-CC9C-0ECF2D45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630" y="563929"/>
            <a:ext cx="903606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vẽ một góc vuông trên lưới ô vuông</a:t>
            </a:r>
            <a:endParaRPr lang="zh-CN" altLang="en-US" sz="36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7" name="Picture 2" descr="Grid Images – Browse 2,001,733 Stock Photos, Vectors, and Video | Adobe  Stock">
            <a:extLst>
              <a:ext uri="{FF2B5EF4-FFF2-40B4-BE49-F238E27FC236}">
                <a16:creationId xmlns:a16="http://schemas.microsoft.com/office/drawing/2014/main" id="{7B655A17-181C-CF97-8473-93E4DE74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6" y="1649790"/>
            <a:ext cx="6498536" cy="40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PP &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5B5DCF5B-D37D-89A1-5204-CDA0A8FF4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/>
        </p:blipFill>
        <p:spPr bwMode="auto">
          <a:xfrm rot="16200000">
            <a:off x="-2355809" y="2642689"/>
            <a:ext cx="2907632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A01565-1D67-422C-A7CF-9164DF4070DB}"/>
              </a:ext>
            </a:extLst>
          </p:cNvPr>
          <p:cNvCxnSpPr/>
          <p:nvPr/>
        </p:nvCxnSpPr>
        <p:spPr>
          <a:xfrm>
            <a:off x="2660992" y="4889574"/>
            <a:ext cx="3566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70DDDB-5422-A9EE-321A-712327C277D9}"/>
              </a:ext>
            </a:extLst>
          </p:cNvPr>
          <p:cNvSpPr txBox="1"/>
          <p:nvPr/>
        </p:nvSpPr>
        <p:spPr>
          <a:xfrm>
            <a:off x="2628349" y="4861135"/>
            <a:ext cx="4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F73AC-B815-1906-12ED-2A697A810184}"/>
              </a:ext>
            </a:extLst>
          </p:cNvPr>
          <p:cNvSpPr txBox="1"/>
          <p:nvPr/>
        </p:nvSpPr>
        <p:spPr>
          <a:xfrm>
            <a:off x="5832459" y="4861135"/>
            <a:ext cx="4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30C400F8-F9BF-55EF-48ED-D0FCC81E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5" y="2592317"/>
            <a:ext cx="4325909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B2: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F841B94E-FE71-3C7C-1BC4-43D6F6C2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6" y="1811183"/>
            <a:ext cx="43259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B1: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9BE627D0-3B81-62AE-3A5A-E1F7EA24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754" y="4180291"/>
            <a:ext cx="4325909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B3: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AC.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8CF1CE-4CA0-B697-AECC-E7A2C8AA9D39}"/>
              </a:ext>
            </a:extLst>
          </p:cNvPr>
          <p:cNvCxnSpPr/>
          <p:nvPr/>
        </p:nvCxnSpPr>
        <p:spPr>
          <a:xfrm rot="5400000">
            <a:off x="1335112" y="3548454"/>
            <a:ext cx="26517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encil Handwriting Transparent - PNG All">
            <a:extLst>
              <a:ext uri="{FF2B5EF4-FFF2-40B4-BE49-F238E27FC236}">
                <a16:creationId xmlns:a16="http://schemas.microsoft.com/office/drawing/2014/main" id="{9F006CF2-4AB5-1F36-816E-E315DB0AD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292654" y="3285821"/>
            <a:ext cx="1687491" cy="15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D6BECC-1F8E-E046-6A5D-FC3E92078656}"/>
              </a:ext>
            </a:extLst>
          </p:cNvPr>
          <p:cNvSpPr txBox="1"/>
          <p:nvPr/>
        </p:nvSpPr>
        <p:spPr>
          <a:xfrm>
            <a:off x="2191784" y="2418541"/>
            <a:ext cx="339741" cy="533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8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36146 -0.0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0482 -0.344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724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3" grpId="0" animBg="1"/>
      <p:bldP spid="14" grpId="0" animBg="1"/>
      <p:bldP spid="15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164</Words>
  <Application>Microsoft Office PowerPoint</Application>
  <PresentationFormat>Widescreen</PresentationFormat>
  <Paragraphs>44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等线 Light</vt:lpstr>
      <vt:lpstr>微软雅黑</vt:lpstr>
      <vt:lpstr>Arial</vt:lpstr>
      <vt:lpstr>Calibri</vt:lpstr>
      <vt:lpstr>Cambria</vt:lpstr>
      <vt:lpstr>Coiny</vt:lpstr>
      <vt:lpstr>iCiel Cadena</vt:lpstr>
      <vt:lpstr>思源黑体 CN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41</cp:revision>
  <dcterms:created xsi:type="dcterms:W3CDTF">2022-07-04T14:51:05Z</dcterms:created>
  <dcterms:modified xsi:type="dcterms:W3CDTF">2025-12-04T05:37:22Z</dcterms:modified>
</cp:coreProperties>
</file>