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0" r:id="rId2"/>
    <p:sldMasterId id="2147483706" r:id="rId3"/>
    <p:sldMasterId id="2147483709" r:id="rId4"/>
  </p:sldMasterIdLst>
  <p:notesMasterIdLst>
    <p:notesMasterId r:id="rId14"/>
  </p:notesMasterIdLst>
  <p:sldIdLst>
    <p:sldId id="470" r:id="rId5"/>
    <p:sldId id="475" r:id="rId6"/>
    <p:sldId id="2007577110" r:id="rId7"/>
    <p:sldId id="2007577127" r:id="rId8"/>
    <p:sldId id="2007577129" r:id="rId9"/>
    <p:sldId id="2007577128" r:id="rId10"/>
    <p:sldId id="2007577120" r:id="rId11"/>
    <p:sldId id="304" r:id="rId12"/>
    <p:sldId id="441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 horzBarState="minimized">
    <p:restoredLeft sz="0" autoAdjust="0"/>
    <p:restoredTop sz="0" autoAdjust="0"/>
  </p:normalViewPr>
  <p:slideViewPr>
    <p:cSldViewPr snapToGrid="0">
      <p:cViewPr varScale="1">
        <p:scale>
          <a:sx n="17" d="100"/>
          <a:sy n="17" d="100"/>
        </p:scale>
        <p:origin x="3174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EC5882-511C-4FEA-B406-1A30F3E62C9B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6E074C-BF47-4458-A05D-58AE9F295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128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534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Ghi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chú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: Click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vào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ô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số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=&gt;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hiện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câu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hỏi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Ghi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chú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: Click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vào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ô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số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=&gt;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hiện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câu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hỏi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54CAC0-CD85-4696-9F8B-48E8E3C094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410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803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288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713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970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415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095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"/>
          <p:cNvSpPr/>
          <p:nvPr/>
        </p:nvSpPr>
        <p:spPr>
          <a:xfrm rot="9167139">
            <a:off x="5054820" y="-685057"/>
            <a:ext cx="6772836" cy="7976631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8" name="Google Shape;78;p4"/>
          <p:cNvGrpSpPr/>
          <p:nvPr/>
        </p:nvGrpSpPr>
        <p:grpSpPr>
          <a:xfrm>
            <a:off x="234254" y="500774"/>
            <a:ext cx="5272441" cy="5604964"/>
            <a:chOff x="1712498" y="767350"/>
            <a:chExt cx="5272441" cy="5604964"/>
          </a:xfrm>
        </p:grpSpPr>
        <p:sp>
          <p:nvSpPr>
            <p:cNvPr id="79" name="Google Shape;79;p4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EFE2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6" name="Google Shape;86;p4"/>
          <p:cNvSpPr txBox="1">
            <a:spLocks noGrp="1"/>
          </p:cNvSpPr>
          <p:nvPr>
            <p:ph type="title"/>
          </p:nvPr>
        </p:nvSpPr>
        <p:spPr>
          <a:xfrm>
            <a:off x="1169425" y="1418325"/>
            <a:ext cx="3895800" cy="4160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 b="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7" name="Google Shape;87;p4"/>
          <p:cNvSpPr txBox="1">
            <a:spLocks noGrp="1"/>
          </p:cNvSpPr>
          <p:nvPr>
            <p:ph type="body" idx="1"/>
          </p:nvPr>
        </p:nvSpPr>
        <p:spPr>
          <a:xfrm rot="-721606">
            <a:off x="6612571" y="508403"/>
            <a:ext cx="4096108" cy="583564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88" name="Google Shape;88;p4"/>
          <p:cNvGrpSpPr/>
          <p:nvPr/>
        </p:nvGrpSpPr>
        <p:grpSpPr>
          <a:xfrm rot="-10661423">
            <a:off x="11146622" y="-787022"/>
            <a:ext cx="957505" cy="4380657"/>
            <a:chOff x="8286350" y="2240498"/>
            <a:chExt cx="957493" cy="4380603"/>
          </a:xfrm>
        </p:grpSpPr>
        <p:sp>
          <p:nvSpPr>
            <p:cNvPr id="89" name="Google Shape;89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" name="Google Shape;97;p4"/>
          <p:cNvGrpSpPr/>
          <p:nvPr/>
        </p:nvGrpSpPr>
        <p:grpSpPr>
          <a:xfrm rot="-1341854">
            <a:off x="10669025" y="2459898"/>
            <a:ext cx="957510" cy="4380680"/>
            <a:chOff x="8286350" y="2240498"/>
            <a:chExt cx="957493" cy="4380603"/>
          </a:xfrm>
        </p:grpSpPr>
        <p:sp>
          <p:nvSpPr>
            <p:cNvPr id="98" name="Google Shape;98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HẢO</a:t>
            </a:r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8950" y="-6035040"/>
            <a:ext cx="2918460" cy="496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9412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"/>
          <p:cNvSpPr/>
          <p:nvPr/>
        </p:nvSpPr>
        <p:spPr>
          <a:xfrm rot="-6455144">
            <a:off x="1080942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9" name="Google Shape;239;p8"/>
          <p:cNvGrpSpPr/>
          <p:nvPr/>
        </p:nvGrpSpPr>
        <p:grpSpPr>
          <a:xfrm rot="8363066">
            <a:off x="-201178" y="-822346"/>
            <a:ext cx="957529" cy="4380768"/>
            <a:chOff x="8286350" y="2240498"/>
            <a:chExt cx="957493" cy="4380603"/>
          </a:xfrm>
        </p:grpSpPr>
        <p:sp>
          <p:nvSpPr>
            <p:cNvPr id="240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8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249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8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58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66;p8"/>
          <p:cNvSpPr txBox="1">
            <a:spLocks noGrp="1"/>
          </p:cNvSpPr>
          <p:nvPr>
            <p:ph type="title"/>
          </p:nvPr>
        </p:nvSpPr>
        <p:spPr>
          <a:xfrm>
            <a:off x="1610875" y="2068275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9pPr>
          </a:lstStyle>
          <a:p>
            <a:endParaRPr/>
          </a:p>
        </p:txBody>
      </p:sp>
      <p:grpSp>
        <p:nvGrpSpPr>
          <p:cNvPr id="267" name="Google Shape;267;p8"/>
          <p:cNvGrpSpPr/>
          <p:nvPr/>
        </p:nvGrpSpPr>
        <p:grpSpPr>
          <a:xfrm rot="-8252710">
            <a:off x="10802090" y="-1562085"/>
            <a:ext cx="957480" cy="4380546"/>
            <a:chOff x="8286350" y="2240498"/>
            <a:chExt cx="957493" cy="4380603"/>
          </a:xfrm>
        </p:grpSpPr>
        <p:sp>
          <p:nvSpPr>
            <p:cNvPr id="268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78196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0"/>
          <p:cNvSpPr/>
          <p:nvPr/>
        </p:nvSpPr>
        <p:spPr>
          <a:xfrm rot="9167139">
            <a:off x="1320972" y="-355942"/>
            <a:ext cx="8296734" cy="8571749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9" name="Google Shape;319;p10"/>
          <p:cNvGrpSpPr/>
          <p:nvPr/>
        </p:nvGrpSpPr>
        <p:grpSpPr>
          <a:xfrm>
            <a:off x="307200" y="405123"/>
            <a:ext cx="957493" cy="4380603"/>
            <a:chOff x="8286350" y="2240498"/>
            <a:chExt cx="957493" cy="4380603"/>
          </a:xfrm>
        </p:grpSpPr>
        <p:sp>
          <p:nvSpPr>
            <p:cNvPr id="320" name="Google Shape;320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 rot="835671">
            <a:off x="1187846" y="2373299"/>
            <a:ext cx="957493" cy="4380605"/>
            <a:chOff x="8286350" y="2240498"/>
            <a:chExt cx="957493" cy="4380603"/>
          </a:xfrm>
        </p:grpSpPr>
        <p:sp>
          <p:nvSpPr>
            <p:cNvPr id="329" name="Google Shape;329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 rot="-8252710">
            <a:off x="9536090" y="-144735"/>
            <a:ext cx="957480" cy="4380546"/>
            <a:chOff x="8286350" y="2240498"/>
            <a:chExt cx="957493" cy="4380603"/>
          </a:xfrm>
        </p:grpSpPr>
        <p:sp>
          <p:nvSpPr>
            <p:cNvPr id="338" name="Google Shape;338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6" name="Google Shape;346;p10"/>
          <p:cNvGrpSpPr/>
          <p:nvPr/>
        </p:nvGrpSpPr>
        <p:grpSpPr>
          <a:xfrm>
            <a:off x="10450912" y="2373261"/>
            <a:ext cx="957493" cy="4380603"/>
            <a:chOff x="8286350" y="2240498"/>
            <a:chExt cx="957493" cy="4380603"/>
          </a:xfrm>
        </p:grpSpPr>
        <p:sp>
          <p:nvSpPr>
            <p:cNvPr id="347" name="Google Shape;347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5" name="Google Shape;355;p10"/>
          <p:cNvSpPr txBox="1">
            <a:spLocks noGrp="1"/>
          </p:cNvSpPr>
          <p:nvPr>
            <p:ph type="title"/>
          </p:nvPr>
        </p:nvSpPr>
        <p:spPr>
          <a:xfrm rot="-723123">
            <a:off x="3545345" y="713807"/>
            <a:ext cx="4020110" cy="289598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 dirty="0"/>
          </a:p>
        </p:txBody>
      </p:sp>
      <p:sp>
        <p:nvSpPr>
          <p:cNvPr id="356" name="Google Shape;356;p10"/>
          <p:cNvSpPr txBox="1">
            <a:spLocks noGrp="1"/>
          </p:cNvSpPr>
          <p:nvPr>
            <p:ph type="body" idx="1"/>
          </p:nvPr>
        </p:nvSpPr>
        <p:spPr>
          <a:xfrm rot="-723130">
            <a:off x="4118929" y="4374712"/>
            <a:ext cx="3833294" cy="180932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HẢO</a:t>
            </a:r>
          </a:p>
        </p:txBody>
      </p:sp>
    </p:spTree>
    <p:extLst>
      <p:ext uri="{BB962C8B-B14F-4D97-AF65-F5344CB8AC3E}">
        <p14:creationId xmlns:p14="http://schemas.microsoft.com/office/powerpoint/2010/main" val="26699827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E61B7351-5DE8-4033-90D8-F1CB796A0E3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178309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6252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157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7893549" y="6206374"/>
            <a:ext cx="7349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www.1ppt.com/moban/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www.1ppt.com/hangye/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www.1ppt.com/jieri/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素材下载：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www.1ppt.com/sucai/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www.1ppt.com/beijing/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图表下载：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www.1ppt.com/tubiao/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优秀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www.1ppt.com/xiazai/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www.1ppt.com/powerpoint/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Word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www.1ppt.com/word/              Excel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www.1ppt.com/excel/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资料下载：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www.1ppt.com/ziliao/     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课件下载：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范文下载：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www.1ppt.com/fanwen/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试卷下载：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www.1ppt.com/shiti/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教案下载：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www.1ppt.com/jiaoan/  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www.1ppt.com/ziti/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</a:t>
            </a:r>
            <a:endParaRPr kumimoji="0" lang="zh-CN" altLang="en-US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31931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11667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703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593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042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929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406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659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964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0902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363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420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493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588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13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300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049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587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144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927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Hình ảnh 4">
            <a:extLst>
              <a:ext uri="{FF2B5EF4-FFF2-40B4-BE49-F238E27FC236}">
                <a16:creationId xmlns:a16="http://schemas.microsoft.com/office/drawing/2014/main" id="{3F06CC69-956C-5241-1409-46C9CF77BA86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Hình chữ nhật: Góc Tròn 6">
            <a:extLst>
              <a:ext uri="{FF2B5EF4-FFF2-40B4-BE49-F238E27FC236}">
                <a16:creationId xmlns:a16="http://schemas.microsoft.com/office/drawing/2014/main" id="{30E29F05-5FF5-13AC-6F50-D8DA37E1CF7E}"/>
              </a:ext>
            </a:extLst>
          </p:cNvPr>
          <p:cNvSpPr/>
          <p:nvPr userDrawn="1"/>
        </p:nvSpPr>
        <p:spPr>
          <a:xfrm>
            <a:off x="383137" y="294968"/>
            <a:ext cx="11526538" cy="6268064"/>
          </a:xfrm>
          <a:custGeom>
            <a:avLst/>
            <a:gdLst>
              <a:gd name="connsiteX0" fmla="*/ 0 w 11526538"/>
              <a:gd name="connsiteY0" fmla="*/ 1044698 h 6268064"/>
              <a:gd name="connsiteX1" fmla="*/ 1044698 w 11526538"/>
              <a:gd name="connsiteY1" fmla="*/ 0 h 6268064"/>
              <a:gd name="connsiteX2" fmla="*/ 10481840 w 11526538"/>
              <a:gd name="connsiteY2" fmla="*/ 0 h 6268064"/>
              <a:gd name="connsiteX3" fmla="*/ 11526538 w 11526538"/>
              <a:gd name="connsiteY3" fmla="*/ 1044698 h 6268064"/>
              <a:gd name="connsiteX4" fmla="*/ 11526538 w 11526538"/>
              <a:gd name="connsiteY4" fmla="*/ 5223366 h 6268064"/>
              <a:gd name="connsiteX5" fmla="*/ 10481840 w 11526538"/>
              <a:gd name="connsiteY5" fmla="*/ 6268064 h 6268064"/>
              <a:gd name="connsiteX6" fmla="*/ 1044698 w 11526538"/>
              <a:gd name="connsiteY6" fmla="*/ 6268064 h 6268064"/>
              <a:gd name="connsiteX7" fmla="*/ 0 w 11526538"/>
              <a:gd name="connsiteY7" fmla="*/ 5223366 h 6268064"/>
              <a:gd name="connsiteX8" fmla="*/ 0 w 11526538"/>
              <a:gd name="connsiteY8" fmla="*/ 1044698 h 6268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268064" fill="none" extrusionOk="0">
                <a:moveTo>
                  <a:pt x="0" y="1044698"/>
                </a:moveTo>
                <a:cubicBezTo>
                  <a:pt x="-28133" y="469476"/>
                  <a:pt x="464406" y="18858"/>
                  <a:pt x="1044698" y="0"/>
                </a:cubicBezTo>
                <a:cubicBezTo>
                  <a:pt x="2625393" y="77600"/>
                  <a:pt x="7563936" y="-27269"/>
                  <a:pt x="10481840" y="0"/>
                </a:cubicBezTo>
                <a:cubicBezTo>
                  <a:pt x="11119502" y="-80061"/>
                  <a:pt x="11633526" y="499223"/>
                  <a:pt x="11526538" y="1044698"/>
                </a:cubicBezTo>
                <a:cubicBezTo>
                  <a:pt x="11635538" y="1490397"/>
                  <a:pt x="11448329" y="4076673"/>
                  <a:pt x="11526538" y="5223366"/>
                </a:cubicBezTo>
                <a:cubicBezTo>
                  <a:pt x="11510368" y="5794011"/>
                  <a:pt x="11002740" y="6292793"/>
                  <a:pt x="10481840" y="6268064"/>
                </a:cubicBezTo>
                <a:cubicBezTo>
                  <a:pt x="6500587" y="6317241"/>
                  <a:pt x="5344374" y="6145362"/>
                  <a:pt x="1044698" y="6268064"/>
                </a:cubicBezTo>
                <a:cubicBezTo>
                  <a:pt x="464938" y="6289483"/>
                  <a:pt x="-37180" y="5832349"/>
                  <a:pt x="0" y="5223366"/>
                </a:cubicBezTo>
                <a:cubicBezTo>
                  <a:pt x="47022" y="3591920"/>
                  <a:pt x="104569" y="2361041"/>
                  <a:pt x="0" y="1044698"/>
                </a:cubicBezTo>
                <a:close/>
              </a:path>
              <a:path w="11526538" h="6268064" stroke="0" extrusionOk="0">
                <a:moveTo>
                  <a:pt x="0" y="1044698"/>
                </a:moveTo>
                <a:cubicBezTo>
                  <a:pt x="91468" y="457272"/>
                  <a:pt x="535720" y="-4537"/>
                  <a:pt x="1044698" y="0"/>
                </a:cubicBezTo>
                <a:cubicBezTo>
                  <a:pt x="3035047" y="-129276"/>
                  <a:pt x="5776683" y="-77778"/>
                  <a:pt x="10481840" y="0"/>
                </a:cubicBezTo>
                <a:cubicBezTo>
                  <a:pt x="11054372" y="-14153"/>
                  <a:pt x="11517160" y="521801"/>
                  <a:pt x="11526538" y="1044698"/>
                </a:cubicBezTo>
                <a:cubicBezTo>
                  <a:pt x="11608137" y="2711727"/>
                  <a:pt x="11680838" y="4592653"/>
                  <a:pt x="11526538" y="5223366"/>
                </a:cubicBezTo>
                <a:cubicBezTo>
                  <a:pt x="11537222" y="5822869"/>
                  <a:pt x="11048718" y="6271494"/>
                  <a:pt x="10481840" y="6268064"/>
                </a:cubicBezTo>
                <a:cubicBezTo>
                  <a:pt x="7566599" y="6312284"/>
                  <a:pt x="2015962" y="6238682"/>
                  <a:pt x="1044698" y="6268064"/>
                </a:cubicBezTo>
                <a:cubicBezTo>
                  <a:pt x="463061" y="6250137"/>
                  <a:pt x="-68605" y="5784481"/>
                  <a:pt x="0" y="5223366"/>
                </a:cubicBezTo>
                <a:cubicBezTo>
                  <a:pt x="-159954" y="3627249"/>
                  <a:pt x="22140" y="2797959"/>
                  <a:pt x="0" y="104469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3BD1829-B2CB-142B-068B-DB9F9FDCEA1A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2166" y="73574"/>
            <a:ext cx="1508594" cy="150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129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b="1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●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○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■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●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○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■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●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○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Maven Pro"/>
              <a:buChar char="■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391612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2025/12/4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184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5184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2.wdp"/><Relationship Id="rId18" Type="http://schemas.microsoft.com/office/2007/relationships/hdphoto" Target="../media/hdphoto4.wdp"/><Relationship Id="rId3" Type="http://schemas.openxmlformats.org/officeDocument/2006/relationships/tags" Target="../tags/tag1.xml"/><Relationship Id="rId7" Type="http://schemas.openxmlformats.org/officeDocument/2006/relationships/notesSlide" Target="../notesSlides/notesSlide4.xml"/><Relationship Id="rId12" Type="http://schemas.openxmlformats.org/officeDocument/2006/relationships/image" Target="../media/image23.png"/><Relationship Id="rId17" Type="http://schemas.openxmlformats.org/officeDocument/2006/relationships/image" Target="../media/image26.png"/><Relationship Id="rId2" Type="http://schemas.microsoft.com/office/2007/relationships/media" Target="../media/media4.mp3"/><Relationship Id="rId16" Type="http://schemas.openxmlformats.org/officeDocument/2006/relationships/image" Target="../media/image25.png"/><Relationship Id="rId20" Type="http://schemas.openxmlformats.org/officeDocument/2006/relationships/image" Target="../media/image28.png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21.xml"/><Relationship Id="rId11" Type="http://schemas.microsoft.com/office/2007/relationships/hdphoto" Target="../media/hdphoto1.wdp"/><Relationship Id="rId5" Type="http://schemas.openxmlformats.org/officeDocument/2006/relationships/audio" Target="../media/media5.mp3"/><Relationship Id="rId15" Type="http://schemas.microsoft.com/office/2007/relationships/hdphoto" Target="../media/hdphoto3.wdp"/><Relationship Id="rId10" Type="http://schemas.openxmlformats.org/officeDocument/2006/relationships/image" Target="../media/image22.png"/><Relationship Id="rId19" Type="http://schemas.openxmlformats.org/officeDocument/2006/relationships/image" Target="../media/image27.png"/><Relationship Id="rId4" Type="http://schemas.microsoft.com/office/2007/relationships/media" Target="../media/media5.mp3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B66F0AE-7D13-4D31-BC77-F1FEB3C324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9E6461-7FB9-4F23-9C9B-2C20B11B1FE8}"/>
              </a:ext>
            </a:extLst>
          </p:cNvPr>
          <p:cNvSpPr txBox="1"/>
          <p:nvPr/>
        </p:nvSpPr>
        <p:spPr>
          <a:xfrm>
            <a:off x="2447925" y="819700"/>
            <a:ext cx="7953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……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……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….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FBC90E-7616-97BA-E148-D7F794B26E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8442" y="2145753"/>
            <a:ext cx="9577646" cy="252396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9353305-6039-139E-B0F9-0BD9717120EE}"/>
              </a:ext>
            </a:extLst>
          </p:cNvPr>
          <p:cNvSpPr/>
          <p:nvPr/>
        </p:nvSpPr>
        <p:spPr>
          <a:xfrm>
            <a:off x="4784651" y="1648046"/>
            <a:ext cx="2296632" cy="6166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 –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598" y="-2171132"/>
            <a:ext cx="11847082" cy="11847082"/>
          </a:xfrm>
          <a:prstGeom prst="rect">
            <a:avLst/>
          </a:prstGeom>
        </p:spPr>
      </p:pic>
      <p:pic>
        <p:nvPicPr>
          <p:cNvPr id="5" name="Picture 4" descr="A blue and orange text&#10;&#10;AI-generated content may be incorrect.">
            <a:extLst>
              <a:ext uri="{FF2B5EF4-FFF2-40B4-BE49-F238E27FC236}">
                <a16:creationId xmlns:a16="http://schemas.microsoft.com/office/drawing/2014/main" id="{9D95F1AB-1F34-AF43-6117-D4F0E2298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757" y="2326432"/>
            <a:ext cx="8292879" cy="238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681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2C946CD-B4E0-422C-A0A6-46B6FE18018D}"/>
              </a:ext>
            </a:extLst>
          </p:cNvPr>
          <p:cNvSpPr txBox="1"/>
          <p:nvPr/>
        </p:nvSpPr>
        <p:spPr>
          <a:xfrm>
            <a:off x="711200" y="375920"/>
            <a:ext cx="1102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1. Quan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sát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tranh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luận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trả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hỏi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185593-6E11-4BF7-9018-CF2F92D4F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8674"/>
            <a:ext cx="5844540" cy="36448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B3CED5-3B31-453E-BDDF-1A23BCDB8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8441" y="1328674"/>
            <a:ext cx="3648075" cy="47910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BB947C-B592-458F-AC65-4392C1DD01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7300" y="1328673"/>
            <a:ext cx="3314700" cy="479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03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958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reate_a_3d_202509131623_1op9e">
            <a:hlinkClick r:id="" action="ppaction://media"/>
            <a:extLst>
              <a:ext uri="{FF2B5EF4-FFF2-40B4-BE49-F238E27FC236}">
                <a16:creationId xmlns:a16="http://schemas.microsoft.com/office/drawing/2014/main" id="{98B20967-60A8-6AC3-51D9-C91B0BE313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4A12783-53FA-DDF8-C3DC-62C3B495F8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2166" y="73574"/>
            <a:ext cx="1508594" cy="150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9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reate_a_3d_202509131626_namg8">
            <a:hlinkClick r:id="" action="ppaction://media"/>
            <a:extLst>
              <a:ext uri="{FF2B5EF4-FFF2-40B4-BE49-F238E27FC236}">
                <a16:creationId xmlns:a16="http://schemas.microsoft.com/office/drawing/2014/main" id="{8106F62C-9210-83CC-9CFE-ECE8D6754F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92E6E94-DEA4-7072-96BB-AA6A412F36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2166" y="73574"/>
            <a:ext cx="1508594" cy="150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28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reate_a_3d_202509131625_tb0a8">
            <a:hlinkClick r:id="" action="ppaction://media"/>
            <a:extLst>
              <a:ext uri="{FF2B5EF4-FFF2-40B4-BE49-F238E27FC236}">
                <a16:creationId xmlns:a16="http://schemas.microsoft.com/office/drawing/2014/main" id="{D3393D95-11FE-5B71-3497-AD52F820655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62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28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6"/>
          <p:cNvSpPr txBox="1">
            <a:spLocks noGrp="1"/>
          </p:cNvSpPr>
          <p:nvPr>
            <p:ph type="title"/>
          </p:nvPr>
        </p:nvSpPr>
        <p:spPr>
          <a:xfrm>
            <a:off x="1789050" y="2542478"/>
            <a:ext cx="8613900" cy="294642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just"/>
            <a:r>
              <a:rPr lang="en" sz="4400" b="1" u="sng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Luật chơi: </a:t>
            </a:r>
            <a:r>
              <a:rPr lang="en-US" sz="4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4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lang="en-US" sz="4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hỏi</a:t>
            </a:r>
            <a:r>
              <a:rPr lang="en-US" sz="4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4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</a:t>
            </a:r>
            <a:r>
              <a:rPr lang="en-US" sz="4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bức</a:t>
            </a:r>
            <a:r>
              <a:rPr lang="en-US" sz="4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tranh</a:t>
            </a:r>
            <a:r>
              <a:rPr lang="en-US" sz="4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về</a:t>
            </a:r>
            <a:r>
              <a:rPr lang="en-US" sz="4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hình</a:t>
            </a:r>
            <a:r>
              <a:rPr lang="en-US" sz="4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ảnh</a:t>
            </a:r>
            <a:r>
              <a:rPr lang="en-US" sz="4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lang="en-US" sz="4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trường</a:t>
            </a:r>
            <a:r>
              <a:rPr lang="en-US" sz="4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lang="en" sz="4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Em hãy </a:t>
            </a:r>
            <a:r>
              <a:rPr lang="vi-VN" sz="4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nhận biết nhanh những </a:t>
            </a:r>
            <a:r>
              <a:rPr lang="en-US" sz="4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địa</a:t>
            </a:r>
            <a:r>
              <a:rPr lang="en-US" sz="4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điểm</a:t>
            </a:r>
            <a:r>
              <a:rPr lang="en-US" sz="4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4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 chưa an toàn trong trường học</a:t>
            </a:r>
            <a:r>
              <a:rPr lang="en-US" sz="4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nhé</a:t>
            </a:r>
            <a:r>
              <a:rPr lang="en-US" sz="4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!</a:t>
            </a:r>
            <a:endParaRPr sz="44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80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88"/>
            <a:ext cx="12192000" cy="6857999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1674503" y="570886"/>
            <a:ext cx="7271586" cy="1254787"/>
          </a:xfrm>
          <a:prstGeom prst="rect">
            <a:avLst/>
          </a:prstGeom>
          <a:noFill/>
        </p:spPr>
        <p:txBody>
          <a:bodyPr wrap="none" lIns="86699" tIns="43349" rIns="86699" bIns="43349">
            <a:spAutoFit/>
          </a:bodyPr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Chú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ong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chăm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chỉ</a:t>
            </a:r>
            <a:endParaRPr kumimoji="0" lang="en-US" sz="7585" b="1" i="0" u="none" strike="noStrike" kern="1200" cap="none" spc="0" normalizeH="0" baseline="0" noProof="0" dirty="0">
              <a:ln w="6600">
                <a:solidFill>
                  <a:srgbClr val="FACE53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ACE53"/>
                </a:outerShdw>
              </a:effectLst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1714084" y="584380"/>
            <a:ext cx="7271586" cy="1254787"/>
          </a:xfrm>
          <a:prstGeom prst="rect">
            <a:avLst/>
          </a:prstGeom>
          <a:noFill/>
        </p:spPr>
        <p:txBody>
          <a:bodyPr wrap="none" lIns="86699" tIns="43349" rIns="86699" bIns="43349">
            <a:spAutoFit/>
          </a:bodyPr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Chú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ong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chăm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chỉ</a:t>
            </a:r>
            <a:endParaRPr kumimoji="0" lang="en-US" sz="7585" b="1" i="0" u="none" strike="noStrike" kern="1200" cap="none" spc="0" normalizeH="0" baseline="0" noProof="0" dirty="0">
              <a:ln w="6600">
                <a:solidFill>
                  <a:srgbClr val="FACE53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tl" rotWithShape="0">
                  <a:srgbClr val="FACE53"/>
                </a:outerShdw>
              </a:effectLst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" name="Google Shape;1012;p37"/>
          <p:cNvGrpSpPr/>
          <p:nvPr/>
        </p:nvGrpSpPr>
        <p:grpSpPr>
          <a:xfrm>
            <a:off x="156217" y="219781"/>
            <a:ext cx="1481347" cy="1508052"/>
            <a:chOff x="5949775" y="2481625"/>
            <a:chExt cx="407775" cy="445825"/>
          </a:xfrm>
        </p:grpSpPr>
        <p:sp>
          <p:nvSpPr>
            <p:cNvPr id="4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2" name="Google Shape;1031;p37"/>
          <p:cNvGrpSpPr/>
          <p:nvPr/>
        </p:nvGrpSpPr>
        <p:grpSpPr>
          <a:xfrm flipH="1">
            <a:off x="10841602" y="5605829"/>
            <a:ext cx="1023098" cy="1118758"/>
            <a:chOff x="2013650" y="1733325"/>
            <a:chExt cx="407750" cy="445875"/>
          </a:xfrm>
        </p:grpSpPr>
        <p:sp>
          <p:nvSpPr>
            <p:cNvPr id="23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620" y="-1354709"/>
            <a:ext cx="1114508" cy="1114508"/>
          </a:xfrm>
          <a:prstGeom prst="rect">
            <a:avLst/>
          </a:prstGeom>
        </p:spPr>
      </p:pic>
      <p:sp>
        <p:nvSpPr>
          <p:cNvPr id="67" name="Rounded Rectangle 66">
            <a:hlinkClick r:id="" action="ppaction://noaction"/>
          </p:cNvPr>
          <p:cNvSpPr/>
          <p:nvPr/>
        </p:nvSpPr>
        <p:spPr>
          <a:xfrm>
            <a:off x="3680815" y="6003571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68" name="Rounded Rectangle 67">
            <a:hlinkClick r:id="" action="ppaction://noaction"/>
          </p:cNvPr>
          <p:cNvSpPr/>
          <p:nvPr/>
        </p:nvSpPr>
        <p:spPr>
          <a:xfrm>
            <a:off x="8294959" y="6008644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69" name="Rounded Rectangle 68">
            <a:hlinkClick r:id="" action="ppaction://noaction"/>
          </p:cNvPr>
          <p:cNvSpPr/>
          <p:nvPr/>
        </p:nvSpPr>
        <p:spPr>
          <a:xfrm>
            <a:off x="6046075" y="6004214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7778" l="9800" r="233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r="75200" b="82037"/>
          <a:stretch/>
        </p:blipFill>
        <p:spPr>
          <a:xfrm>
            <a:off x="3481206" y="2978314"/>
            <a:ext cx="1598657" cy="2124243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6667" b="90278" l="24300" r="7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57777" r="30001" b="11483"/>
          <a:stretch/>
        </p:blipFill>
        <p:spPr>
          <a:xfrm>
            <a:off x="3530525" y="5022679"/>
            <a:ext cx="1292093" cy="94173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8024761" y="2968981"/>
            <a:ext cx="1370081" cy="223036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7949627" y="5046271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5810358" y="2923326"/>
            <a:ext cx="1280840" cy="223550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5802821" y="5018403"/>
            <a:ext cx="1259886" cy="946650"/>
          </a:xfrm>
          <a:prstGeom prst="rect">
            <a:avLst/>
          </a:prstGeom>
        </p:spPr>
      </p:pic>
      <p:pic>
        <p:nvPicPr>
          <p:cNvPr id="82" name="PA_图片 11">
            <a:hlinkClick r:id="" action="ppaction://noaction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4435" y="-220250"/>
            <a:ext cx="2800265" cy="2800265"/>
          </a:xfrm>
          <a:prstGeom prst="rect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9397158" y="2172655"/>
            <a:ext cx="2065713" cy="500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5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Hoàn</a:t>
            </a:r>
            <a:r>
              <a:rPr kumimoji="0" lang="en-US" sz="265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265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thành</a:t>
            </a:r>
            <a:endParaRPr kumimoji="0" lang="en-US" sz="265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788132" y="5864282"/>
            <a:ext cx="1834269" cy="89281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Click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ô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=&gt;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 </a:t>
            </a:r>
          </a:p>
        </p:txBody>
      </p:sp>
      <p:sp>
        <p:nvSpPr>
          <p:cNvPr id="61" name="Rectangle 60"/>
          <p:cNvSpPr/>
          <p:nvPr/>
        </p:nvSpPr>
        <p:spPr>
          <a:xfrm>
            <a:off x="6660822" y="1852691"/>
            <a:ext cx="2688752" cy="6776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Click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ô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=&gt;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 </a:t>
            </a:r>
          </a:p>
        </p:txBody>
      </p:sp>
      <p:pic>
        <p:nvPicPr>
          <p:cNvPr id="59" name="口哨欢快儿童旅行视频儿童节配乐">
            <a:hlinkClick r:id="" action="ppaction://media"/>
            <a:extLst>
              <a:ext uri="{FF2B5EF4-FFF2-40B4-BE49-F238E27FC236}">
                <a16:creationId xmlns:a16="http://schemas.microsoft.com/office/drawing/2014/main" id="{7AC17949-85CC-4E6C-A9A7-2B2577B01F05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89539" y="2404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1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99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1999"/>
                            </p:stCondLst>
                            <p:childTnLst>
                              <p:par>
                                <p:cTn id="2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audio>
              <p:cMediaNode vol="80000" showWhenStopped="0">
                <p:cTn id="8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</p:childTnLst>
        </p:cTn>
      </p:par>
    </p:tnLst>
    <p:bldLst>
      <p:bldP spid="83" grpId="0"/>
      <p:bldP spid="67" grpId="0" animBg="1"/>
      <p:bldP spid="68" grpId="0" animBg="1"/>
      <p:bldP spid="6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675282"/>
            <a:ext cx="1125612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1pchtkt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lidesMania">
  <a:themeElements>
    <a:clrScheme name="Simple Light">
      <a:dk1>
        <a:srgbClr val="000000"/>
      </a:dk1>
      <a:lt1>
        <a:srgbClr val="F9BC6E"/>
      </a:lt1>
      <a:dk2>
        <a:srgbClr val="171717"/>
      </a:dk2>
      <a:lt2>
        <a:srgbClr val="EEEEEE"/>
      </a:lt2>
      <a:accent1>
        <a:srgbClr val="D44B16"/>
      </a:accent1>
      <a:accent2>
        <a:srgbClr val="30A3CE"/>
      </a:accent2>
      <a:accent3>
        <a:srgbClr val="9BAC22"/>
      </a:accent3>
      <a:accent4>
        <a:srgbClr val="F1C232"/>
      </a:accent4>
      <a:accent5>
        <a:srgbClr val="3C78D8"/>
      </a:accent5>
      <a:accent6>
        <a:srgbClr val="EE7432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je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243</Words>
  <Application>Microsoft Office PowerPoint</Application>
  <PresentationFormat>Widescreen</PresentationFormat>
  <Paragraphs>24</Paragraphs>
  <Slides>9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26" baseType="lpstr">
      <vt:lpstr>等线</vt:lpstr>
      <vt:lpstr>等线 Light</vt:lpstr>
      <vt:lpstr>#9Slide03 AmpleSoft Bold</vt:lpstr>
      <vt:lpstr>Abril Fatface</vt:lpstr>
      <vt:lpstr>Aldrich</vt:lpstr>
      <vt:lpstr>Arial</vt:lpstr>
      <vt:lpstr>Calibri</vt:lpstr>
      <vt:lpstr>Calibri Light</vt:lpstr>
      <vt:lpstr>Cambria</vt:lpstr>
      <vt:lpstr>DFPOP1-W9</vt:lpstr>
      <vt:lpstr>Just Another Hand</vt:lpstr>
      <vt:lpstr>Maven Pro</vt:lpstr>
      <vt:lpstr>华康方圆体W7</vt:lpstr>
      <vt:lpstr>千图网拥有20W+精美PPT模板 更多PPT模板下载至：www.58pic.com/office/ppt​​</vt:lpstr>
      <vt:lpstr>1_SlidesMania</vt:lpstr>
      <vt:lpstr>jeppt.com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Luật chơi: Các câu hỏi là những bức tranh về hình ảnh ở trường học. Em hãy nhận biết nhanh những địa điểm nào chưa an toàn trong trường học nhé!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53</cp:revision>
  <dcterms:created xsi:type="dcterms:W3CDTF">2022-07-18T22:06:58Z</dcterms:created>
  <dcterms:modified xsi:type="dcterms:W3CDTF">2025-12-04T06:15:09Z</dcterms:modified>
</cp:coreProperties>
</file>