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8" r:id="rId2"/>
    <p:sldId id="286" r:id="rId3"/>
    <p:sldId id="287" r:id="rId4"/>
    <p:sldId id="288" r:id="rId5"/>
    <p:sldId id="2644" r:id="rId6"/>
    <p:sldId id="28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446EE-5C60-4607-B2AB-6FEAA1D40680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694D4-0F28-4C3D-9DEB-2476D4434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8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字魂70号-灵悦黑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字魂70号-灵悦黑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0535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B5F65422-4F15-4F65-BF63-A810BB43A4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2880"/>
            <a:ext cx="12192000" cy="6675120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78B06899-8EB2-4232-8660-AEC4B0BD752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120710">
            <a:off x="104089" y="2528964"/>
            <a:ext cx="3633370" cy="4096447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FEE96F2F-E668-4B9C-A4FF-78DC61D522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022" y="1354415"/>
            <a:ext cx="4678681" cy="5274985"/>
          </a:xfrm>
          <a:prstGeom prst="rect">
            <a:avLst/>
          </a:prstGeom>
        </p:spPr>
      </p:pic>
      <p:pic>
        <p:nvPicPr>
          <p:cNvPr id="3" name="图片 2" descr="图片包含 文字&#10;&#10;描述已自动生成">
            <a:extLst>
              <a:ext uri="{FF2B5EF4-FFF2-40B4-BE49-F238E27FC236}">
                <a16:creationId xmlns:a16="http://schemas.microsoft.com/office/drawing/2014/main" id="{F19FEB38-260B-4884-88F0-932576E65CF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9642" y="131198"/>
            <a:ext cx="9571530" cy="5972859"/>
          </a:xfrm>
          <a:prstGeom prst="rect">
            <a:avLst/>
          </a:prstGeom>
        </p:spPr>
      </p:pic>
      <p:pic>
        <p:nvPicPr>
          <p:cNvPr id="18" name="图片 17" descr="图片包含 屏幕截图&#10;&#10;描述已自动生成">
            <a:extLst>
              <a:ext uri="{FF2B5EF4-FFF2-40B4-BE49-F238E27FC236}">
                <a16:creationId xmlns:a16="http://schemas.microsoft.com/office/drawing/2014/main" id="{15798669-13D6-4E0C-973B-7AE155AFC9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9989" y="4979321"/>
            <a:ext cx="2801426" cy="1796076"/>
          </a:xfrm>
          <a:prstGeom prst="rect">
            <a:avLst/>
          </a:prstGeom>
        </p:spPr>
      </p:pic>
      <p:pic>
        <p:nvPicPr>
          <p:cNvPr id="9" name="图片 8" descr="图片包含 矢量图形&#10;&#10;描述已自动生成">
            <a:extLst>
              <a:ext uri="{FF2B5EF4-FFF2-40B4-BE49-F238E27FC236}">
                <a16:creationId xmlns:a16="http://schemas.microsoft.com/office/drawing/2014/main" id="{08906958-A621-4AA1-BB37-4729008BD30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851" y="441609"/>
            <a:ext cx="3033543" cy="26760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858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930B1641-9EB7-4B70-856B-460AB458EF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2880"/>
            <a:ext cx="12192000" cy="667512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7ABEDC77-C7EB-4647-8B12-BB4B09C6C9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67083" y="678654"/>
            <a:ext cx="9457833" cy="5368785"/>
          </a:xfrm>
          <a:prstGeom prst="rect">
            <a:avLst/>
          </a:prstGeom>
        </p:spPr>
      </p:pic>
      <p:pic>
        <p:nvPicPr>
          <p:cNvPr id="3" name="图片 2" descr="图片包含 矢量图形&#10;&#10;描述已自动生成">
            <a:extLst>
              <a:ext uri="{FF2B5EF4-FFF2-40B4-BE49-F238E27FC236}">
                <a16:creationId xmlns:a16="http://schemas.microsoft.com/office/drawing/2014/main" id="{089F4924-B610-4B01-AAF0-EB6D4C2B84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8837625" y="182880"/>
            <a:ext cx="2828348" cy="24950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0865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A6DF10BD-A049-4E16-8D62-126B709B9A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2880"/>
            <a:ext cx="12192000" cy="667512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A7D0DFF0-46F8-4187-942E-DEA6A4808A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93623" y="182880"/>
            <a:ext cx="7406640" cy="5525284"/>
          </a:xfrm>
          <a:prstGeom prst="rect">
            <a:avLst/>
          </a:prstGeom>
        </p:spPr>
      </p:pic>
      <p:pic>
        <p:nvPicPr>
          <p:cNvPr id="8" name="图片 7" descr="图片包含 矢量图形&#10;&#10;描述已自动生成">
            <a:extLst>
              <a:ext uri="{FF2B5EF4-FFF2-40B4-BE49-F238E27FC236}">
                <a16:creationId xmlns:a16="http://schemas.microsoft.com/office/drawing/2014/main" id="{C7F48FFE-631C-4540-807B-CB3B602A1B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629" y="182880"/>
            <a:ext cx="2573382" cy="23251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370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296B9FBB-375B-4234-8084-D21169B3D7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2880"/>
            <a:ext cx="12192000" cy="667512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AD825717-EB93-4D97-8146-7B6F069812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120710">
            <a:off x="104089" y="2528964"/>
            <a:ext cx="3633370" cy="4096447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70B9CAD3-6FBF-4316-9AFA-3E4E5603A45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022" y="1354415"/>
            <a:ext cx="4678681" cy="5274985"/>
          </a:xfrm>
          <a:prstGeom prst="rect">
            <a:avLst/>
          </a:prstGeom>
        </p:spPr>
      </p:pic>
      <p:pic>
        <p:nvPicPr>
          <p:cNvPr id="5" name="图片 4" descr="图片包含 矢量图形&#10;&#10;描述已自动生成">
            <a:extLst>
              <a:ext uri="{FF2B5EF4-FFF2-40B4-BE49-F238E27FC236}">
                <a16:creationId xmlns:a16="http://schemas.microsoft.com/office/drawing/2014/main" id="{19EB3F4D-4A1E-4A61-9D3D-3A5A195B16C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987" y="142638"/>
            <a:ext cx="2747350" cy="24235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8378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151A1023-4220-4CE5-B5EF-344DCFB667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2880"/>
            <a:ext cx="12192000" cy="667512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17AB1272-66D6-4F7C-8D48-6903E68214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524" y="182880"/>
            <a:ext cx="11436951" cy="6492241"/>
          </a:xfrm>
          <a:prstGeom prst="rect">
            <a:avLst/>
          </a:prstGeom>
        </p:spPr>
      </p:pic>
      <p:pic>
        <p:nvPicPr>
          <p:cNvPr id="5" name="图片 4" descr="图片包含 矢量图形&#10;&#10;描述已自动生成">
            <a:extLst>
              <a:ext uri="{FF2B5EF4-FFF2-40B4-BE49-F238E27FC236}">
                <a16:creationId xmlns:a16="http://schemas.microsoft.com/office/drawing/2014/main" id="{AD4EFE15-4A23-403E-8AF7-9B5B0641F98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192905" y="0"/>
            <a:ext cx="1999094" cy="17634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3C33D859-34D3-4234-AB03-95A8549D8C6D}"/>
              </a:ext>
            </a:extLst>
          </p:cNvPr>
          <p:cNvSpPr/>
          <p:nvPr userDrawn="1"/>
        </p:nvSpPr>
        <p:spPr>
          <a:xfrm>
            <a:off x="4306387" y="992777"/>
            <a:ext cx="3579223" cy="535577"/>
          </a:xfrm>
          <a:prstGeom prst="roundRect">
            <a:avLst>
              <a:gd name="adj" fmla="val 50000"/>
            </a:avLst>
          </a:prstGeom>
          <a:solidFill>
            <a:srgbClr val="396B67"/>
          </a:solidFill>
          <a:ln w="508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字魂70号-灵悦黑体" panose="00000500000000000000" pitchFamily="2" charset="-122"/>
              <a:ea typeface="字魂70号-灵悦黑体" panose="000005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517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872C1917-4A94-41D7-817F-74CD2F2A0B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2880"/>
            <a:ext cx="12192000" cy="667512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5570613-31EB-44B1-B34B-ED17A47DBAE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120710">
            <a:off x="104089" y="2528964"/>
            <a:ext cx="3633370" cy="4096447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DB8F8CF6-17E6-4DF0-A26B-C4FA7E1313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022" y="1354415"/>
            <a:ext cx="4678681" cy="527498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E8EBB76D-25D6-4143-8107-479AA58A61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79989" y="22860"/>
            <a:ext cx="9432022" cy="5854499"/>
          </a:xfrm>
          <a:prstGeom prst="rect">
            <a:avLst/>
          </a:prstGeom>
        </p:spPr>
      </p:pic>
      <p:pic>
        <p:nvPicPr>
          <p:cNvPr id="12" name="图片 11" descr="图片包含 屏幕截图&#10;&#10;描述已自动生成">
            <a:extLst>
              <a:ext uri="{FF2B5EF4-FFF2-40B4-BE49-F238E27FC236}">
                <a16:creationId xmlns:a16="http://schemas.microsoft.com/office/drawing/2014/main" id="{CB8760D8-84F5-48F1-B4FE-BC163B1CD8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9989" y="4979321"/>
            <a:ext cx="2801426" cy="179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93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BBFFCB55-A78E-4DE0-92B1-EAB6AD237F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2880"/>
            <a:ext cx="12192000" cy="6675120"/>
          </a:xfrm>
          <a:prstGeom prst="rect">
            <a:avLst/>
          </a:prstGeom>
        </p:spPr>
      </p:pic>
      <p:sp>
        <p:nvSpPr>
          <p:cNvPr id="3" name="矩形: 圆角 2">
            <a:extLst>
              <a:ext uri="{FF2B5EF4-FFF2-40B4-BE49-F238E27FC236}">
                <a16:creationId xmlns:a16="http://schemas.microsoft.com/office/drawing/2014/main" id="{338ADA5F-C62D-4273-AD50-E22051455C04}"/>
              </a:ext>
            </a:extLst>
          </p:cNvPr>
          <p:cNvSpPr/>
          <p:nvPr userDrawn="1"/>
        </p:nvSpPr>
        <p:spPr>
          <a:xfrm>
            <a:off x="992504" y="422910"/>
            <a:ext cx="10206990" cy="6023610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字魂70号-灵悦黑体" panose="00000500000000000000" pitchFamily="2" charset="-122"/>
              <a:ea typeface="字魂70号-灵悦黑体" panose="000005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762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包含 户外&#10;&#10;描述已自动生成">
            <a:extLst>
              <a:ext uri="{FF2B5EF4-FFF2-40B4-BE49-F238E27FC236}">
                <a16:creationId xmlns:a16="http://schemas.microsoft.com/office/drawing/2014/main" id="{51D981AD-9FC1-4415-8F8F-8DBB61E1CAA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16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780148" y="848412"/>
            <a:ext cx="4911365" cy="838986"/>
          </a:xfrm>
          <a:prstGeom prst="roundRect">
            <a:avLst/>
          </a:prstGeom>
          <a:solidFill>
            <a:srgbClr val="396B67"/>
          </a:solidFill>
          <a:ln>
            <a:solidFill>
              <a:srgbClr val="396B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7" name="Google Shape;5317;p41"/>
          <p:cNvSpPr txBox="1">
            <a:spLocks/>
          </p:cNvSpPr>
          <p:nvPr/>
        </p:nvSpPr>
        <p:spPr>
          <a:xfrm>
            <a:off x="3001036" y="848411"/>
            <a:ext cx="6189928" cy="140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Gloria Hallelujah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Đọc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thầm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đoạn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văn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và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thực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hiện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các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yêu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cầu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A7FF4A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  <a:sym typeface="Gloria Hallelujah"/>
            </a:endParaRPr>
          </a:p>
        </p:txBody>
      </p:sp>
      <p:sp>
        <p:nvSpPr>
          <p:cNvPr id="38" name="Google Shape;5317;p41"/>
          <p:cNvSpPr txBox="1">
            <a:spLocks/>
          </p:cNvSpPr>
          <p:nvPr/>
        </p:nvSpPr>
        <p:spPr>
          <a:xfrm>
            <a:off x="1163448" y="2723410"/>
            <a:ext cx="9848262" cy="615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Gloria Hallelujah"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1. Gạch chân dưới tiếng/từ khó đọc, dễ viết sai.</a:t>
            </a:r>
          </a:p>
        </p:txBody>
      </p:sp>
      <p:sp>
        <p:nvSpPr>
          <p:cNvPr id="39" name="Google Shape;5317;p41"/>
          <p:cNvSpPr txBox="1">
            <a:spLocks/>
          </p:cNvSpPr>
          <p:nvPr/>
        </p:nvSpPr>
        <p:spPr>
          <a:xfrm>
            <a:off x="1163448" y="3805293"/>
            <a:ext cx="9245147" cy="615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Gloria Hallelujah"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Gloria Hallelujah"/>
              </a:rPr>
              <a:t>2. Em cần lưu ý điều gì khi trình bày bài viết.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651" y="5226746"/>
            <a:ext cx="1306026" cy="91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1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5317;p41"/>
          <p:cNvSpPr txBox="1">
            <a:spLocks/>
          </p:cNvSpPr>
          <p:nvPr/>
        </p:nvSpPr>
        <p:spPr>
          <a:xfrm>
            <a:off x="3309349" y="507962"/>
            <a:ext cx="5965428" cy="602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Gloria Hallelujah"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Lưu ý khi trình bày </a:t>
            </a:r>
          </a:p>
        </p:txBody>
      </p:sp>
      <p:pic>
        <p:nvPicPr>
          <p:cNvPr id="1028" name="Picture 4" descr="Mẫu giấy 5 ô ly - Mẫu giấy luyện viết chữ - Download.vn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30532" b="54556"/>
          <a:stretch/>
        </p:blipFill>
        <p:spPr bwMode="auto">
          <a:xfrm>
            <a:off x="2837157" y="1982243"/>
            <a:ext cx="6909811" cy="310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Straight Arrow Connector 28"/>
          <p:cNvCxnSpPr/>
          <p:nvPr/>
        </p:nvCxnSpPr>
        <p:spPr>
          <a:xfrm>
            <a:off x="2931692" y="1868796"/>
            <a:ext cx="227184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115665" y="1436919"/>
            <a:ext cx="1863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Lùi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vào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 ô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31692" y="2027374"/>
            <a:ext cx="756000" cy="7560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91536" y="2026941"/>
            <a:ext cx="756000" cy="7560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Google Shape;5317;p41"/>
          <p:cNvSpPr txBox="1">
            <a:spLocks/>
          </p:cNvSpPr>
          <p:nvPr/>
        </p:nvSpPr>
        <p:spPr>
          <a:xfrm>
            <a:off x="3115665" y="5412069"/>
            <a:ext cx="6563441" cy="814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loria Hallelujah"/>
              <a:buNone/>
              <a:defRPr sz="2800" b="1" i="0" u="none" strike="noStrike" cap="none">
                <a:solidFill>
                  <a:schemeClr val="dk1"/>
                </a:solidFill>
                <a:latin typeface="Gloria Hallelujah"/>
                <a:ea typeface="Gloria Hallelujah"/>
                <a:cs typeface="Gloria Hallelujah"/>
                <a:sym typeface="Gloria Hallelujah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800"/>
              <a:buFont typeface="Gloria Hallelujah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Cuối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mỗi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câu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có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dấu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chấm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670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rPr>
              <a:t>.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6709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Gloria Hallelujah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D24541-2DA0-4030-9A90-D89E8BB99844}"/>
              </a:ext>
            </a:extLst>
          </p:cNvPr>
          <p:cNvSpPr txBox="1"/>
          <p:nvPr/>
        </p:nvSpPr>
        <p:spPr>
          <a:xfrm>
            <a:off x="4418597" y="2445866"/>
            <a:ext cx="609777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P001 4 hàng" panose="020B0603050302020204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Đây là κư νμİn của các em.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等线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1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5" grpId="0"/>
      <p:bldP spid="19" grpId="0" animBg="1"/>
      <p:bldP spid="20" grpId="0" animBg="1"/>
      <p:bldP spid="31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35115" y="848412"/>
            <a:ext cx="7901750" cy="4845968"/>
            <a:chOff x="1335115" y="848412"/>
            <a:chExt cx="7901750" cy="4845968"/>
          </a:xfrm>
        </p:grpSpPr>
        <p:sp>
          <p:nvSpPr>
            <p:cNvPr id="3" name="Rounded Rectangle 2"/>
            <p:cNvSpPr/>
            <p:nvPr/>
          </p:nvSpPr>
          <p:spPr>
            <a:xfrm>
              <a:off x="3780148" y="848412"/>
              <a:ext cx="4911365" cy="838986"/>
            </a:xfrm>
            <a:prstGeom prst="roundRect">
              <a:avLst/>
            </a:prstGeom>
            <a:solidFill>
              <a:srgbClr val="396B67"/>
            </a:solidFill>
            <a:ln>
              <a:solidFill>
                <a:srgbClr val="396B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8" name="Google Shape;5317;p41"/>
            <p:cNvSpPr txBox="1">
              <a:spLocks/>
            </p:cNvSpPr>
            <p:nvPr/>
          </p:nvSpPr>
          <p:spPr>
            <a:xfrm>
              <a:off x="2955135" y="886637"/>
              <a:ext cx="6281730" cy="6411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9486D"/>
                </a:buClr>
                <a:buSzPts val="2800"/>
                <a:buFont typeface="Gloria Hallelujah"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>
                  <a:ln>
                    <a:noFill/>
                  </a:ln>
                  <a:solidFill>
                    <a:srgbClr val="A7FF4A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Gloria Hallelujah"/>
                </a:rPr>
                <a:t>Lưu ý về tư thế ngồi viết</a:t>
              </a:r>
              <a:endPara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A7FF4A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Gloria Hallelujah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56338" y="2009400"/>
              <a:ext cx="4682597" cy="1191816"/>
            </a:xfrm>
            <a:prstGeom prst="roundRect">
              <a:avLst/>
            </a:prstGeom>
            <a:solidFill>
              <a:srgbClr val="76D9CA">
                <a:lumMod val="20000"/>
                <a:lumOff val="80000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1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tay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cầm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viết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1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tay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giữ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trang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vở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35115" y="3263381"/>
              <a:ext cx="4703820" cy="1191816"/>
            </a:xfrm>
            <a:prstGeom prst="roundRect">
              <a:avLst/>
            </a:prstGeom>
            <a:solidFill>
              <a:srgbClr val="FC8E60">
                <a:lumMod val="20000"/>
                <a:lumOff val="80000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Thẳng lưng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Chân đặt đúng vị trí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335115" y="4517363"/>
              <a:ext cx="4703820" cy="1177017"/>
            </a:xfrm>
            <a:prstGeom prst="roundRect">
              <a:avLst/>
            </a:prstGeom>
            <a:solidFill>
              <a:srgbClr val="FFCF06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Khoảng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cách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từ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mắt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đến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vở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mbria" panose="02040503050406030204" pitchFamily="18" charset="0"/>
                  <a:cs typeface="Calibri" panose="020F0502020204030204" pitchFamily="34" charset="0"/>
                </a:rPr>
                <a:t> 25 – 30cm</a:t>
              </a:r>
            </a:p>
          </p:txBody>
        </p:sp>
      </p:grpSp>
      <p:pic>
        <p:nvPicPr>
          <p:cNvPr id="15" name="Picture 2">
            <a:extLst>
              <a:ext uri="{FF2B5EF4-FFF2-40B4-BE49-F238E27FC236}">
                <a16:creationId xmlns:a16="http://schemas.microsoft.com/office/drawing/2014/main" id="{4D17E940-0562-490C-9868-76018FD1C71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27"/>
          <a:stretch/>
        </p:blipFill>
        <p:spPr>
          <a:xfrm>
            <a:off x="6967782" y="1862318"/>
            <a:ext cx="3447462" cy="399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7395015" y="3018409"/>
            <a:ext cx="3666562" cy="1345152"/>
          </a:xfrm>
          <a:prstGeom prst="wedgeRoundRectCallout">
            <a:avLst>
              <a:gd name="adj1" fmla="val 4740"/>
              <a:gd name="adj2" fmla="val 8201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38100" cap="flat" cmpd="sng" algn="ctr">
            <a:solidFill>
              <a:srgbClr val="FFFFFF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hãy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tự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đánh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giá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mình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và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bạn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112" y="4942646"/>
            <a:ext cx="1761496" cy="1240301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4714718" y="955433"/>
            <a:ext cx="2762565" cy="1479559"/>
            <a:chOff x="4714718" y="955433"/>
            <a:chExt cx="2762565" cy="1479559"/>
          </a:xfrm>
        </p:grpSpPr>
        <p:sp>
          <p:nvSpPr>
            <p:cNvPr id="2" name="Rectangle 1"/>
            <p:cNvSpPr/>
            <p:nvPr/>
          </p:nvSpPr>
          <p:spPr>
            <a:xfrm>
              <a:off x="4714718" y="955433"/>
              <a:ext cx="276256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Nghe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–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viết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018648" y="1665551"/>
              <a:ext cx="225254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Thư</a:t>
              </a:r>
              <a:r>
                <a:rPr kumimoji="0" 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</a:t>
              </a:r>
              <a:r>
                <a:rPr kumimoji="0" lang="en-US" sz="4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viện</a:t>
              </a:r>
              <a:endPara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47864" y="2761593"/>
            <a:ext cx="5322817" cy="1815882"/>
            <a:chOff x="1147864" y="2761593"/>
            <a:chExt cx="5322817" cy="1815882"/>
          </a:xfrm>
        </p:grpSpPr>
        <p:sp>
          <p:nvSpPr>
            <p:cNvPr id="4" name="Rectangle 3"/>
            <p:cNvSpPr/>
            <p:nvPr/>
          </p:nvSpPr>
          <p:spPr>
            <a:xfrm>
              <a:off x="1147864" y="2761593"/>
              <a:ext cx="5322817" cy="181588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Tiêu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chí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đánh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giá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2800"/>
                <a:buFontTx/>
                <a:buNone/>
                <a:tabLst/>
                <a:defRPr/>
              </a:pPr>
              <a:r>
                <a:rPr kumimoji="0" lang="fi-FI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1. Sai không quá </a:t>
              </a:r>
              <a:r>
                <a:rPr kumimoji="0" lang="fi-FI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lỗi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2800"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2.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Chữ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viết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rõ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ràng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sạch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đẹp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4243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2800"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3.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Trình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bày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đúng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hình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4243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thức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4243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5-Point Star 6"/>
            <p:cNvSpPr/>
            <p:nvPr/>
          </p:nvSpPr>
          <p:spPr>
            <a:xfrm>
              <a:off x="4850090" y="3321496"/>
              <a:ext cx="286439" cy="264405"/>
            </a:xfrm>
            <a:prstGeom prst="star5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8" name="5-Point Star 7"/>
            <p:cNvSpPr/>
            <p:nvPr/>
          </p:nvSpPr>
          <p:spPr>
            <a:xfrm>
              <a:off x="5263538" y="3321496"/>
              <a:ext cx="286439" cy="264405"/>
            </a:xfrm>
            <a:prstGeom prst="star5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9" name="5-Point Star 8"/>
            <p:cNvSpPr/>
            <p:nvPr/>
          </p:nvSpPr>
          <p:spPr>
            <a:xfrm>
              <a:off x="5676986" y="3321496"/>
              <a:ext cx="286439" cy="264405"/>
            </a:xfrm>
            <a:prstGeom prst="star5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10" name="5-Point Star 9"/>
            <p:cNvSpPr/>
            <p:nvPr/>
          </p:nvSpPr>
          <p:spPr>
            <a:xfrm>
              <a:off x="5969882" y="3755070"/>
              <a:ext cx="286439" cy="264405"/>
            </a:xfrm>
            <a:prstGeom prst="star5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11" name="5-Point Star 10"/>
            <p:cNvSpPr/>
            <p:nvPr/>
          </p:nvSpPr>
          <p:spPr>
            <a:xfrm>
              <a:off x="5963425" y="4143900"/>
              <a:ext cx="286439" cy="264405"/>
            </a:xfrm>
            <a:prstGeom prst="star5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584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2571751" y="2151634"/>
            <a:ext cx="7584952" cy="1345152"/>
          </a:xfrm>
          <a:prstGeom prst="wedgeRoundRectCallout">
            <a:avLst>
              <a:gd name="adj1" fmla="val 4740"/>
              <a:gd name="adj2" fmla="val 8201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38100" cap="flat" cmpd="sng" algn="ctr">
            <a:solidFill>
              <a:srgbClr val="FFFFFF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 algn="ctr"/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Kể lại cho người thân nghe câu chuyện Mặt trời mọc ở đằng … tây. Nếu có thể thử làm vài câu thơ về mặt trời.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275" y="4050157"/>
            <a:ext cx="2844758" cy="20030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714718" y="955433"/>
            <a:ext cx="27625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49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orange text&#10;&#10;AI-generated content may be incorrect.">
            <a:extLst>
              <a:ext uri="{FF2B5EF4-FFF2-40B4-BE49-F238E27FC236}">
                <a16:creationId xmlns:a16="http://schemas.microsoft.com/office/drawing/2014/main" id="{5B915842-1131-0D7E-98FF-E8AC89886F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650" y="1917352"/>
            <a:ext cx="8254699" cy="28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千图网海量PPT模板www.58pic.com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171</Words>
  <Application>Microsoft Office PowerPoint</Application>
  <PresentationFormat>Widescreen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等线</vt:lpstr>
      <vt:lpstr>Arial</vt:lpstr>
      <vt:lpstr>Calibri</vt:lpstr>
      <vt:lpstr>Cambria</vt:lpstr>
      <vt:lpstr>Gloria Hallelujah</vt:lpstr>
      <vt:lpstr>HP001 4 hàng</vt:lpstr>
      <vt:lpstr>字魂70号-灵悦黑体</vt:lpstr>
      <vt:lpstr>千图网海量PPT模板www.58pic.com​​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31</cp:revision>
  <dcterms:created xsi:type="dcterms:W3CDTF">2022-06-27T10:50:26Z</dcterms:created>
  <dcterms:modified xsi:type="dcterms:W3CDTF">2025-12-04T06:29:07Z</dcterms:modified>
</cp:coreProperties>
</file>