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32" r:id="rId3"/>
    <p:sldMasterId id="2147483744" r:id="rId4"/>
  </p:sldMasterIdLst>
  <p:notesMasterIdLst>
    <p:notesMasterId r:id="rId14"/>
  </p:notesMasterIdLst>
  <p:sldIdLst>
    <p:sldId id="265" r:id="rId5"/>
    <p:sldId id="3952" r:id="rId6"/>
    <p:sldId id="264" r:id="rId7"/>
    <p:sldId id="3953" r:id="rId8"/>
    <p:sldId id="3933" r:id="rId9"/>
    <p:sldId id="3955" r:id="rId10"/>
    <p:sldId id="3958" r:id="rId11"/>
    <p:sldId id="3959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477C38D-A85F-B572-79A4-1887E02EA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AADAB6-85BC-8E8D-7EA3-3CE90B799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80C266-3D5E-BBD1-7BAC-89E3119BF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2E6AE8-ECBF-2FAB-959A-03658672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BF5EA1-77E5-C93B-80FE-221193E3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97FE93C2-E095-0B07-C341-D78DCF2C1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A70479E0-6EA3-B7E3-0C5D-E6C07CF3DE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6A5049EC-F3AD-096E-0CF4-1028B7627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2B0B43BA-06A1-702A-888A-614D968C4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9149ED34-2C25-EED0-97C6-37D26509A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C1BF6FC8-55A2-3C12-A35B-7D5D4683E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  <p:sp>
        <p:nvSpPr>
          <p:cNvPr id="15" name="Freeform 2">
            <a:extLst>
              <a:ext uri="{FF2B5EF4-FFF2-40B4-BE49-F238E27FC236}">
                <a16:creationId xmlns:a16="http://schemas.microsoft.com/office/drawing/2014/main" id="{510FC651-218D-CD9E-D5AE-397C331E2F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79" r="-44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3D22C761-26B4-46B3-6000-33501FFB3C1E}"/>
              </a:ext>
            </a:extLst>
          </p:cNvPr>
          <p:cNvGrpSpPr/>
          <p:nvPr userDrawn="1"/>
        </p:nvGrpSpPr>
        <p:grpSpPr>
          <a:xfrm>
            <a:off x="367251" y="273270"/>
            <a:ext cx="11435866" cy="6453352"/>
            <a:chOff x="0" y="0"/>
            <a:chExt cx="3131268" cy="189115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800E6713-50A7-027E-A105-BEB34185BE09}"/>
                </a:ext>
              </a:extLst>
            </p:cNvPr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64DCF212-A503-4DFD-1D36-CB4F574FA3AE}"/>
                </a:ext>
              </a:extLst>
            </p:cNvPr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  <p:sp>
        <p:nvSpPr>
          <p:cNvPr id="17" name="Freeform 2">
            <a:extLst>
              <a:ext uri="{FF2B5EF4-FFF2-40B4-BE49-F238E27FC236}">
                <a16:creationId xmlns:a16="http://schemas.microsoft.com/office/drawing/2014/main" id="{7A560DDB-F302-0D58-A755-357B35BC856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9" r="-44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99076466-633B-A44A-D0B4-BAD82411A3FB}"/>
              </a:ext>
            </a:extLst>
          </p:cNvPr>
          <p:cNvGrpSpPr/>
          <p:nvPr userDrawn="1"/>
        </p:nvGrpSpPr>
        <p:grpSpPr>
          <a:xfrm>
            <a:off x="367251" y="273270"/>
            <a:ext cx="11435866" cy="6453352"/>
            <a:chOff x="0" y="0"/>
            <a:chExt cx="3131268" cy="1891157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AA194EA1-1271-001D-36D1-B91A3CF2805F}"/>
                </a:ext>
              </a:extLst>
            </p:cNvPr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D8E3C3AA-EC4A-05AA-1E17-0E5E4B46231D}"/>
                </a:ext>
              </a:extLst>
            </p:cNvPr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16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81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8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35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78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7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84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46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88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85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59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743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925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0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152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281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19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09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52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03/12/2025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71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7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08EA60-713E-AA3E-59C5-A285BC80E11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EE981F-B489-F07F-C3F4-47B3EFAEABF0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05A99C1-0056-080C-1F39-D5A76FCBD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27C74A9A-9A5A-09DE-7735-CB9619CA4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C30F9052-083F-A7EB-EFFC-B969FB0E6A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C9870BF6-BAEA-CE26-82E4-3D403A85C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BBAE5E52-DFCE-C5BA-C4C8-9FBD995A4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124A2988-5945-31EA-3070-723687043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25BFCEE5-4FDC-3980-0E7D-CE862E3B0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32E30C1-48CC-C7BA-30B7-C8C4EF0A7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B840A1DC-712A-5F81-78BA-9783DB7D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5F90B8A6-2BCD-2654-FEBB-27ED5B135C1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479" r="-44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C3BB82F4-7896-FE89-C852-B8BCEAA04270}"/>
              </a:ext>
            </a:extLst>
          </p:cNvPr>
          <p:cNvGrpSpPr/>
          <p:nvPr userDrawn="1"/>
        </p:nvGrpSpPr>
        <p:grpSpPr>
          <a:xfrm>
            <a:off x="367251" y="273270"/>
            <a:ext cx="11435866" cy="6453352"/>
            <a:chOff x="0" y="0"/>
            <a:chExt cx="3131268" cy="1891157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FA6643C-6EF8-9027-BFA1-4A25D9DAE221}"/>
                </a:ext>
              </a:extLst>
            </p:cNvPr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E830AF50-BD67-A9EA-3EAB-B934FFE70C85}"/>
                </a:ext>
              </a:extLst>
            </p:cNvPr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F49B58-03EE-1E22-57B8-C264AE352E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112626"/>
            <a:ext cx="1697779" cy="16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61A42-EC4B-4C43-BCE9-944E30DA896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11120D-F43A-9E23-5E37-487CE2053D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112626"/>
            <a:ext cx="1697779" cy="16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1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A296C2-FBFA-CF8C-A8BE-6EF9C9BAF53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2372" y="112626"/>
            <a:ext cx="1697779" cy="169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6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9" r="-4479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264504" y="1741030"/>
            <a:ext cx="4542739" cy="2743200"/>
          </a:xfrm>
          <a:custGeom>
            <a:avLst/>
            <a:gdLst/>
            <a:ahLst/>
            <a:cxnLst/>
            <a:rect l="l" t="t" r="r" b="b"/>
            <a:pathLst>
              <a:path w="6814109" h="4114800">
                <a:moveTo>
                  <a:pt x="0" y="0"/>
                </a:moveTo>
                <a:lnTo>
                  <a:pt x="6814109" y="0"/>
                </a:lnTo>
                <a:lnTo>
                  <a:pt x="6814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86266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0" y="0"/>
                </a:moveTo>
                <a:lnTo>
                  <a:pt x="6269530" y="0"/>
                </a:lnTo>
                <a:lnTo>
                  <a:pt x="6269530" y="3032590"/>
                </a:lnTo>
                <a:lnTo>
                  <a:pt x="0" y="3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039764" y="1098501"/>
            <a:ext cx="3752067" cy="3464443"/>
          </a:xfrm>
          <a:custGeom>
            <a:avLst/>
            <a:gdLst/>
            <a:ahLst/>
            <a:cxnLst/>
            <a:rect l="l" t="t" r="r" b="b"/>
            <a:pathLst>
              <a:path w="5628101" h="5196665">
                <a:moveTo>
                  <a:pt x="0" y="0"/>
                </a:moveTo>
                <a:lnTo>
                  <a:pt x="5628101" y="0"/>
                </a:lnTo>
                <a:lnTo>
                  <a:pt x="5628101" y="5196665"/>
                </a:lnTo>
                <a:lnTo>
                  <a:pt x="0" y="519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9039763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6269530" y="0"/>
                </a:moveTo>
                <a:lnTo>
                  <a:pt x="0" y="0"/>
                </a:lnTo>
                <a:lnTo>
                  <a:pt x="0" y="3032590"/>
                </a:lnTo>
                <a:lnTo>
                  <a:pt x="6269530" y="3032590"/>
                </a:lnTo>
                <a:lnTo>
                  <a:pt x="626953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132989" y="1035504"/>
            <a:ext cx="7926023" cy="4786992"/>
            <a:chOff x="0" y="0"/>
            <a:chExt cx="3131268" cy="18911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-268909" y="2034441"/>
            <a:ext cx="3222721" cy="5057004"/>
          </a:xfrm>
          <a:custGeom>
            <a:avLst/>
            <a:gdLst/>
            <a:ahLst/>
            <a:cxnLst/>
            <a:rect l="l" t="t" r="r" b="b"/>
            <a:pathLst>
              <a:path w="4834082" h="7585506">
                <a:moveTo>
                  <a:pt x="0" y="0"/>
                </a:moveTo>
                <a:lnTo>
                  <a:pt x="4834081" y="0"/>
                </a:lnTo>
                <a:lnTo>
                  <a:pt x="4834081" y="7585506"/>
                </a:lnTo>
                <a:lnTo>
                  <a:pt x="0" y="7585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826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292316" y="4484230"/>
            <a:ext cx="1075341" cy="1196750"/>
          </a:xfrm>
          <a:custGeom>
            <a:avLst/>
            <a:gdLst/>
            <a:ahLst/>
            <a:cxnLst/>
            <a:rect l="l" t="t" r="r" b="b"/>
            <a:pathLst>
              <a:path w="1613011" h="1795125">
                <a:moveTo>
                  <a:pt x="0" y="0"/>
                </a:moveTo>
                <a:lnTo>
                  <a:pt x="1613011" y="0"/>
                </a:lnTo>
                <a:lnTo>
                  <a:pt x="1613011" y="1795125"/>
                </a:lnTo>
                <a:lnTo>
                  <a:pt x="0" y="1795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946195" y="4545103"/>
            <a:ext cx="2531471" cy="2453580"/>
          </a:xfrm>
          <a:custGeom>
            <a:avLst/>
            <a:gdLst/>
            <a:ahLst/>
            <a:cxnLst/>
            <a:rect l="l" t="t" r="r" b="b"/>
            <a:pathLst>
              <a:path w="3797207" h="3680370">
                <a:moveTo>
                  <a:pt x="3797207" y="0"/>
                </a:moveTo>
                <a:lnTo>
                  <a:pt x="0" y="0"/>
                </a:lnTo>
                <a:lnTo>
                  <a:pt x="0" y="3680370"/>
                </a:lnTo>
                <a:lnTo>
                  <a:pt x="3797207" y="3680370"/>
                </a:lnTo>
                <a:lnTo>
                  <a:pt x="379720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1752600" y="-551375"/>
            <a:ext cx="4876800" cy="1381760"/>
          </a:xfrm>
          <a:custGeom>
            <a:avLst/>
            <a:gdLst/>
            <a:ahLst/>
            <a:cxnLst/>
            <a:rect l="l" t="t" r="r" b="b"/>
            <a:pathLst>
              <a:path w="7315200" h="2072640">
                <a:moveTo>
                  <a:pt x="0" y="0"/>
                </a:moveTo>
                <a:lnTo>
                  <a:pt x="7315200" y="0"/>
                </a:lnTo>
                <a:lnTo>
                  <a:pt x="731520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8691207" y="-392879"/>
            <a:ext cx="4876800" cy="1223264"/>
          </a:xfrm>
          <a:custGeom>
            <a:avLst/>
            <a:gdLst/>
            <a:ahLst/>
            <a:cxnLst/>
            <a:rect l="l" t="t" r="r" b="b"/>
            <a:pathLst>
              <a:path w="7315200" h="1834896">
                <a:moveTo>
                  <a:pt x="7315200" y="0"/>
                </a:moveTo>
                <a:lnTo>
                  <a:pt x="0" y="0"/>
                </a:lnTo>
                <a:lnTo>
                  <a:pt x="0" y="1834896"/>
                </a:lnTo>
                <a:lnTo>
                  <a:pt x="7315200" y="183489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82A369F-24D8-7C6C-A8D4-568C00462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88" y="952791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9" r="-44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486266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0" y="0"/>
                </a:moveTo>
                <a:lnTo>
                  <a:pt x="6269530" y="0"/>
                </a:lnTo>
                <a:lnTo>
                  <a:pt x="6269530" y="3032590"/>
                </a:lnTo>
                <a:lnTo>
                  <a:pt x="0" y="3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9039764" y="1098501"/>
            <a:ext cx="3752067" cy="3464443"/>
          </a:xfrm>
          <a:custGeom>
            <a:avLst/>
            <a:gdLst/>
            <a:ahLst/>
            <a:cxnLst/>
            <a:rect l="l" t="t" r="r" b="b"/>
            <a:pathLst>
              <a:path w="5628101" h="5196665">
                <a:moveTo>
                  <a:pt x="5628101" y="0"/>
                </a:moveTo>
                <a:lnTo>
                  <a:pt x="0" y="0"/>
                </a:lnTo>
                <a:lnTo>
                  <a:pt x="0" y="5196665"/>
                </a:lnTo>
                <a:lnTo>
                  <a:pt x="5628101" y="5196665"/>
                </a:lnTo>
                <a:lnTo>
                  <a:pt x="562810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039763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6269530" y="0"/>
                </a:moveTo>
                <a:lnTo>
                  <a:pt x="0" y="0"/>
                </a:lnTo>
                <a:lnTo>
                  <a:pt x="0" y="3032590"/>
                </a:lnTo>
                <a:lnTo>
                  <a:pt x="6269530" y="3032590"/>
                </a:lnTo>
                <a:lnTo>
                  <a:pt x="6269530" y="0"/>
                </a:lnTo>
                <a:close/>
              </a:path>
            </a:pathLst>
          </a:custGeom>
          <a:blipFill>
            <a:blip r:embed="rId3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202895" y="4321850"/>
            <a:ext cx="1075341" cy="1196750"/>
          </a:xfrm>
          <a:custGeom>
            <a:avLst/>
            <a:gdLst/>
            <a:ahLst/>
            <a:cxnLst/>
            <a:rect l="l" t="t" r="r" b="b"/>
            <a:pathLst>
              <a:path w="1613011" h="1795125">
                <a:moveTo>
                  <a:pt x="0" y="0"/>
                </a:moveTo>
                <a:lnTo>
                  <a:pt x="1613011" y="0"/>
                </a:lnTo>
                <a:lnTo>
                  <a:pt x="1613011" y="1795125"/>
                </a:lnTo>
                <a:lnTo>
                  <a:pt x="0" y="17951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58870" y="4545103"/>
            <a:ext cx="2531471" cy="2453580"/>
          </a:xfrm>
          <a:custGeom>
            <a:avLst/>
            <a:gdLst/>
            <a:ahLst/>
            <a:cxnLst/>
            <a:rect l="l" t="t" r="r" b="b"/>
            <a:pathLst>
              <a:path w="3797207" h="3680370">
                <a:moveTo>
                  <a:pt x="0" y="0"/>
                </a:moveTo>
                <a:lnTo>
                  <a:pt x="3797207" y="0"/>
                </a:lnTo>
                <a:lnTo>
                  <a:pt x="3797207" y="3680370"/>
                </a:lnTo>
                <a:lnTo>
                  <a:pt x="0" y="3680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1752600" y="-551375"/>
            <a:ext cx="4876800" cy="1381760"/>
          </a:xfrm>
          <a:custGeom>
            <a:avLst/>
            <a:gdLst/>
            <a:ahLst/>
            <a:cxnLst/>
            <a:rect l="l" t="t" r="r" b="b"/>
            <a:pathLst>
              <a:path w="7315200" h="2072640">
                <a:moveTo>
                  <a:pt x="0" y="0"/>
                </a:moveTo>
                <a:lnTo>
                  <a:pt x="7315200" y="0"/>
                </a:lnTo>
                <a:lnTo>
                  <a:pt x="731520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8691207" y="-392879"/>
            <a:ext cx="4876800" cy="1223264"/>
          </a:xfrm>
          <a:custGeom>
            <a:avLst/>
            <a:gdLst/>
            <a:ahLst/>
            <a:cxnLst/>
            <a:rect l="l" t="t" r="r" b="b"/>
            <a:pathLst>
              <a:path w="7315200" h="1834896">
                <a:moveTo>
                  <a:pt x="7315200" y="0"/>
                </a:moveTo>
                <a:lnTo>
                  <a:pt x="0" y="0"/>
                </a:lnTo>
                <a:lnTo>
                  <a:pt x="0" y="1834896"/>
                </a:lnTo>
                <a:lnTo>
                  <a:pt x="7315200" y="183489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864F0B84-1023-201B-B951-ADF5368826D7}"/>
              </a:ext>
            </a:extLst>
          </p:cNvPr>
          <p:cNvSpPr/>
          <p:nvPr/>
        </p:nvSpPr>
        <p:spPr>
          <a:xfrm>
            <a:off x="950976" y="463296"/>
            <a:ext cx="9960864" cy="4652714"/>
          </a:xfrm>
          <a:prstGeom prst="round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ngXian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1FCD69-2E4C-9DCB-9036-1052969D1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1" y="0"/>
            <a:ext cx="1833119" cy="18331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2E13FB-E541-1123-CA9E-80A8F8FAE7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0335" y="1179245"/>
            <a:ext cx="9583743" cy="251786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6F253E-C156-FFDD-844B-80F7B5CB3019}"/>
              </a:ext>
            </a:extLst>
          </p:cNvPr>
          <p:cNvSpPr txBox="1"/>
          <p:nvPr/>
        </p:nvSpPr>
        <p:spPr>
          <a:xfrm>
            <a:off x="5348398" y="3561242"/>
            <a:ext cx="179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  <p:sp>
        <p:nvSpPr>
          <p:cNvPr id="26" name="Freeform 11"/>
          <p:cNvSpPr/>
          <p:nvPr/>
        </p:nvSpPr>
        <p:spPr>
          <a:xfrm>
            <a:off x="7832250" y="1741030"/>
            <a:ext cx="4841641" cy="5379601"/>
          </a:xfrm>
          <a:custGeom>
            <a:avLst/>
            <a:gdLst/>
            <a:ahLst/>
            <a:cxnLst/>
            <a:rect l="l" t="t" r="r" b="b"/>
            <a:pathLst>
              <a:path w="7262462" h="8069402">
                <a:moveTo>
                  <a:pt x="0" y="0"/>
                </a:moveTo>
                <a:lnTo>
                  <a:pt x="7262462" y="0"/>
                </a:lnTo>
                <a:lnTo>
                  <a:pt x="7262462" y="8069402"/>
                </a:lnTo>
                <a:lnTo>
                  <a:pt x="0" y="80694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-669081" y="4114800"/>
            <a:ext cx="4542739" cy="2743200"/>
          </a:xfrm>
          <a:custGeom>
            <a:avLst/>
            <a:gdLst/>
            <a:ahLst/>
            <a:cxnLst/>
            <a:rect l="l" t="t" r="r" b="b"/>
            <a:pathLst>
              <a:path w="6814109" h="4114800">
                <a:moveTo>
                  <a:pt x="0" y="0"/>
                </a:moveTo>
                <a:lnTo>
                  <a:pt x="6814109" y="0"/>
                </a:lnTo>
                <a:lnTo>
                  <a:pt x="6814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9" r="-44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264504" y="1741030"/>
            <a:ext cx="4542739" cy="2743200"/>
          </a:xfrm>
          <a:custGeom>
            <a:avLst/>
            <a:gdLst/>
            <a:ahLst/>
            <a:cxnLst/>
            <a:rect l="l" t="t" r="r" b="b"/>
            <a:pathLst>
              <a:path w="6814109" h="4114800">
                <a:moveTo>
                  <a:pt x="0" y="0"/>
                </a:moveTo>
                <a:lnTo>
                  <a:pt x="6814109" y="0"/>
                </a:lnTo>
                <a:lnTo>
                  <a:pt x="6814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86266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0" y="0"/>
                </a:moveTo>
                <a:lnTo>
                  <a:pt x="6269530" y="0"/>
                </a:lnTo>
                <a:lnTo>
                  <a:pt x="6269530" y="3032590"/>
                </a:lnTo>
                <a:lnTo>
                  <a:pt x="0" y="3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039764" y="1098501"/>
            <a:ext cx="3752067" cy="3464443"/>
          </a:xfrm>
          <a:custGeom>
            <a:avLst/>
            <a:gdLst/>
            <a:ahLst/>
            <a:cxnLst/>
            <a:rect l="l" t="t" r="r" b="b"/>
            <a:pathLst>
              <a:path w="5628101" h="5196665">
                <a:moveTo>
                  <a:pt x="0" y="0"/>
                </a:moveTo>
                <a:lnTo>
                  <a:pt x="5628101" y="0"/>
                </a:lnTo>
                <a:lnTo>
                  <a:pt x="5628101" y="5196665"/>
                </a:lnTo>
                <a:lnTo>
                  <a:pt x="0" y="519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9039763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6269530" y="0"/>
                </a:moveTo>
                <a:lnTo>
                  <a:pt x="0" y="0"/>
                </a:lnTo>
                <a:lnTo>
                  <a:pt x="0" y="3032590"/>
                </a:lnTo>
                <a:lnTo>
                  <a:pt x="6269530" y="3032590"/>
                </a:lnTo>
                <a:lnTo>
                  <a:pt x="626953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132989" y="1035504"/>
            <a:ext cx="7926023" cy="4786992"/>
            <a:chOff x="0" y="0"/>
            <a:chExt cx="3131268" cy="18911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-486265" y="2089294"/>
            <a:ext cx="3639402" cy="4952925"/>
          </a:xfrm>
          <a:custGeom>
            <a:avLst/>
            <a:gdLst/>
            <a:ahLst/>
            <a:cxnLst/>
            <a:rect l="l" t="t" r="r" b="b"/>
            <a:pathLst>
              <a:path w="5459103" h="7429387">
                <a:moveTo>
                  <a:pt x="0" y="0"/>
                </a:moveTo>
                <a:lnTo>
                  <a:pt x="5459102" y="0"/>
                </a:lnTo>
                <a:lnTo>
                  <a:pt x="5459102" y="7429388"/>
                </a:lnTo>
                <a:lnTo>
                  <a:pt x="0" y="7429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33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430860" y="4625746"/>
            <a:ext cx="1075341" cy="1196750"/>
          </a:xfrm>
          <a:custGeom>
            <a:avLst/>
            <a:gdLst/>
            <a:ahLst/>
            <a:cxnLst/>
            <a:rect l="l" t="t" r="r" b="b"/>
            <a:pathLst>
              <a:path w="1613011" h="1795125">
                <a:moveTo>
                  <a:pt x="0" y="0"/>
                </a:moveTo>
                <a:lnTo>
                  <a:pt x="1613011" y="0"/>
                </a:lnTo>
                <a:lnTo>
                  <a:pt x="1613011" y="1795125"/>
                </a:lnTo>
                <a:lnTo>
                  <a:pt x="0" y="1795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946195" y="4545103"/>
            <a:ext cx="2531471" cy="2453580"/>
          </a:xfrm>
          <a:custGeom>
            <a:avLst/>
            <a:gdLst/>
            <a:ahLst/>
            <a:cxnLst/>
            <a:rect l="l" t="t" r="r" b="b"/>
            <a:pathLst>
              <a:path w="3797207" h="3680370">
                <a:moveTo>
                  <a:pt x="3797207" y="0"/>
                </a:moveTo>
                <a:lnTo>
                  <a:pt x="0" y="0"/>
                </a:lnTo>
                <a:lnTo>
                  <a:pt x="0" y="3680370"/>
                </a:lnTo>
                <a:lnTo>
                  <a:pt x="3797207" y="3680370"/>
                </a:lnTo>
                <a:lnTo>
                  <a:pt x="379720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752600" y="-551375"/>
            <a:ext cx="4876800" cy="1381760"/>
          </a:xfrm>
          <a:custGeom>
            <a:avLst/>
            <a:gdLst/>
            <a:ahLst/>
            <a:cxnLst/>
            <a:rect l="l" t="t" r="r" b="b"/>
            <a:pathLst>
              <a:path w="7315200" h="2072640">
                <a:moveTo>
                  <a:pt x="0" y="0"/>
                </a:moveTo>
                <a:lnTo>
                  <a:pt x="7315200" y="0"/>
                </a:lnTo>
                <a:lnTo>
                  <a:pt x="731520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8691207" y="-392879"/>
            <a:ext cx="4876800" cy="1223264"/>
          </a:xfrm>
          <a:custGeom>
            <a:avLst/>
            <a:gdLst/>
            <a:ahLst/>
            <a:cxnLst/>
            <a:rect l="l" t="t" r="r" b="b"/>
            <a:pathLst>
              <a:path w="7315200" h="1834896">
                <a:moveTo>
                  <a:pt x="7315200" y="0"/>
                </a:moveTo>
                <a:lnTo>
                  <a:pt x="0" y="0"/>
                </a:lnTo>
                <a:lnTo>
                  <a:pt x="0" y="1834896"/>
                </a:lnTo>
                <a:lnTo>
                  <a:pt x="7315200" y="183489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E6856FDE-5A9C-B492-683C-32334AC83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42" y="945135"/>
            <a:ext cx="7456054" cy="5584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9" r="-44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264504" y="1741030"/>
            <a:ext cx="4542739" cy="2743200"/>
          </a:xfrm>
          <a:custGeom>
            <a:avLst/>
            <a:gdLst/>
            <a:ahLst/>
            <a:cxnLst/>
            <a:rect l="l" t="t" r="r" b="b"/>
            <a:pathLst>
              <a:path w="6814109" h="4114800">
                <a:moveTo>
                  <a:pt x="0" y="0"/>
                </a:moveTo>
                <a:lnTo>
                  <a:pt x="6814109" y="0"/>
                </a:lnTo>
                <a:lnTo>
                  <a:pt x="6814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86266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0" y="0"/>
                </a:moveTo>
                <a:lnTo>
                  <a:pt x="6269530" y="0"/>
                </a:lnTo>
                <a:lnTo>
                  <a:pt x="6269530" y="3032590"/>
                </a:lnTo>
                <a:lnTo>
                  <a:pt x="0" y="3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039764" y="1098501"/>
            <a:ext cx="3752067" cy="3464443"/>
          </a:xfrm>
          <a:custGeom>
            <a:avLst/>
            <a:gdLst/>
            <a:ahLst/>
            <a:cxnLst/>
            <a:rect l="l" t="t" r="r" b="b"/>
            <a:pathLst>
              <a:path w="5628101" h="5196665">
                <a:moveTo>
                  <a:pt x="0" y="0"/>
                </a:moveTo>
                <a:lnTo>
                  <a:pt x="5628101" y="0"/>
                </a:lnTo>
                <a:lnTo>
                  <a:pt x="5628101" y="5196665"/>
                </a:lnTo>
                <a:lnTo>
                  <a:pt x="0" y="519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9039763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6269530" y="0"/>
                </a:moveTo>
                <a:lnTo>
                  <a:pt x="0" y="0"/>
                </a:lnTo>
                <a:lnTo>
                  <a:pt x="0" y="3032590"/>
                </a:lnTo>
                <a:lnTo>
                  <a:pt x="6269530" y="3032590"/>
                </a:lnTo>
                <a:lnTo>
                  <a:pt x="626953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132989" y="1711842"/>
            <a:ext cx="7926023" cy="3274828"/>
            <a:chOff x="0" y="0"/>
            <a:chExt cx="3131268" cy="18911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8484599" y="2130353"/>
            <a:ext cx="4307231" cy="4979459"/>
          </a:xfrm>
          <a:custGeom>
            <a:avLst/>
            <a:gdLst/>
            <a:ahLst/>
            <a:cxnLst/>
            <a:rect l="l" t="t" r="r" b="b"/>
            <a:pathLst>
              <a:path w="6460847" h="7469188">
                <a:moveTo>
                  <a:pt x="0" y="0"/>
                </a:moveTo>
                <a:lnTo>
                  <a:pt x="6460848" y="0"/>
                </a:lnTo>
                <a:lnTo>
                  <a:pt x="6460848" y="7469188"/>
                </a:lnTo>
                <a:lnTo>
                  <a:pt x="0" y="7469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95607" y="2229241"/>
            <a:ext cx="679092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về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lợi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ích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hoạt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động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xuất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nông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nghiệp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Nunito"/>
              <a:sym typeface="Nunito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5800" y="4021707"/>
            <a:ext cx="1075341" cy="1196750"/>
          </a:xfrm>
          <a:custGeom>
            <a:avLst/>
            <a:gdLst/>
            <a:ahLst/>
            <a:cxnLst/>
            <a:rect l="l" t="t" r="r" b="b"/>
            <a:pathLst>
              <a:path w="1613011" h="1795125">
                <a:moveTo>
                  <a:pt x="0" y="0"/>
                </a:moveTo>
                <a:lnTo>
                  <a:pt x="1613011" y="0"/>
                </a:lnTo>
                <a:lnTo>
                  <a:pt x="1613011" y="1795125"/>
                </a:lnTo>
                <a:lnTo>
                  <a:pt x="0" y="1795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258870" y="4545103"/>
            <a:ext cx="2531471" cy="2453580"/>
          </a:xfrm>
          <a:custGeom>
            <a:avLst/>
            <a:gdLst/>
            <a:ahLst/>
            <a:cxnLst/>
            <a:rect l="l" t="t" r="r" b="b"/>
            <a:pathLst>
              <a:path w="3797207" h="3680370">
                <a:moveTo>
                  <a:pt x="0" y="0"/>
                </a:moveTo>
                <a:lnTo>
                  <a:pt x="3797207" y="0"/>
                </a:lnTo>
                <a:lnTo>
                  <a:pt x="3797207" y="3680370"/>
                </a:lnTo>
                <a:lnTo>
                  <a:pt x="0" y="3680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752600" y="-551375"/>
            <a:ext cx="4876800" cy="1381760"/>
          </a:xfrm>
          <a:custGeom>
            <a:avLst/>
            <a:gdLst/>
            <a:ahLst/>
            <a:cxnLst/>
            <a:rect l="l" t="t" r="r" b="b"/>
            <a:pathLst>
              <a:path w="7315200" h="2072640">
                <a:moveTo>
                  <a:pt x="0" y="0"/>
                </a:moveTo>
                <a:lnTo>
                  <a:pt x="7315200" y="0"/>
                </a:lnTo>
                <a:lnTo>
                  <a:pt x="731520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8691207" y="-392879"/>
            <a:ext cx="4876800" cy="1223264"/>
          </a:xfrm>
          <a:custGeom>
            <a:avLst/>
            <a:gdLst/>
            <a:ahLst/>
            <a:cxnLst/>
            <a:rect l="l" t="t" r="r" b="b"/>
            <a:pathLst>
              <a:path w="7315200" h="1834896">
                <a:moveTo>
                  <a:pt x="7315200" y="0"/>
                </a:moveTo>
                <a:lnTo>
                  <a:pt x="0" y="0"/>
                </a:lnTo>
                <a:lnTo>
                  <a:pt x="0" y="1834896"/>
                </a:lnTo>
                <a:lnTo>
                  <a:pt x="7315200" y="183489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51" y="557433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5C3D1-AEA8-C6B6-D006-D914EDE1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F9D67DF-83DE-2A30-EF04-8DE9924EC5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9" r="-447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BF955F2-8832-3BD0-DCA1-47C25D53720D}"/>
              </a:ext>
            </a:extLst>
          </p:cNvPr>
          <p:cNvSpPr/>
          <p:nvPr/>
        </p:nvSpPr>
        <p:spPr>
          <a:xfrm>
            <a:off x="-1264504" y="1741030"/>
            <a:ext cx="4542739" cy="2743200"/>
          </a:xfrm>
          <a:custGeom>
            <a:avLst/>
            <a:gdLst/>
            <a:ahLst/>
            <a:cxnLst/>
            <a:rect l="l" t="t" r="r" b="b"/>
            <a:pathLst>
              <a:path w="6814109" h="4114800">
                <a:moveTo>
                  <a:pt x="0" y="0"/>
                </a:moveTo>
                <a:lnTo>
                  <a:pt x="6814109" y="0"/>
                </a:lnTo>
                <a:lnTo>
                  <a:pt x="6814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CBDD52-7133-946E-B5BD-59450D45CD76}"/>
              </a:ext>
            </a:extLst>
          </p:cNvPr>
          <p:cNvSpPr/>
          <p:nvPr/>
        </p:nvSpPr>
        <p:spPr>
          <a:xfrm>
            <a:off x="-486266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0" y="0"/>
                </a:moveTo>
                <a:lnTo>
                  <a:pt x="6269530" y="0"/>
                </a:lnTo>
                <a:lnTo>
                  <a:pt x="6269530" y="3032590"/>
                </a:lnTo>
                <a:lnTo>
                  <a:pt x="0" y="3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3EC6906-F8FE-32B3-63FD-7F08FF9D688C}"/>
              </a:ext>
            </a:extLst>
          </p:cNvPr>
          <p:cNvSpPr/>
          <p:nvPr/>
        </p:nvSpPr>
        <p:spPr>
          <a:xfrm>
            <a:off x="9039764" y="1098501"/>
            <a:ext cx="3752067" cy="3464443"/>
          </a:xfrm>
          <a:custGeom>
            <a:avLst/>
            <a:gdLst/>
            <a:ahLst/>
            <a:cxnLst/>
            <a:rect l="l" t="t" r="r" b="b"/>
            <a:pathLst>
              <a:path w="5628101" h="5196665">
                <a:moveTo>
                  <a:pt x="0" y="0"/>
                </a:moveTo>
                <a:lnTo>
                  <a:pt x="5628101" y="0"/>
                </a:lnTo>
                <a:lnTo>
                  <a:pt x="5628101" y="5196665"/>
                </a:lnTo>
                <a:lnTo>
                  <a:pt x="0" y="519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C6CA41-AAFA-74F6-698B-2FC1A7986A5B}"/>
              </a:ext>
            </a:extLst>
          </p:cNvPr>
          <p:cNvSpPr/>
          <p:nvPr/>
        </p:nvSpPr>
        <p:spPr>
          <a:xfrm flipH="1">
            <a:off x="9039763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6269530" y="0"/>
                </a:moveTo>
                <a:lnTo>
                  <a:pt x="0" y="0"/>
                </a:lnTo>
                <a:lnTo>
                  <a:pt x="0" y="3032590"/>
                </a:lnTo>
                <a:lnTo>
                  <a:pt x="6269530" y="3032590"/>
                </a:lnTo>
                <a:lnTo>
                  <a:pt x="626953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8F04449-EDD1-8398-C1E0-226297DC7B8C}"/>
              </a:ext>
            </a:extLst>
          </p:cNvPr>
          <p:cNvGrpSpPr/>
          <p:nvPr/>
        </p:nvGrpSpPr>
        <p:grpSpPr>
          <a:xfrm>
            <a:off x="2132989" y="1711842"/>
            <a:ext cx="7926023" cy="3274828"/>
            <a:chOff x="0" y="0"/>
            <a:chExt cx="3131268" cy="189115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48F862B-9CCA-7135-7AA2-7590876ACBD9}"/>
                </a:ext>
              </a:extLst>
            </p:cNvPr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24806302-23DD-73B8-1E75-8CD3AB7EFA8E}"/>
                </a:ext>
              </a:extLst>
            </p:cNvPr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9A10E9C2-CCA4-9D28-1FB6-2B823634EFBE}"/>
              </a:ext>
            </a:extLst>
          </p:cNvPr>
          <p:cNvSpPr/>
          <p:nvPr/>
        </p:nvSpPr>
        <p:spPr>
          <a:xfrm>
            <a:off x="8484599" y="2130353"/>
            <a:ext cx="4307231" cy="4979459"/>
          </a:xfrm>
          <a:custGeom>
            <a:avLst/>
            <a:gdLst/>
            <a:ahLst/>
            <a:cxnLst/>
            <a:rect l="l" t="t" r="r" b="b"/>
            <a:pathLst>
              <a:path w="6460847" h="7469188">
                <a:moveTo>
                  <a:pt x="0" y="0"/>
                </a:moveTo>
                <a:lnTo>
                  <a:pt x="6460848" y="0"/>
                </a:lnTo>
                <a:lnTo>
                  <a:pt x="6460848" y="7469188"/>
                </a:lnTo>
                <a:lnTo>
                  <a:pt x="0" y="7469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A7609BF-FD37-3D6A-29A9-0ED0ED52879C}"/>
              </a:ext>
            </a:extLst>
          </p:cNvPr>
          <p:cNvSpPr txBox="1"/>
          <p:nvPr/>
        </p:nvSpPr>
        <p:spPr>
          <a:xfrm>
            <a:off x="2395607" y="2229241"/>
            <a:ext cx="722685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2. 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Lợi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ích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 </a:t>
            </a:r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của một số sản phẩm nông nghiệp ở địa phương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E9B6ABD-71B6-3D83-D6A1-30984C461460}"/>
              </a:ext>
            </a:extLst>
          </p:cNvPr>
          <p:cNvSpPr/>
          <p:nvPr/>
        </p:nvSpPr>
        <p:spPr>
          <a:xfrm>
            <a:off x="685800" y="4021707"/>
            <a:ext cx="1075341" cy="1196750"/>
          </a:xfrm>
          <a:custGeom>
            <a:avLst/>
            <a:gdLst/>
            <a:ahLst/>
            <a:cxnLst/>
            <a:rect l="l" t="t" r="r" b="b"/>
            <a:pathLst>
              <a:path w="1613011" h="1795125">
                <a:moveTo>
                  <a:pt x="0" y="0"/>
                </a:moveTo>
                <a:lnTo>
                  <a:pt x="1613011" y="0"/>
                </a:lnTo>
                <a:lnTo>
                  <a:pt x="1613011" y="1795125"/>
                </a:lnTo>
                <a:lnTo>
                  <a:pt x="0" y="1795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55D4134-EFEC-CD53-12D5-798A4563ED16}"/>
              </a:ext>
            </a:extLst>
          </p:cNvPr>
          <p:cNvSpPr/>
          <p:nvPr/>
        </p:nvSpPr>
        <p:spPr>
          <a:xfrm>
            <a:off x="-258870" y="4545103"/>
            <a:ext cx="2531471" cy="2453580"/>
          </a:xfrm>
          <a:custGeom>
            <a:avLst/>
            <a:gdLst/>
            <a:ahLst/>
            <a:cxnLst/>
            <a:rect l="l" t="t" r="r" b="b"/>
            <a:pathLst>
              <a:path w="3797207" h="3680370">
                <a:moveTo>
                  <a:pt x="0" y="0"/>
                </a:moveTo>
                <a:lnTo>
                  <a:pt x="3797207" y="0"/>
                </a:lnTo>
                <a:lnTo>
                  <a:pt x="3797207" y="3680370"/>
                </a:lnTo>
                <a:lnTo>
                  <a:pt x="0" y="3680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633C2C-3E21-C70C-B012-F5DA46C69005}"/>
              </a:ext>
            </a:extLst>
          </p:cNvPr>
          <p:cNvSpPr/>
          <p:nvPr/>
        </p:nvSpPr>
        <p:spPr>
          <a:xfrm>
            <a:off x="-1752600" y="-551375"/>
            <a:ext cx="4876800" cy="1381760"/>
          </a:xfrm>
          <a:custGeom>
            <a:avLst/>
            <a:gdLst/>
            <a:ahLst/>
            <a:cxnLst/>
            <a:rect l="l" t="t" r="r" b="b"/>
            <a:pathLst>
              <a:path w="7315200" h="2072640">
                <a:moveTo>
                  <a:pt x="0" y="0"/>
                </a:moveTo>
                <a:lnTo>
                  <a:pt x="7315200" y="0"/>
                </a:lnTo>
                <a:lnTo>
                  <a:pt x="731520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446A21B-0FD2-F3A3-F3AB-3E218E04CAB2}"/>
              </a:ext>
            </a:extLst>
          </p:cNvPr>
          <p:cNvSpPr/>
          <p:nvPr/>
        </p:nvSpPr>
        <p:spPr>
          <a:xfrm flipH="1">
            <a:off x="8691207" y="-392879"/>
            <a:ext cx="4876800" cy="1223264"/>
          </a:xfrm>
          <a:custGeom>
            <a:avLst/>
            <a:gdLst/>
            <a:ahLst/>
            <a:cxnLst/>
            <a:rect l="l" t="t" r="r" b="b"/>
            <a:pathLst>
              <a:path w="7315200" h="1834896">
                <a:moveTo>
                  <a:pt x="7315200" y="0"/>
                </a:moveTo>
                <a:lnTo>
                  <a:pt x="0" y="0"/>
                </a:lnTo>
                <a:lnTo>
                  <a:pt x="0" y="1834896"/>
                </a:lnTo>
                <a:lnTo>
                  <a:pt x="7315200" y="183489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2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5C439-F6B5-E156-92EB-0467456FB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0870885-30FE-B67D-D8E4-1AAA482C78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9" r="-447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3A79D6-16C6-C12B-8941-372F2244CEF8}"/>
              </a:ext>
            </a:extLst>
          </p:cNvPr>
          <p:cNvSpPr/>
          <p:nvPr/>
        </p:nvSpPr>
        <p:spPr>
          <a:xfrm>
            <a:off x="-1264504" y="1741030"/>
            <a:ext cx="4542739" cy="2743200"/>
          </a:xfrm>
          <a:custGeom>
            <a:avLst/>
            <a:gdLst/>
            <a:ahLst/>
            <a:cxnLst/>
            <a:rect l="l" t="t" r="r" b="b"/>
            <a:pathLst>
              <a:path w="6814109" h="4114800">
                <a:moveTo>
                  <a:pt x="0" y="0"/>
                </a:moveTo>
                <a:lnTo>
                  <a:pt x="6814109" y="0"/>
                </a:lnTo>
                <a:lnTo>
                  <a:pt x="6814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8B3733E-8AC6-1CC4-AD2A-6F186666FD57}"/>
              </a:ext>
            </a:extLst>
          </p:cNvPr>
          <p:cNvSpPr/>
          <p:nvPr/>
        </p:nvSpPr>
        <p:spPr>
          <a:xfrm>
            <a:off x="-486266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0" y="0"/>
                </a:moveTo>
                <a:lnTo>
                  <a:pt x="6269530" y="0"/>
                </a:lnTo>
                <a:lnTo>
                  <a:pt x="6269530" y="3032590"/>
                </a:lnTo>
                <a:lnTo>
                  <a:pt x="0" y="3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DFD6806-F2F2-7072-10CF-42DC4421D11D}"/>
              </a:ext>
            </a:extLst>
          </p:cNvPr>
          <p:cNvSpPr/>
          <p:nvPr/>
        </p:nvSpPr>
        <p:spPr>
          <a:xfrm>
            <a:off x="9039764" y="1098501"/>
            <a:ext cx="3752067" cy="3464443"/>
          </a:xfrm>
          <a:custGeom>
            <a:avLst/>
            <a:gdLst/>
            <a:ahLst/>
            <a:cxnLst/>
            <a:rect l="l" t="t" r="r" b="b"/>
            <a:pathLst>
              <a:path w="5628101" h="5196665">
                <a:moveTo>
                  <a:pt x="0" y="0"/>
                </a:moveTo>
                <a:lnTo>
                  <a:pt x="5628101" y="0"/>
                </a:lnTo>
                <a:lnTo>
                  <a:pt x="5628101" y="5196665"/>
                </a:lnTo>
                <a:lnTo>
                  <a:pt x="0" y="519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F5F8AD8-DAC5-DF3F-A319-9C3D2F8DC266}"/>
              </a:ext>
            </a:extLst>
          </p:cNvPr>
          <p:cNvSpPr/>
          <p:nvPr/>
        </p:nvSpPr>
        <p:spPr>
          <a:xfrm flipH="1">
            <a:off x="9039763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6269530" y="0"/>
                </a:moveTo>
                <a:lnTo>
                  <a:pt x="0" y="0"/>
                </a:lnTo>
                <a:lnTo>
                  <a:pt x="0" y="3032590"/>
                </a:lnTo>
                <a:lnTo>
                  <a:pt x="6269530" y="3032590"/>
                </a:lnTo>
                <a:lnTo>
                  <a:pt x="626953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9B0B9E9-A6FE-8523-47D4-43681DD1B028}"/>
              </a:ext>
            </a:extLst>
          </p:cNvPr>
          <p:cNvGrpSpPr/>
          <p:nvPr/>
        </p:nvGrpSpPr>
        <p:grpSpPr>
          <a:xfrm>
            <a:off x="2132989" y="1035504"/>
            <a:ext cx="7926023" cy="4786992"/>
            <a:chOff x="0" y="0"/>
            <a:chExt cx="3131268" cy="189115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788780A-0A73-8485-5BF4-1D72E5E1EE7F}"/>
                </a:ext>
              </a:extLst>
            </p:cNvPr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B977C3F-02D6-6C8F-5BA5-D16AB91E23BA}"/>
                </a:ext>
              </a:extLst>
            </p:cNvPr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D9BDF639-659F-3A1C-EF23-8B345FB1586B}"/>
              </a:ext>
            </a:extLst>
          </p:cNvPr>
          <p:cNvSpPr/>
          <p:nvPr/>
        </p:nvSpPr>
        <p:spPr>
          <a:xfrm>
            <a:off x="-486265" y="2089294"/>
            <a:ext cx="3639402" cy="4952925"/>
          </a:xfrm>
          <a:custGeom>
            <a:avLst/>
            <a:gdLst/>
            <a:ahLst/>
            <a:cxnLst/>
            <a:rect l="l" t="t" r="r" b="b"/>
            <a:pathLst>
              <a:path w="5459103" h="7429387">
                <a:moveTo>
                  <a:pt x="0" y="0"/>
                </a:moveTo>
                <a:lnTo>
                  <a:pt x="5459102" y="0"/>
                </a:lnTo>
                <a:lnTo>
                  <a:pt x="5459102" y="7429388"/>
                </a:lnTo>
                <a:lnTo>
                  <a:pt x="0" y="7429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33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AB8BBF8-8CDC-06E4-42B5-05A124F764A4}"/>
              </a:ext>
            </a:extLst>
          </p:cNvPr>
          <p:cNvSpPr/>
          <p:nvPr/>
        </p:nvSpPr>
        <p:spPr>
          <a:xfrm>
            <a:off x="10430860" y="4625746"/>
            <a:ext cx="1075341" cy="1196750"/>
          </a:xfrm>
          <a:custGeom>
            <a:avLst/>
            <a:gdLst/>
            <a:ahLst/>
            <a:cxnLst/>
            <a:rect l="l" t="t" r="r" b="b"/>
            <a:pathLst>
              <a:path w="1613011" h="1795125">
                <a:moveTo>
                  <a:pt x="0" y="0"/>
                </a:moveTo>
                <a:lnTo>
                  <a:pt x="1613011" y="0"/>
                </a:lnTo>
                <a:lnTo>
                  <a:pt x="1613011" y="1795125"/>
                </a:lnTo>
                <a:lnTo>
                  <a:pt x="0" y="1795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93D66C2-0F6E-3C90-704E-59BEBDCFB1A8}"/>
              </a:ext>
            </a:extLst>
          </p:cNvPr>
          <p:cNvSpPr/>
          <p:nvPr/>
        </p:nvSpPr>
        <p:spPr>
          <a:xfrm flipH="1">
            <a:off x="9946195" y="4545103"/>
            <a:ext cx="2531471" cy="2453580"/>
          </a:xfrm>
          <a:custGeom>
            <a:avLst/>
            <a:gdLst/>
            <a:ahLst/>
            <a:cxnLst/>
            <a:rect l="l" t="t" r="r" b="b"/>
            <a:pathLst>
              <a:path w="3797207" h="3680370">
                <a:moveTo>
                  <a:pt x="3797207" y="0"/>
                </a:moveTo>
                <a:lnTo>
                  <a:pt x="0" y="0"/>
                </a:lnTo>
                <a:lnTo>
                  <a:pt x="0" y="3680370"/>
                </a:lnTo>
                <a:lnTo>
                  <a:pt x="3797207" y="3680370"/>
                </a:lnTo>
                <a:lnTo>
                  <a:pt x="379720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925E7C8-6BF0-37E8-6904-6AD12AF9EAF4}"/>
              </a:ext>
            </a:extLst>
          </p:cNvPr>
          <p:cNvSpPr/>
          <p:nvPr/>
        </p:nvSpPr>
        <p:spPr>
          <a:xfrm>
            <a:off x="-1752600" y="-551375"/>
            <a:ext cx="4876800" cy="1381760"/>
          </a:xfrm>
          <a:custGeom>
            <a:avLst/>
            <a:gdLst/>
            <a:ahLst/>
            <a:cxnLst/>
            <a:rect l="l" t="t" r="r" b="b"/>
            <a:pathLst>
              <a:path w="7315200" h="2072640">
                <a:moveTo>
                  <a:pt x="0" y="0"/>
                </a:moveTo>
                <a:lnTo>
                  <a:pt x="7315200" y="0"/>
                </a:lnTo>
                <a:lnTo>
                  <a:pt x="731520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F10D952-9585-457E-DE03-E985D7DF8BA4}"/>
              </a:ext>
            </a:extLst>
          </p:cNvPr>
          <p:cNvSpPr/>
          <p:nvPr/>
        </p:nvSpPr>
        <p:spPr>
          <a:xfrm flipH="1">
            <a:off x="8691207" y="-392879"/>
            <a:ext cx="4876800" cy="1223264"/>
          </a:xfrm>
          <a:custGeom>
            <a:avLst/>
            <a:gdLst/>
            <a:ahLst/>
            <a:cxnLst/>
            <a:rect l="l" t="t" r="r" b="b"/>
            <a:pathLst>
              <a:path w="7315200" h="1834896">
                <a:moveTo>
                  <a:pt x="7315200" y="0"/>
                </a:moveTo>
                <a:lnTo>
                  <a:pt x="0" y="0"/>
                </a:lnTo>
                <a:lnTo>
                  <a:pt x="0" y="1834896"/>
                </a:lnTo>
                <a:lnTo>
                  <a:pt x="7315200" y="183489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A red and green text&#10;&#10;AI-generated content may be incorrect.">
            <a:extLst>
              <a:ext uri="{FF2B5EF4-FFF2-40B4-BE49-F238E27FC236}">
                <a16:creationId xmlns:a16="http://schemas.microsoft.com/office/drawing/2014/main" id="{94D32BE6-24FC-D8B9-AF06-EC6ABA80FA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665" y="1098882"/>
            <a:ext cx="5923108" cy="48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FDC1C-3005-7880-992F-BB229D8CC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4C702D-4B05-9067-641B-48F76EEF21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9" r="-447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CCD8A2-CDDB-B88D-D6C8-6933037D69A4}"/>
              </a:ext>
            </a:extLst>
          </p:cNvPr>
          <p:cNvSpPr/>
          <p:nvPr/>
        </p:nvSpPr>
        <p:spPr>
          <a:xfrm>
            <a:off x="-1264504" y="1741030"/>
            <a:ext cx="4542739" cy="2743200"/>
          </a:xfrm>
          <a:custGeom>
            <a:avLst/>
            <a:gdLst/>
            <a:ahLst/>
            <a:cxnLst/>
            <a:rect l="l" t="t" r="r" b="b"/>
            <a:pathLst>
              <a:path w="6814109" h="4114800">
                <a:moveTo>
                  <a:pt x="0" y="0"/>
                </a:moveTo>
                <a:lnTo>
                  <a:pt x="6814109" y="0"/>
                </a:lnTo>
                <a:lnTo>
                  <a:pt x="6814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43D28A6-9856-FAB5-3E06-9831358B6225}"/>
              </a:ext>
            </a:extLst>
          </p:cNvPr>
          <p:cNvSpPr/>
          <p:nvPr/>
        </p:nvSpPr>
        <p:spPr>
          <a:xfrm>
            <a:off x="-486266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0" y="0"/>
                </a:moveTo>
                <a:lnTo>
                  <a:pt x="6269530" y="0"/>
                </a:lnTo>
                <a:lnTo>
                  <a:pt x="6269530" y="3032590"/>
                </a:lnTo>
                <a:lnTo>
                  <a:pt x="0" y="3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AA84728-0DD5-6A7A-1B34-4069A1AE1DE9}"/>
              </a:ext>
            </a:extLst>
          </p:cNvPr>
          <p:cNvSpPr/>
          <p:nvPr/>
        </p:nvSpPr>
        <p:spPr>
          <a:xfrm>
            <a:off x="9039764" y="1098501"/>
            <a:ext cx="3752067" cy="3464443"/>
          </a:xfrm>
          <a:custGeom>
            <a:avLst/>
            <a:gdLst/>
            <a:ahLst/>
            <a:cxnLst/>
            <a:rect l="l" t="t" r="r" b="b"/>
            <a:pathLst>
              <a:path w="5628101" h="5196665">
                <a:moveTo>
                  <a:pt x="0" y="0"/>
                </a:moveTo>
                <a:lnTo>
                  <a:pt x="5628101" y="0"/>
                </a:lnTo>
                <a:lnTo>
                  <a:pt x="5628101" y="5196665"/>
                </a:lnTo>
                <a:lnTo>
                  <a:pt x="0" y="519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B37B00B-D05B-A931-284C-A636BEF492DD}"/>
              </a:ext>
            </a:extLst>
          </p:cNvPr>
          <p:cNvSpPr/>
          <p:nvPr/>
        </p:nvSpPr>
        <p:spPr>
          <a:xfrm flipH="1">
            <a:off x="9039763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6269530" y="0"/>
                </a:moveTo>
                <a:lnTo>
                  <a:pt x="0" y="0"/>
                </a:lnTo>
                <a:lnTo>
                  <a:pt x="0" y="3032590"/>
                </a:lnTo>
                <a:lnTo>
                  <a:pt x="6269530" y="3032590"/>
                </a:lnTo>
                <a:lnTo>
                  <a:pt x="626953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741C15AA-254F-DEF0-4D55-8804AC38D845}"/>
              </a:ext>
            </a:extLst>
          </p:cNvPr>
          <p:cNvGrpSpPr/>
          <p:nvPr/>
        </p:nvGrpSpPr>
        <p:grpSpPr>
          <a:xfrm>
            <a:off x="2132989" y="1711842"/>
            <a:ext cx="7926023" cy="3274828"/>
            <a:chOff x="0" y="0"/>
            <a:chExt cx="3131268" cy="189115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84152FE-48C0-C471-3B0D-C8C8D4CFEF12}"/>
                </a:ext>
              </a:extLst>
            </p:cNvPr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1FE7808-8A69-ADEC-8E13-69518A25DF81}"/>
                </a:ext>
              </a:extLst>
            </p:cNvPr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B4AB85E-A703-0EC1-09A7-7D1BDD8B5020}"/>
              </a:ext>
            </a:extLst>
          </p:cNvPr>
          <p:cNvSpPr/>
          <p:nvPr/>
        </p:nvSpPr>
        <p:spPr>
          <a:xfrm>
            <a:off x="8484599" y="2130353"/>
            <a:ext cx="4307231" cy="4979459"/>
          </a:xfrm>
          <a:custGeom>
            <a:avLst/>
            <a:gdLst/>
            <a:ahLst/>
            <a:cxnLst/>
            <a:rect l="l" t="t" r="r" b="b"/>
            <a:pathLst>
              <a:path w="6460847" h="7469188">
                <a:moveTo>
                  <a:pt x="0" y="0"/>
                </a:moveTo>
                <a:lnTo>
                  <a:pt x="6460848" y="0"/>
                </a:lnTo>
                <a:lnTo>
                  <a:pt x="6460848" y="7469188"/>
                </a:lnTo>
                <a:lnTo>
                  <a:pt x="0" y="74691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67543B5-3A3E-7C5E-3E94-3620F7F23D78}"/>
              </a:ext>
            </a:extLst>
          </p:cNvPr>
          <p:cNvSpPr txBox="1"/>
          <p:nvPr/>
        </p:nvSpPr>
        <p:spPr>
          <a:xfrm>
            <a:off x="2257384" y="2080384"/>
            <a:ext cx="702483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Nunito"/>
                <a:sym typeface="Nunito"/>
              </a:rPr>
              <a:t>3. Chia sẻ về lợi ích của hoạt động sản xuất nông nghiệp ở địa phương em 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B99A915-663C-AD65-D423-B25613B1C58C}"/>
              </a:ext>
            </a:extLst>
          </p:cNvPr>
          <p:cNvSpPr/>
          <p:nvPr/>
        </p:nvSpPr>
        <p:spPr>
          <a:xfrm>
            <a:off x="685800" y="4021707"/>
            <a:ext cx="1075341" cy="1196750"/>
          </a:xfrm>
          <a:custGeom>
            <a:avLst/>
            <a:gdLst/>
            <a:ahLst/>
            <a:cxnLst/>
            <a:rect l="l" t="t" r="r" b="b"/>
            <a:pathLst>
              <a:path w="1613011" h="1795125">
                <a:moveTo>
                  <a:pt x="0" y="0"/>
                </a:moveTo>
                <a:lnTo>
                  <a:pt x="1613011" y="0"/>
                </a:lnTo>
                <a:lnTo>
                  <a:pt x="1613011" y="1795125"/>
                </a:lnTo>
                <a:lnTo>
                  <a:pt x="0" y="17951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96B0F42-7DB8-77ED-60D3-13023233DFF1}"/>
              </a:ext>
            </a:extLst>
          </p:cNvPr>
          <p:cNvSpPr/>
          <p:nvPr/>
        </p:nvSpPr>
        <p:spPr>
          <a:xfrm>
            <a:off x="-258870" y="4545103"/>
            <a:ext cx="2531471" cy="2453580"/>
          </a:xfrm>
          <a:custGeom>
            <a:avLst/>
            <a:gdLst/>
            <a:ahLst/>
            <a:cxnLst/>
            <a:rect l="l" t="t" r="r" b="b"/>
            <a:pathLst>
              <a:path w="3797207" h="3680370">
                <a:moveTo>
                  <a:pt x="0" y="0"/>
                </a:moveTo>
                <a:lnTo>
                  <a:pt x="3797207" y="0"/>
                </a:lnTo>
                <a:lnTo>
                  <a:pt x="3797207" y="3680370"/>
                </a:lnTo>
                <a:lnTo>
                  <a:pt x="0" y="3680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D35BA63-9839-1989-DB2C-7BADC7F1FD8D}"/>
              </a:ext>
            </a:extLst>
          </p:cNvPr>
          <p:cNvSpPr/>
          <p:nvPr/>
        </p:nvSpPr>
        <p:spPr>
          <a:xfrm>
            <a:off x="-1752600" y="-551375"/>
            <a:ext cx="4876800" cy="1381760"/>
          </a:xfrm>
          <a:custGeom>
            <a:avLst/>
            <a:gdLst/>
            <a:ahLst/>
            <a:cxnLst/>
            <a:rect l="l" t="t" r="r" b="b"/>
            <a:pathLst>
              <a:path w="7315200" h="2072640">
                <a:moveTo>
                  <a:pt x="0" y="0"/>
                </a:moveTo>
                <a:lnTo>
                  <a:pt x="7315200" y="0"/>
                </a:lnTo>
                <a:lnTo>
                  <a:pt x="731520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9589F38-3238-3327-0796-D220EE7BB984}"/>
              </a:ext>
            </a:extLst>
          </p:cNvPr>
          <p:cNvSpPr/>
          <p:nvPr/>
        </p:nvSpPr>
        <p:spPr>
          <a:xfrm flipH="1">
            <a:off x="8691207" y="-392879"/>
            <a:ext cx="4876800" cy="1223264"/>
          </a:xfrm>
          <a:custGeom>
            <a:avLst/>
            <a:gdLst/>
            <a:ahLst/>
            <a:cxnLst/>
            <a:rect l="l" t="t" r="r" b="b"/>
            <a:pathLst>
              <a:path w="7315200" h="1834896">
                <a:moveTo>
                  <a:pt x="7315200" y="0"/>
                </a:moveTo>
                <a:lnTo>
                  <a:pt x="0" y="0"/>
                </a:lnTo>
                <a:lnTo>
                  <a:pt x="0" y="1834896"/>
                </a:lnTo>
                <a:lnTo>
                  <a:pt x="7315200" y="183489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0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9" r="-44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264504" y="1741030"/>
            <a:ext cx="4542739" cy="2743200"/>
          </a:xfrm>
          <a:custGeom>
            <a:avLst/>
            <a:gdLst/>
            <a:ahLst/>
            <a:cxnLst/>
            <a:rect l="l" t="t" r="r" b="b"/>
            <a:pathLst>
              <a:path w="6814109" h="4114800">
                <a:moveTo>
                  <a:pt x="0" y="0"/>
                </a:moveTo>
                <a:lnTo>
                  <a:pt x="6814109" y="0"/>
                </a:lnTo>
                <a:lnTo>
                  <a:pt x="68141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86266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0" y="0"/>
                </a:moveTo>
                <a:lnTo>
                  <a:pt x="6269530" y="0"/>
                </a:lnTo>
                <a:lnTo>
                  <a:pt x="6269530" y="3032590"/>
                </a:lnTo>
                <a:lnTo>
                  <a:pt x="0" y="303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039764" y="1098501"/>
            <a:ext cx="3752067" cy="3464443"/>
          </a:xfrm>
          <a:custGeom>
            <a:avLst/>
            <a:gdLst/>
            <a:ahLst/>
            <a:cxnLst/>
            <a:rect l="l" t="t" r="r" b="b"/>
            <a:pathLst>
              <a:path w="5628101" h="5196665">
                <a:moveTo>
                  <a:pt x="0" y="0"/>
                </a:moveTo>
                <a:lnTo>
                  <a:pt x="5628101" y="0"/>
                </a:lnTo>
                <a:lnTo>
                  <a:pt x="5628101" y="5196665"/>
                </a:lnTo>
                <a:lnTo>
                  <a:pt x="0" y="519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9039763" y="2707757"/>
            <a:ext cx="4179687" cy="2021727"/>
          </a:xfrm>
          <a:custGeom>
            <a:avLst/>
            <a:gdLst/>
            <a:ahLst/>
            <a:cxnLst/>
            <a:rect l="l" t="t" r="r" b="b"/>
            <a:pathLst>
              <a:path w="6269530" h="3032590">
                <a:moveTo>
                  <a:pt x="6269530" y="0"/>
                </a:moveTo>
                <a:lnTo>
                  <a:pt x="0" y="0"/>
                </a:lnTo>
                <a:lnTo>
                  <a:pt x="0" y="3032590"/>
                </a:lnTo>
                <a:lnTo>
                  <a:pt x="6269530" y="3032590"/>
                </a:lnTo>
                <a:lnTo>
                  <a:pt x="6269530" y="0"/>
                </a:lnTo>
                <a:close/>
              </a:path>
            </a:pathLst>
          </a:custGeom>
          <a:blipFill>
            <a:blip r:embed="rId4"/>
            <a:stretch>
              <a:fillRect l="-5294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132989" y="1035504"/>
            <a:ext cx="7926023" cy="4786992"/>
            <a:chOff x="0" y="0"/>
            <a:chExt cx="3131268" cy="18911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1268" cy="1891157"/>
            </a:xfrm>
            <a:custGeom>
              <a:avLst/>
              <a:gdLst/>
              <a:ahLst/>
              <a:cxnLst/>
              <a:rect l="l" t="t" r="r" b="b"/>
              <a:pathLst>
                <a:path w="3131268" h="1891157">
                  <a:moveTo>
                    <a:pt x="33210" y="0"/>
                  </a:moveTo>
                  <a:lnTo>
                    <a:pt x="3098058" y="0"/>
                  </a:lnTo>
                  <a:cubicBezTo>
                    <a:pt x="3116400" y="0"/>
                    <a:pt x="3131268" y="14869"/>
                    <a:pt x="3131268" y="33210"/>
                  </a:cubicBezTo>
                  <a:lnTo>
                    <a:pt x="3131268" y="1857947"/>
                  </a:lnTo>
                  <a:cubicBezTo>
                    <a:pt x="3131268" y="1876289"/>
                    <a:pt x="3116400" y="1891157"/>
                    <a:pt x="3098058" y="1891157"/>
                  </a:cubicBezTo>
                  <a:lnTo>
                    <a:pt x="33210" y="1891157"/>
                  </a:lnTo>
                  <a:cubicBezTo>
                    <a:pt x="14869" y="1891157"/>
                    <a:pt x="0" y="1876289"/>
                    <a:pt x="0" y="1857947"/>
                  </a:cubicBezTo>
                  <a:lnTo>
                    <a:pt x="0" y="33210"/>
                  </a:lnTo>
                  <a:cubicBezTo>
                    <a:pt x="0" y="14869"/>
                    <a:pt x="14869" y="0"/>
                    <a:pt x="33210" y="0"/>
                  </a:cubicBez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31268" cy="192925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9175897" y="3009014"/>
            <a:ext cx="3880844" cy="4185953"/>
          </a:xfrm>
          <a:custGeom>
            <a:avLst/>
            <a:gdLst/>
            <a:ahLst/>
            <a:cxnLst/>
            <a:rect l="l" t="t" r="r" b="b"/>
            <a:pathLst>
              <a:path w="7442965" h="7396447">
                <a:moveTo>
                  <a:pt x="7442966" y="0"/>
                </a:moveTo>
                <a:lnTo>
                  <a:pt x="0" y="0"/>
                </a:lnTo>
                <a:lnTo>
                  <a:pt x="0" y="7396446"/>
                </a:lnTo>
                <a:lnTo>
                  <a:pt x="7442966" y="7396446"/>
                </a:lnTo>
                <a:lnTo>
                  <a:pt x="74429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5800" y="4342188"/>
            <a:ext cx="1075341" cy="1196750"/>
          </a:xfrm>
          <a:custGeom>
            <a:avLst/>
            <a:gdLst/>
            <a:ahLst/>
            <a:cxnLst/>
            <a:rect l="l" t="t" r="r" b="b"/>
            <a:pathLst>
              <a:path w="1613011" h="1795125">
                <a:moveTo>
                  <a:pt x="0" y="0"/>
                </a:moveTo>
                <a:lnTo>
                  <a:pt x="1613011" y="0"/>
                </a:lnTo>
                <a:lnTo>
                  <a:pt x="1613011" y="1795126"/>
                </a:lnTo>
                <a:lnTo>
                  <a:pt x="0" y="17951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58870" y="4545103"/>
            <a:ext cx="2531471" cy="2453580"/>
          </a:xfrm>
          <a:custGeom>
            <a:avLst/>
            <a:gdLst/>
            <a:ahLst/>
            <a:cxnLst/>
            <a:rect l="l" t="t" r="r" b="b"/>
            <a:pathLst>
              <a:path w="3797207" h="3680370">
                <a:moveTo>
                  <a:pt x="0" y="0"/>
                </a:moveTo>
                <a:lnTo>
                  <a:pt x="3797207" y="0"/>
                </a:lnTo>
                <a:lnTo>
                  <a:pt x="3797207" y="3680370"/>
                </a:lnTo>
                <a:lnTo>
                  <a:pt x="0" y="36803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1752600" y="-551375"/>
            <a:ext cx="4876800" cy="1381760"/>
          </a:xfrm>
          <a:custGeom>
            <a:avLst/>
            <a:gdLst/>
            <a:ahLst/>
            <a:cxnLst/>
            <a:rect l="l" t="t" r="r" b="b"/>
            <a:pathLst>
              <a:path w="7315200" h="2072640">
                <a:moveTo>
                  <a:pt x="0" y="0"/>
                </a:moveTo>
                <a:lnTo>
                  <a:pt x="7315200" y="0"/>
                </a:lnTo>
                <a:lnTo>
                  <a:pt x="7315200" y="2072640"/>
                </a:lnTo>
                <a:lnTo>
                  <a:pt x="0" y="2072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8691207" y="-392879"/>
            <a:ext cx="4876800" cy="1223264"/>
          </a:xfrm>
          <a:custGeom>
            <a:avLst/>
            <a:gdLst/>
            <a:ahLst/>
            <a:cxnLst/>
            <a:rect l="l" t="t" r="r" b="b"/>
            <a:pathLst>
              <a:path w="7315200" h="1834896">
                <a:moveTo>
                  <a:pt x="7315200" y="0"/>
                </a:moveTo>
                <a:lnTo>
                  <a:pt x="0" y="0"/>
                </a:lnTo>
                <a:lnTo>
                  <a:pt x="0" y="1834896"/>
                </a:lnTo>
                <a:lnTo>
                  <a:pt x="7315200" y="183489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A blue and orange text&#10;&#10;AI-generated content may be incorrect.">
            <a:extLst>
              <a:ext uri="{FF2B5EF4-FFF2-40B4-BE49-F238E27FC236}">
                <a16:creationId xmlns:a16="http://schemas.microsoft.com/office/drawing/2014/main" id="{CF0D21F1-1029-786F-91CD-2DA3D5B9FB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47" y="1991779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115</Words>
  <Application>Microsoft Office PowerPoint</Application>
  <PresentationFormat>Widescreen</PresentationFormat>
  <Paragraphs>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等线</vt:lpstr>
      <vt:lpstr>等线</vt:lpstr>
      <vt:lpstr>等线 Light</vt:lpstr>
      <vt:lpstr>Nunito</vt:lpstr>
      <vt:lpstr>千图网海量PPT模板www.58pic.com ​​</vt:lpstr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51</cp:revision>
  <dcterms:created xsi:type="dcterms:W3CDTF">2022-08-11T01:45:13Z</dcterms:created>
  <dcterms:modified xsi:type="dcterms:W3CDTF">2025-12-03T06:51:58Z</dcterms:modified>
</cp:coreProperties>
</file>