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98" r:id="rId4"/>
  </p:sldMasterIdLst>
  <p:notesMasterIdLst>
    <p:notesMasterId r:id="rId13"/>
  </p:notesMasterIdLst>
  <p:sldIdLst>
    <p:sldId id="265" r:id="rId5"/>
    <p:sldId id="266" r:id="rId6"/>
    <p:sldId id="262" r:id="rId7"/>
    <p:sldId id="274" r:id="rId8"/>
    <p:sldId id="280" r:id="rId9"/>
    <p:sldId id="281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22BC-71A0-4B78-85BD-1273D55E84F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6F50-F3BB-46A1-B648-29F234CE9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1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91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43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67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08" y="254991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850" y="133215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906886" y="2368110"/>
            <a:ext cx="6386195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5: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Ôn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chủ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đề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uLnTx/>
                <a:uFillTx/>
                <a:ea typeface="+mn-ea"/>
                <a:cs typeface="UTM Avo" panose="020406030505060202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9446" y="4013657"/>
            <a:ext cx="5252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V="1">
            <a:off x="8782051" y="3701336"/>
            <a:ext cx="2540000" cy="2620645"/>
            <a:chOff x="1308" y="1009"/>
            <a:chExt cx="1001" cy="1033"/>
          </a:xfrm>
        </p:grpSpPr>
        <p:sp>
          <p:nvSpPr>
            <p:cNvPr id="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3699" y="101522"/>
            <a:ext cx="10902445" cy="14963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600" dirty="0" err="1">
                <a:solidFill>
                  <a:schemeClr val="tx1"/>
                </a:solidFill>
              </a:rPr>
              <a:t>Chọn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ảnh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qua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mốc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nhau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Content Placeholder 8" descr="ta-nguoit-than-trong-gia-dinh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33270" y="1690254"/>
            <a:ext cx="8186102" cy="4595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9941" descr="1-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08" y="254991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542925" y="71438"/>
            <a:ext cx="11172825" cy="895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3. Chia </a:t>
            </a:r>
            <a:r>
              <a:rPr lang="en-US" sz="3600" b="1" dirty="0" err="1">
                <a:solidFill>
                  <a:schemeClr val="tx1"/>
                </a:solidFill>
              </a:rPr>
              <a:t>sẻ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với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bạn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những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việc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em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hằng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ngày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để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phòng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hỏa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hoạn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giữ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vệ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sinh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xung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quanh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nhà</a:t>
            </a:r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15" name="图片 39940" descr="1-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5858" y="4138613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93408"/>
              </p:ext>
            </p:extLst>
          </p:nvPr>
        </p:nvGraphicFramePr>
        <p:xfrm>
          <a:off x="1400172" y="1476904"/>
          <a:ext cx="971550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Phòng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tránh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hỏa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hoạn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 </a:t>
                      </a:r>
                      <a:r>
                        <a:rPr lang="en-US" sz="3600" dirty="0" err="1"/>
                        <a:t>Giữ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vệ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sinh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 kết: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thích nhất nội dung nào trong chủ đề Gia đình? Vì sao em thích nội dung đó?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strike="noStrike" kern="1200" cap="none" spc="0" normalizeH="0" baseline="0" noProof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99"/>
          <a:stretch/>
        </p:blipFill>
        <p:spPr>
          <a:xfrm>
            <a:off x="1457325" y="113072"/>
            <a:ext cx="9372600" cy="52688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635" y="-1270"/>
            <a:ext cx="12191365" cy="685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468" y="1275805"/>
            <a:ext cx="5535795" cy="1084217"/>
          </a:xfrm>
        </p:spPr>
        <p:txBody>
          <a:bodyPr>
            <a:normAutofit/>
          </a:bodyPr>
          <a:lstStyle/>
          <a:p>
            <a:r>
              <a:rPr lang="en-US" sz="33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327468" y="3133971"/>
            <a:ext cx="5535795" cy="1084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 về gia đình, về an </a:t>
            </a:r>
            <a:r>
              <a:rPr lang="en-US" sz="3600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endParaRPr lang="en-US" sz="36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tốt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196</Words>
  <Application>Microsoft Office PowerPoint</Application>
  <PresentationFormat>Widescreen</PresentationFormat>
  <Paragraphs>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Microsoft YaHei</vt:lpstr>
      <vt:lpstr>SimSun</vt:lpstr>
      <vt:lpstr>.VnAvant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字魂59号-创粗黑</vt:lpstr>
      <vt:lpstr>Office Theme</vt:lpstr>
      <vt:lpstr>1_Office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</cp:revision>
  <dcterms:created xsi:type="dcterms:W3CDTF">2021-05-08T02:21:00Z</dcterms:created>
  <dcterms:modified xsi:type="dcterms:W3CDTF">2025-12-03T05:50:40Z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