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  <p:sldMasterId id="2147483691" r:id="rId3"/>
    <p:sldMasterId id="2147483703" r:id="rId4"/>
  </p:sldMasterIdLst>
  <p:notesMasterIdLst>
    <p:notesMasterId r:id="rId11"/>
  </p:notesMasterIdLst>
  <p:sldIdLst>
    <p:sldId id="258" r:id="rId5"/>
    <p:sldId id="333" r:id="rId6"/>
    <p:sldId id="326" r:id="rId7"/>
    <p:sldId id="327" r:id="rId8"/>
    <p:sldId id="329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3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9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61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66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89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1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51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0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2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09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8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5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9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11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46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3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5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30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58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6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0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66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33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08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136EB-A85A-1F72-C2E5-00F5DD3B6E2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63A6A-A5C4-137E-8CDA-FA5FF1060F88}"/>
              </a:ext>
            </a:extLst>
          </p:cNvPr>
          <p:cNvSpPr/>
          <p:nvPr userDrawn="1"/>
        </p:nvSpPr>
        <p:spPr>
          <a:xfrm>
            <a:off x="344130" y="216311"/>
            <a:ext cx="11444748" cy="6410632"/>
          </a:xfrm>
          <a:prstGeom prst="roundRect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B39432-2E29-9FB1-5223-ADA2A4EF2B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93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2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0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74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78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FE904D3-890A-8186-C1E1-DBCFD7E4F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62" y="686977"/>
            <a:ext cx="7200000" cy="5547841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9E7B12-AF20-CBF4-DAC9-977578FB2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7" y="94318"/>
            <a:ext cx="1397726" cy="139772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8FBAAE-7A07-0D40-7F4C-87BB8EAE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180D1F-37B5-6B58-3845-50575E075175}"/>
              </a:ext>
            </a:extLst>
          </p:cNvPr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3497E5D-8992-B008-8538-687D9179167F}"/>
                </a:ext>
              </a:extLst>
            </p:cNvPr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6561EC-F231-9EC8-94C9-7F753332503F}"/>
                </a:ext>
              </a:extLst>
            </p:cNvPr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4225A48-BC73-3CE1-B459-F757189BE796}"/>
              </a:ext>
            </a:extLst>
          </p:cNvPr>
          <p:cNvSpPr/>
          <p:nvPr/>
        </p:nvSpPr>
        <p:spPr>
          <a:xfrm>
            <a:off x="1940477" y="-237865"/>
            <a:ext cx="3324495" cy="113863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640D92-40F5-33FF-7C56-0D0A658DB9ED}"/>
              </a:ext>
            </a:extLst>
          </p:cNvPr>
          <p:cNvSpPr/>
          <p:nvPr/>
        </p:nvSpPr>
        <p:spPr>
          <a:xfrm>
            <a:off x="-353415" y="-237865"/>
            <a:ext cx="3074723" cy="3905537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F05332-A04B-2F9A-57F6-11D6A73A4EA6}"/>
              </a:ext>
            </a:extLst>
          </p:cNvPr>
          <p:cNvSpPr/>
          <p:nvPr/>
        </p:nvSpPr>
        <p:spPr>
          <a:xfrm flipH="1">
            <a:off x="-316977" y="1860955"/>
            <a:ext cx="4904273" cy="6969897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B1831A-D996-B9C4-9A93-24880EA878EC}"/>
              </a:ext>
            </a:extLst>
          </p:cNvPr>
          <p:cNvSpPr/>
          <p:nvPr/>
        </p:nvSpPr>
        <p:spPr>
          <a:xfrm>
            <a:off x="2135160" y="5618593"/>
            <a:ext cx="4381722" cy="2230695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97080D-B4DF-E328-E144-0090EC4FCF93}"/>
              </a:ext>
            </a:extLst>
          </p:cNvPr>
          <p:cNvSpPr/>
          <p:nvPr/>
        </p:nvSpPr>
        <p:spPr>
          <a:xfrm flipH="1">
            <a:off x="5183183" y="-293825"/>
            <a:ext cx="1825634" cy="62528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&#10;&#10;AI-generated content may be incorrect.">
            <a:extLst>
              <a:ext uri="{FF2B5EF4-FFF2-40B4-BE49-F238E27FC236}">
                <a16:creationId xmlns:a16="http://schemas.microsoft.com/office/drawing/2014/main" id="{A2D842AF-F2BB-D84F-B821-222A3E133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1390369"/>
            <a:ext cx="5593499" cy="45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9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899838" y="631689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421988" y="590636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4650828" y="3121572"/>
            <a:ext cx="5391806" cy="1040525"/>
          </a:xfrm>
          <a:custGeom>
            <a:avLst/>
            <a:gdLst>
              <a:gd name="connsiteX0" fmla="*/ 0 w 5391806"/>
              <a:gd name="connsiteY0" fmla="*/ 1008994 h 1040525"/>
              <a:gd name="connsiteX1" fmla="*/ 141889 w 5391806"/>
              <a:gd name="connsiteY1" fmla="*/ 961697 h 1040525"/>
              <a:gd name="connsiteX2" fmla="*/ 583324 w 5391806"/>
              <a:gd name="connsiteY2" fmla="*/ 1008994 h 1040525"/>
              <a:gd name="connsiteX3" fmla="*/ 804041 w 5391806"/>
              <a:gd name="connsiteY3" fmla="*/ 1040525 h 1040525"/>
              <a:gd name="connsiteX4" fmla="*/ 930165 w 5391806"/>
              <a:gd name="connsiteY4" fmla="*/ 1024759 h 1040525"/>
              <a:gd name="connsiteX5" fmla="*/ 1135117 w 5391806"/>
              <a:gd name="connsiteY5" fmla="*/ 1008994 h 1040525"/>
              <a:gd name="connsiteX6" fmla="*/ 1229710 w 5391806"/>
              <a:gd name="connsiteY6" fmla="*/ 993228 h 1040525"/>
              <a:gd name="connsiteX7" fmla="*/ 1340069 w 5391806"/>
              <a:gd name="connsiteY7" fmla="*/ 977462 h 1040525"/>
              <a:gd name="connsiteX8" fmla="*/ 1403131 w 5391806"/>
              <a:gd name="connsiteY8" fmla="*/ 961697 h 1040525"/>
              <a:gd name="connsiteX9" fmla="*/ 1497724 w 5391806"/>
              <a:gd name="connsiteY9" fmla="*/ 914400 h 1040525"/>
              <a:gd name="connsiteX10" fmla="*/ 1545020 w 5391806"/>
              <a:gd name="connsiteY10" fmla="*/ 882869 h 1040525"/>
              <a:gd name="connsiteX11" fmla="*/ 1639613 w 5391806"/>
              <a:gd name="connsiteY11" fmla="*/ 867104 h 1040525"/>
              <a:gd name="connsiteX12" fmla="*/ 1749972 w 5391806"/>
              <a:gd name="connsiteY12" fmla="*/ 804042 h 1040525"/>
              <a:gd name="connsiteX13" fmla="*/ 1813034 w 5391806"/>
              <a:gd name="connsiteY13" fmla="*/ 725214 h 1040525"/>
              <a:gd name="connsiteX14" fmla="*/ 1828800 w 5391806"/>
              <a:gd name="connsiteY14" fmla="*/ 441435 h 1040525"/>
              <a:gd name="connsiteX15" fmla="*/ 1939158 w 5391806"/>
              <a:gd name="connsiteY15" fmla="*/ 299545 h 1040525"/>
              <a:gd name="connsiteX16" fmla="*/ 1970689 w 5391806"/>
              <a:gd name="connsiteY16" fmla="*/ 252249 h 1040525"/>
              <a:gd name="connsiteX17" fmla="*/ 2017986 w 5391806"/>
              <a:gd name="connsiteY17" fmla="*/ 236483 h 1040525"/>
              <a:gd name="connsiteX18" fmla="*/ 2096813 w 5391806"/>
              <a:gd name="connsiteY18" fmla="*/ 157656 h 1040525"/>
              <a:gd name="connsiteX19" fmla="*/ 2128344 w 5391806"/>
              <a:gd name="connsiteY19" fmla="*/ 110359 h 1040525"/>
              <a:gd name="connsiteX20" fmla="*/ 2238703 w 5391806"/>
              <a:gd name="connsiteY20" fmla="*/ 63062 h 1040525"/>
              <a:gd name="connsiteX21" fmla="*/ 2333296 w 5391806"/>
              <a:gd name="connsiteY21" fmla="*/ 0 h 1040525"/>
              <a:gd name="connsiteX22" fmla="*/ 2743200 w 5391806"/>
              <a:gd name="connsiteY22" fmla="*/ 15766 h 1040525"/>
              <a:gd name="connsiteX23" fmla="*/ 2758965 w 5391806"/>
              <a:gd name="connsiteY23" fmla="*/ 63062 h 1040525"/>
              <a:gd name="connsiteX24" fmla="*/ 2790496 w 5391806"/>
              <a:gd name="connsiteY24" fmla="*/ 110359 h 1040525"/>
              <a:gd name="connsiteX25" fmla="*/ 2900855 w 5391806"/>
              <a:gd name="connsiteY25" fmla="*/ 189187 h 1040525"/>
              <a:gd name="connsiteX26" fmla="*/ 3153103 w 5391806"/>
              <a:gd name="connsiteY26" fmla="*/ 189187 h 1040525"/>
              <a:gd name="connsiteX27" fmla="*/ 3389586 w 5391806"/>
              <a:gd name="connsiteY27" fmla="*/ 204952 h 1040525"/>
              <a:gd name="connsiteX28" fmla="*/ 3594538 w 5391806"/>
              <a:gd name="connsiteY28" fmla="*/ 220718 h 1040525"/>
              <a:gd name="connsiteX29" fmla="*/ 3657600 w 5391806"/>
              <a:gd name="connsiteY29" fmla="*/ 252249 h 1040525"/>
              <a:gd name="connsiteX30" fmla="*/ 4020206 w 5391806"/>
              <a:gd name="connsiteY30" fmla="*/ 362607 h 1040525"/>
              <a:gd name="connsiteX31" fmla="*/ 4114800 w 5391806"/>
              <a:gd name="connsiteY31" fmla="*/ 409904 h 1040525"/>
              <a:gd name="connsiteX32" fmla="*/ 4162096 w 5391806"/>
              <a:gd name="connsiteY32" fmla="*/ 441435 h 1040525"/>
              <a:gd name="connsiteX33" fmla="*/ 4351282 w 5391806"/>
              <a:gd name="connsiteY33" fmla="*/ 504497 h 1040525"/>
              <a:gd name="connsiteX34" fmla="*/ 4745420 w 5391806"/>
              <a:gd name="connsiteY34" fmla="*/ 520262 h 1040525"/>
              <a:gd name="connsiteX35" fmla="*/ 4808482 w 5391806"/>
              <a:gd name="connsiteY35" fmla="*/ 536028 h 1040525"/>
              <a:gd name="connsiteX36" fmla="*/ 4966138 w 5391806"/>
              <a:gd name="connsiteY36" fmla="*/ 567559 h 1040525"/>
              <a:gd name="connsiteX37" fmla="*/ 5123793 w 5391806"/>
              <a:gd name="connsiteY37" fmla="*/ 614856 h 1040525"/>
              <a:gd name="connsiteX38" fmla="*/ 5391806 w 5391806"/>
              <a:gd name="connsiteY38" fmla="*/ 630621 h 10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806" h="1040525">
                <a:moveTo>
                  <a:pt x="0" y="1008994"/>
                </a:moveTo>
                <a:cubicBezTo>
                  <a:pt x="47296" y="993228"/>
                  <a:pt x="92318" y="956386"/>
                  <a:pt x="141889" y="961697"/>
                </a:cubicBezTo>
                <a:lnTo>
                  <a:pt x="583324" y="1008994"/>
                </a:lnTo>
                <a:cubicBezTo>
                  <a:pt x="670853" y="1038170"/>
                  <a:pt x="665883" y="1040525"/>
                  <a:pt x="804041" y="1040525"/>
                </a:cubicBezTo>
                <a:cubicBezTo>
                  <a:pt x="846410" y="1040525"/>
                  <a:pt x="887987" y="1028776"/>
                  <a:pt x="930165" y="1024759"/>
                </a:cubicBezTo>
                <a:cubicBezTo>
                  <a:pt x="998375" y="1018263"/>
                  <a:pt x="1066800" y="1014249"/>
                  <a:pt x="1135117" y="1008994"/>
                </a:cubicBezTo>
                <a:lnTo>
                  <a:pt x="1229710" y="993228"/>
                </a:lnTo>
                <a:cubicBezTo>
                  <a:pt x="1266438" y="987577"/>
                  <a:pt x="1303509" y="984109"/>
                  <a:pt x="1340069" y="977462"/>
                </a:cubicBezTo>
                <a:cubicBezTo>
                  <a:pt x="1361387" y="973586"/>
                  <a:pt x="1382110" y="966952"/>
                  <a:pt x="1403131" y="961697"/>
                </a:cubicBezTo>
                <a:cubicBezTo>
                  <a:pt x="1538673" y="871335"/>
                  <a:pt x="1367181" y="979672"/>
                  <a:pt x="1497724" y="914400"/>
                </a:cubicBezTo>
                <a:cubicBezTo>
                  <a:pt x="1514671" y="905926"/>
                  <a:pt x="1527045" y="888861"/>
                  <a:pt x="1545020" y="882869"/>
                </a:cubicBezTo>
                <a:cubicBezTo>
                  <a:pt x="1575346" y="872761"/>
                  <a:pt x="1608082" y="872359"/>
                  <a:pt x="1639613" y="867104"/>
                </a:cubicBezTo>
                <a:cubicBezTo>
                  <a:pt x="1655130" y="859346"/>
                  <a:pt x="1735116" y="822611"/>
                  <a:pt x="1749972" y="804042"/>
                </a:cubicBezTo>
                <a:cubicBezTo>
                  <a:pt x="1837004" y="695253"/>
                  <a:pt x="1677488" y="815579"/>
                  <a:pt x="1813034" y="725214"/>
                </a:cubicBezTo>
                <a:cubicBezTo>
                  <a:pt x="1818289" y="630621"/>
                  <a:pt x="1809477" y="534182"/>
                  <a:pt x="1828800" y="441435"/>
                </a:cubicBezTo>
                <a:cubicBezTo>
                  <a:pt x="1842082" y="377684"/>
                  <a:pt x="1901631" y="344578"/>
                  <a:pt x="1939158" y="299545"/>
                </a:cubicBezTo>
                <a:cubicBezTo>
                  <a:pt x="1951288" y="284989"/>
                  <a:pt x="1955893" y="264085"/>
                  <a:pt x="1970689" y="252249"/>
                </a:cubicBezTo>
                <a:cubicBezTo>
                  <a:pt x="1983666" y="241868"/>
                  <a:pt x="2002220" y="241738"/>
                  <a:pt x="2017986" y="236483"/>
                </a:cubicBezTo>
                <a:cubicBezTo>
                  <a:pt x="2102071" y="110356"/>
                  <a:pt x="1991708" y="262763"/>
                  <a:pt x="2096813" y="157656"/>
                </a:cubicBezTo>
                <a:cubicBezTo>
                  <a:pt x="2110211" y="144258"/>
                  <a:pt x="2113788" y="122489"/>
                  <a:pt x="2128344" y="110359"/>
                </a:cubicBezTo>
                <a:cubicBezTo>
                  <a:pt x="2191490" y="57737"/>
                  <a:pt x="2179562" y="95918"/>
                  <a:pt x="2238703" y="63062"/>
                </a:cubicBezTo>
                <a:cubicBezTo>
                  <a:pt x="2271830" y="44658"/>
                  <a:pt x="2333296" y="0"/>
                  <a:pt x="2333296" y="0"/>
                </a:cubicBezTo>
                <a:cubicBezTo>
                  <a:pt x="2469931" y="5255"/>
                  <a:pt x="2607941" y="-4272"/>
                  <a:pt x="2743200" y="15766"/>
                </a:cubicBezTo>
                <a:cubicBezTo>
                  <a:pt x="2759639" y="18201"/>
                  <a:pt x="2751533" y="48198"/>
                  <a:pt x="2758965" y="63062"/>
                </a:cubicBezTo>
                <a:cubicBezTo>
                  <a:pt x="2767439" y="80010"/>
                  <a:pt x="2778165" y="95973"/>
                  <a:pt x="2790496" y="110359"/>
                </a:cubicBezTo>
                <a:cubicBezTo>
                  <a:pt x="2850346" y="180184"/>
                  <a:pt x="2833721" y="166808"/>
                  <a:pt x="2900855" y="189187"/>
                </a:cubicBezTo>
                <a:cubicBezTo>
                  <a:pt x="3041266" y="161104"/>
                  <a:pt x="2942888" y="173017"/>
                  <a:pt x="3153103" y="189187"/>
                </a:cubicBezTo>
                <a:cubicBezTo>
                  <a:pt x="3231873" y="195246"/>
                  <a:pt x="3310784" y="199323"/>
                  <a:pt x="3389586" y="204952"/>
                </a:cubicBezTo>
                <a:lnTo>
                  <a:pt x="3594538" y="220718"/>
                </a:lnTo>
                <a:cubicBezTo>
                  <a:pt x="3615559" y="231228"/>
                  <a:pt x="3635665" y="243812"/>
                  <a:pt x="3657600" y="252249"/>
                </a:cubicBezTo>
                <a:cubicBezTo>
                  <a:pt x="3879409" y="337560"/>
                  <a:pt x="3740302" y="264640"/>
                  <a:pt x="4020206" y="362607"/>
                </a:cubicBezTo>
                <a:cubicBezTo>
                  <a:pt x="4053480" y="374253"/>
                  <a:pt x="4083983" y="392784"/>
                  <a:pt x="4114800" y="409904"/>
                </a:cubicBezTo>
                <a:cubicBezTo>
                  <a:pt x="4131363" y="419106"/>
                  <a:pt x="4144504" y="434398"/>
                  <a:pt x="4162096" y="441435"/>
                </a:cubicBezTo>
                <a:cubicBezTo>
                  <a:pt x="4223815" y="466123"/>
                  <a:pt x="4284862" y="501840"/>
                  <a:pt x="4351282" y="504497"/>
                </a:cubicBezTo>
                <a:lnTo>
                  <a:pt x="4745420" y="520262"/>
                </a:lnTo>
                <a:cubicBezTo>
                  <a:pt x="4766441" y="525517"/>
                  <a:pt x="4787235" y="531778"/>
                  <a:pt x="4808482" y="536028"/>
                </a:cubicBezTo>
                <a:cubicBezTo>
                  <a:pt x="4911702" y="556673"/>
                  <a:pt x="4880703" y="543149"/>
                  <a:pt x="4966138" y="567559"/>
                </a:cubicBezTo>
                <a:cubicBezTo>
                  <a:pt x="5041306" y="589035"/>
                  <a:pt x="5016847" y="593467"/>
                  <a:pt x="5123793" y="614856"/>
                </a:cubicBezTo>
                <a:cubicBezTo>
                  <a:pt x="5231950" y="636487"/>
                  <a:pt x="5279994" y="630621"/>
                  <a:pt x="5391806" y="63062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3.54167E-6 0.00023 C 0.01563 -0.00949 0.01732 -0.01065 0.03555 -0.01968 C 0.03828 -0.02084 0.04115 -0.02176 0.04388 -0.02292 C 0.05573 -0.03565 0.04323 -0.02385 0.07123 -0.03102 C 0.07448 -0.03172 0.07722 -0.03519 0.08047 -0.03588 C 0.0862 -0.03727 0.09206 -0.03704 0.09779 -0.0375 C 0.10235 -0.03635 0.10703 -0.03565 0.11146 -0.03426 C 0.1125 -0.03403 0.11342 -0.03334 0.11433 -0.03264 C 0.11641 -0.03102 0.11849 -0.0294 0.12071 -0.02778 L 0.18646 -0.0294 C 0.18776 -0.0294 0.18907 -0.0301 0.19024 -0.03102 C 0.19141 -0.03195 0.19258 -0.03311 0.19388 -0.03426 C 0.1944 -0.03542 0.19506 -0.03658 0.19571 -0.0375 C 0.20026 -0.04422 0.20573 -0.04954 0.2112 -0.05371 C 0.21263 -0.05486 0.21433 -0.05486 0.21576 -0.05533 C 0.22331 -0.07524 0.21068 -0.04028 0.21849 -0.06829 C 0.21967 -0.07246 0.22162 -0.07593 0.22305 -0.07963 C 0.22409 -0.08241 0.225 -0.08496 0.22592 -0.08797 C 0.22631 -0.08936 0.22631 -0.09121 0.22683 -0.09283 C 0.22826 -0.09815 0.22969 -0.10371 0.23138 -0.10903 C 0.23308 -0.11459 0.23503 -0.11991 0.23685 -0.12524 C 0.23776 -0.12801 0.23881 -0.13056 0.23959 -0.13334 C 0.24063 -0.13704 0.24284 -0.14514 0.24414 -0.14792 C 0.24701 -0.15371 0.25 -0.15926 0.25326 -0.16412 C 0.25404 -0.16528 0.25521 -0.16505 0.25599 -0.16574 C 0.2655 -0.17431 0.25508 -0.16783 0.26706 -0.17385 C 0.27526 -0.17338 0.2836 -0.17408 0.29167 -0.17223 C 0.29375 -0.17199 0.29532 -0.16875 0.29714 -0.16736 C 0.30013 -0.16551 0.30339 -0.16436 0.30638 -0.1625 C 0.30795 -0.16158 0.30938 -0.15996 0.31094 -0.15926 C 0.3142 -0.15787 0.31758 -0.15695 0.32097 -0.15602 C 0.32526 -0.15486 0.32943 -0.15348 0.33373 -0.15278 C 0.33894 -0.15186 0.34414 -0.15186 0.34935 -0.15116 L 0.36211 -0.14954 C 0.37592 -0.14051 0.36302 -0.14838 0.37683 -0.14144 C 0.37865 -0.14051 0.38047 -0.13912 0.3823 -0.1382 C 0.38555 -0.13658 0.38894 -0.13496 0.39232 -0.13334 C 0.40183 -0.12315 0.39167 -0.13241 0.40873 -0.12686 C 0.41159 -0.12593 0.4142 -0.12315 0.41706 -0.12199 C 0.4194 -0.12107 0.42188 -0.12107 0.42435 -0.12037 C 0.43138 -0.11829 0.43842 -0.1169 0.44532 -0.11389 C 0.45534 -0.10949 0.45013 -0.11111 0.46094 -0.10903 C 0.46342 -0.10741 0.46589 -0.10579 0.46823 -0.10417 C 0.46953 -0.10324 0.47058 -0.10139 0.47188 -0.10093 C 0.47552 -0.09931 0.47917 -0.09885 0.48282 -0.09769 C 0.48438 -0.09723 0.48594 -0.0963 0.4875 -0.09607 C 0.49414 -0.09422 0.50092 -0.09283 0.50756 -0.09121 C 0.50912 -0.09074 0.51055 -0.08982 0.51211 -0.08959 C 0.52461 -0.08681 0.52032 -0.08912 0.53138 -0.08611 C 0.53295 -0.08588 0.53438 -0.08519 0.53594 -0.08449 C 0.54323 -0.08519 0.55065 -0.0838 0.55782 -0.08611 C 0.55938 -0.08681 0.56068 -0.09283 0.56068 -0.0926 " pathEditMode="relative" rAng="0" ptsTypes="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34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1099294" y="5627191"/>
            <a:ext cx="9799079" cy="822960"/>
          </a:xfrm>
          <a:custGeom>
            <a:avLst/>
            <a:gdLst>
              <a:gd name="connsiteX0" fmla="*/ 0 w 9799079"/>
              <a:gd name="connsiteY0" fmla="*/ 0 h 822960"/>
              <a:gd name="connsiteX1" fmla="*/ 478426 w 9799079"/>
              <a:gd name="connsiteY1" fmla="*/ 0 h 822960"/>
              <a:gd name="connsiteX2" fmla="*/ 760870 w 9799079"/>
              <a:gd name="connsiteY2" fmla="*/ 0 h 822960"/>
              <a:gd name="connsiteX3" fmla="*/ 1141304 w 9799079"/>
              <a:gd name="connsiteY3" fmla="*/ 0 h 822960"/>
              <a:gd name="connsiteX4" fmla="*/ 1423749 w 9799079"/>
              <a:gd name="connsiteY4" fmla="*/ 0 h 822960"/>
              <a:gd name="connsiteX5" fmla="*/ 2098156 w 9799079"/>
              <a:gd name="connsiteY5" fmla="*/ 0 h 822960"/>
              <a:gd name="connsiteX6" fmla="*/ 2870554 w 9799079"/>
              <a:gd name="connsiteY6" fmla="*/ 0 h 822960"/>
              <a:gd name="connsiteX7" fmla="*/ 3446970 w 9799079"/>
              <a:gd name="connsiteY7" fmla="*/ 0 h 822960"/>
              <a:gd name="connsiteX8" fmla="*/ 4023387 w 9799079"/>
              <a:gd name="connsiteY8" fmla="*/ 0 h 822960"/>
              <a:gd name="connsiteX9" fmla="*/ 4403821 w 9799079"/>
              <a:gd name="connsiteY9" fmla="*/ 0 h 822960"/>
              <a:gd name="connsiteX10" fmla="*/ 5176219 w 9799079"/>
              <a:gd name="connsiteY10" fmla="*/ 0 h 822960"/>
              <a:gd name="connsiteX11" fmla="*/ 5458663 w 9799079"/>
              <a:gd name="connsiteY11" fmla="*/ 0 h 822960"/>
              <a:gd name="connsiteX12" fmla="*/ 5741107 w 9799079"/>
              <a:gd name="connsiteY12" fmla="*/ 0 h 822960"/>
              <a:gd name="connsiteX13" fmla="*/ 6415515 w 9799079"/>
              <a:gd name="connsiteY13" fmla="*/ 0 h 822960"/>
              <a:gd name="connsiteX14" fmla="*/ 6795949 w 9799079"/>
              <a:gd name="connsiteY14" fmla="*/ 0 h 822960"/>
              <a:gd name="connsiteX15" fmla="*/ 7568347 w 9799079"/>
              <a:gd name="connsiteY15" fmla="*/ 0 h 822960"/>
              <a:gd name="connsiteX16" fmla="*/ 7850792 w 9799079"/>
              <a:gd name="connsiteY16" fmla="*/ 0 h 822960"/>
              <a:gd name="connsiteX17" fmla="*/ 8525199 w 9799079"/>
              <a:gd name="connsiteY17" fmla="*/ 0 h 822960"/>
              <a:gd name="connsiteX18" fmla="*/ 9199606 w 9799079"/>
              <a:gd name="connsiteY18" fmla="*/ 0 h 822960"/>
              <a:gd name="connsiteX19" fmla="*/ 9799079 w 9799079"/>
              <a:gd name="connsiteY19" fmla="*/ 0 h 822960"/>
              <a:gd name="connsiteX20" fmla="*/ 9799079 w 9799079"/>
              <a:gd name="connsiteY20" fmla="*/ 395021 h 822960"/>
              <a:gd name="connsiteX21" fmla="*/ 9799079 w 9799079"/>
              <a:gd name="connsiteY21" fmla="*/ 822960 h 822960"/>
              <a:gd name="connsiteX22" fmla="*/ 9516635 w 9799079"/>
              <a:gd name="connsiteY22" fmla="*/ 822960 h 822960"/>
              <a:gd name="connsiteX23" fmla="*/ 8940219 w 9799079"/>
              <a:gd name="connsiteY23" fmla="*/ 822960 h 822960"/>
              <a:gd name="connsiteX24" fmla="*/ 8559784 w 9799079"/>
              <a:gd name="connsiteY24" fmla="*/ 822960 h 822960"/>
              <a:gd name="connsiteX25" fmla="*/ 8081358 w 9799079"/>
              <a:gd name="connsiteY25" fmla="*/ 822960 h 822960"/>
              <a:gd name="connsiteX26" fmla="*/ 7504942 w 9799079"/>
              <a:gd name="connsiteY26" fmla="*/ 822960 h 822960"/>
              <a:gd name="connsiteX27" fmla="*/ 6732544 w 9799079"/>
              <a:gd name="connsiteY27" fmla="*/ 822960 h 822960"/>
              <a:gd name="connsiteX28" fmla="*/ 6254118 w 9799079"/>
              <a:gd name="connsiteY28" fmla="*/ 822960 h 822960"/>
              <a:gd name="connsiteX29" fmla="*/ 5775692 w 9799079"/>
              <a:gd name="connsiteY29" fmla="*/ 822960 h 822960"/>
              <a:gd name="connsiteX30" fmla="*/ 5493248 w 9799079"/>
              <a:gd name="connsiteY30" fmla="*/ 822960 h 822960"/>
              <a:gd name="connsiteX31" fmla="*/ 4818841 w 9799079"/>
              <a:gd name="connsiteY31" fmla="*/ 822960 h 822960"/>
              <a:gd name="connsiteX32" fmla="*/ 4536397 w 9799079"/>
              <a:gd name="connsiteY32" fmla="*/ 822960 h 822960"/>
              <a:gd name="connsiteX33" fmla="*/ 3959981 w 9799079"/>
              <a:gd name="connsiteY33" fmla="*/ 822960 h 822960"/>
              <a:gd name="connsiteX34" fmla="*/ 3481555 w 9799079"/>
              <a:gd name="connsiteY34" fmla="*/ 822960 h 822960"/>
              <a:gd name="connsiteX35" fmla="*/ 3199111 w 9799079"/>
              <a:gd name="connsiteY35" fmla="*/ 822960 h 822960"/>
              <a:gd name="connsiteX36" fmla="*/ 2720685 w 9799079"/>
              <a:gd name="connsiteY36" fmla="*/ 822960 h 822960"/>
              <a:gd name="connsiteX37" fmla="*/ 2438241 w 9799079"/>
              <a:gd name="connsiteY37" fmla="*/ 822960 h 822960"/>
              <a:gd name="connsiteX38" fmla="*/ 2057807 w 9799079"/>
              <a:gd name="connsiteY38" fmla="*/ 822960 h 822960"/>
              <a:gd name="connsiteX39" fmla="*/ 1285409 w 9799079"/>
              <a:gd name="connsiteY39" fmla="*/ 822960 h 822960"/>
              <a:gd name="connsiteX40" fmla="*/ 806983 w 9799079"/>
              <a:gd name="connsiteY40" fmla="*/ 822960 h 822960"/>
              <a:gd name="connsiteX41" fmla="*/ 0 w 9799079"/>
              <a:gd name="connsiteY41" fmla="*/ 822960 h 822960"/>
              <a:gd name="connsiteX42" fmla="*/ 0 w 9799079"/>
              <a:gd name="connsiteY42" fmla="*/ 411480 h 822960"/>
              <a:gd name="connsiteX43" fmla="*/ 0 w 9799079"/>
              <a:gd name="connsiteY43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799079" h="822960" fill="none" extrusionOk="0">
                <a:moveTo>
                  <a:pt x="0" y="0"/>
                </a:moveTo>
                <a:cubicBezTo>
                  <a:pt x="224783" y="-32133"/>
                  <a:pt x="332309" y="46163"/>
                  <a:pt x="478426" y="0"/>
                </a:cubicBezTo>
                <a:cubicBezTo>
                  <a:pt x="624543" y="-46163"/>
                  <a:pt x="620868" y="25729"/>
                  <a:pt x="760870" y="0"/>
                </a:cubicBezTo>
                <a:cubicBezTo>
                  <a:pt x="900872" y="-25729"/>
                  <a:pt x="957459" y="6731"/>
                  <a:pt x="1141304" y="0"/>
                </a:cubicBezTo>
                <a:cubicBezTo>
                  <a:pt x="1325149" y="-6731"/>
                  <a:pt x="1292424" y="10257"/>
                  <a:pt x="1423749" y="0"/>
                </a:cubicBezTo>
                <a:cubicBezTo>
                  <a:pt x="1555074" y="-10257"/>
                  <a:pt x="1951391" y="26378"/>
                  <a:pt x="2098156" y="0"/>
                </a:cubicBezTo>
                <a:cubicBezTo>
                  <a:pt x="2244921" y="-26378"/>
                  <a:pt x="2632717" y="69097"/>
                  <a:pt x="2870554" y="0"/>
                </a:cubicBezTo>
                <a:cubicBezTo>
                  <a:pt x="3108391" y="-69097"/>
                  <a:pt x="3199051" y="53945"/>
                  <a:pt x="3446970" y="0"/>
                </a:cubicBezTo>
                <a:cubicBezTo>
                  <a:pt x="3694889" y="-53945"/>
                  <a:pt x="3823270" y="60331"/>
                  <a:pt x="4023387" y="0"/>
                </a:cubicBezTo>
                <a:cubicBezTo>
                  <a:pt x="4223504" y="-60331"/>
                  <a:pt x="4273595" y="40375"/>
                  <a:pt x="4403821" y="0"/>
                </a:cubicBezTo>
                <a:cubicBezTo>
                  <a:pt x="4534047" y="-40375"/>
                  <a:pt x="4831963" y="16759"/>
                  <a:pt x="5176219" y="0"/>
                </a:cubicBezTo>
                <a:cubicBezTo>
                  <a:pt x="5520475" y="-16759"/>
                  <a:pt x="5327538" y="32575"/>
                  <a:pt x="5458663" y="0"/>
                </a:cubicBezTo>
                <a:cubicBezTo>
                  <a:pt x="5589788" y="-32575"/>
                  <a:pt x="5682423" y="29941"/>
                  <a:pt x="5741107" y="0"/>
                </a:cubicBezTo>
                <a:cubicBezTo>
                  <a:pt x="5799791" y="-29941"/>
                  <a:pt x="6135027" y="5037"/>
                  <a:pt x="6415515" y="0"/>
                </a:cubicBezTo>
                <a:cubicBezTo>
                  <a:pt x="6696003" y="-5037"/>
                  <a:pt x="6688879" y="44115"/>
                  <a:pt x="6795949" y="0"/>
                </a:cubicBezTo>
                <a:cubicBezTo>
                  <a:pt x="6903019" y="-44115"/>
                  <a:pt x="7234384" y="43777"/>
                  <a:pt x="7568347" y="0"/>
                </a:cubicBezTo>
                <a:cubicBezTo>
                  <a:pt x="7902310" y="-43777"/>
                  <a:pt x="7765739" y="6260"/>
                  <a:pt x="7850792" y="0"/>
                </a:cubicBezTo>
                <a:cubicBezTo>
                  <a:pt x="7935845" y="-6260"/>
                  <a:pt x="8194796" y="58471"/>
                  <a:pt x="8525199" y="0"/>
                </a:cubicBezTo>
                <a:cubicBezTo>
                  <a:pt x="8855602" y="-58471"/>
                  <a:pt x="8971113" y="23611"/>
                  <a:pt x="9199606" y="0"/>
                </a:cubicBezTo>
                <a:cubicBezTo>
                  <a:pt x="9428099" y="-23611"/>
                  <a:pt x="9615422" y="1099"/>
                  <a:pt x="9799079" y="0"/>
                </a:cubicBezTo>
                <a:cubicBezTo>
                  <a:pt x="9838352" y="93429"/>
                  <a:pt x="9765462" y="283165"/>
                  <a:pt x="9799079" y="395021"/>
                </a:cubicBezTo>
                <a:cubicBezTo>
                  <a:pt x="9832696" y="506877"/>
                  <a:pt x="9770107" y="622546"/>
                  <a:pt x="9799079" y="822960"/>
                </a:cubicBezTo>
                <a:cubicBezTo>
                  <a:pt x="9734572" y="837499"/>
                  <a:pt x="9642547" y="798441"/>
                  <a:pt x="9516635" y="822960"/>
                </a:cubicBezTo>
                <a:cubicBezTo>
                  <a:pt x="9390723" y="847479"/>
                  <a:pt x="9104655" y="803102"/>
                  <a:pt x="8940219" y="822960"/>
                </a:cubicBezTo>
                <a:cubicBezTo>
                  <a:pt x="8775783" y="842818"/>
                  <a:pt x="8650823" y="813581"/>
                  <a:pt x="8559784" y="822960"/>
                </a:cubicBezTo>
                <a:cubicBezTo>
                  <a:pt x="8468746" y="832339"/>
                  <a:pt x="8281563" y="822220"/>
                  <a:pt x="8081358" y="822960"/>
                </a:cubicBezTo>
                <a:cubicBezTo>
                  <a:pt x="7881153" y="823700"/>
                  <a:pt x="7747672" y="757447"/>
                  <a:pt x="7504942" y="822960"/>
                </a:cubicBezTo>
                <a:cubicBezTo>
                  <a:pt x="7262212" y="888473"/>
                  <a:pt x="6894454" y="750370"/>
                  <a:pt x="6732544" y="822960"/>
                </a:cubicBezTo>
                <a:cubicBezTo>
                  <a:pt x="6570634" y="895550"/>
                  <a:pt x="6378215" y="798363"/>
                  <a:pt x="6254118" y="822960"/>
                </a:cubicBezTo>
                <a:cubicBezTo>
                  <a:pt x="6130021" y="847557"/>
                  <a:pt x="6010111" y="803544"/>
                  <a:pt x="5775692" y="822960"/>
                </a:cubicBezTo>
                <a:cubicBezTo>
                  <a:pt x="5541273" y="842376"/>
                  <a:pt x="5584211" y="809335"/>
                  <a:pt x="5493248" y="822960"/>
                </a:cubicBezTo>
                <a:cubicBezTo>
                  <a:pt x="5402285" y="836585"/>
                  <a:pt x="5035504" y="820200"/>
                  <a:pt x="4818841" y="822960"/>
                </a:cubicBezTo>
                <a:cubicBezTo>
                  <a:pt x="4602178" y="825720"/>
                  <a:pt x="4623259" y="794869"/>
                  <a:pt x="4536397" y="822960"/>
                </a:cubicBezTo>
                <a:cubicBezTo>
                  <a:pt x="4449535" y="851051"/>
                  <a:pt x="4217550" y="797543"/>
                  <a:pt x="3959981" y="822960"/>
                </a:cubicBezTo>
                <a:cubicBezTo>
                  <a:pt x="3702412" y="848377"/>
                  <a:pt x="3676006" y="800846"/>
                  <a:pt x="3481555" y="822960"/>
                </a:cubicBezTo>
                <a:cubicBezTo>
                  <a:pt x="3287104" y="845074"/>
                  <a:pt x="3321133" y="799466"/>
                  <a:pt x="3199111" y="822960"/>
                </a:cubicBezTo>
                <a:cubicBezTo>
                  <a:pt x="3077089" y="846454"/>
                  <a:pt x="2891600" y="821440"/>
                  <a:pt x="2720685" y="822960"/>
                </a:cubicBezTo>
                <a:cubicBezTo>
                  <a:pt x="2549770" y="824480"/>
                  <a:pt x="2497131" y="818383"/>
                  <a:pt x="2438241" y="822960"/>
                </a:cubicBezTo>
                <a:cubicBezTo>
                  <a:pt x="2379351" y="827537"/>
                  <a:pt x="2229102" y="783149"/>
                  <a:pt x="2057807" y="822960"/>
                </a:cubicBezTo>
                <a:cubicBezTo>
                  <a:pt x="1886512" y="862771"/>
                  <a:pt x="1443852" y="783365"/>
                  <a:pt x="1285409" y="822960"/>
                </a:cubicBezTo>
                <a:cubicBezTo>
                  <a:pt x="1126966" y="862555"/>
                  <a:pt x="1005452" y="790155"/>
                  <a:pt x="806983" y="822960"/>
                </a:cubicBezTo>
                <a:cubicBezTo>
                  <a:pt x="608514" y="855765"/>
                  <a:pt x="189763" y="753999"/>
                  <a:pt x="0" y="822960"/>
                </a:cubicBezTo>
                <a:cubicBezTo>
                  <a:pt x="-47925" y="653326"/>
                  <a:pt x="38965" y="529747"/>
                  <a:pt x="0" y="411480"/>
                </a:cubicBezTo>
                <a:cubicBezTo>
                  <a:pt x="-38965" y="293213"/>
                  <a:pt x="11739" y="131149"/>
                  <a:pt x="0" y="0"/>
                </a:cubicBezTo>
                <a:close/>
              </a:path>
              <a:path w="9799079" h="822960" stroke="0" extrusionOk="0">
                <a:moveTo>
                  <a:pt x="0" y="0"/>
                </a:moveTo>
                <a:cubicBezTo>
                  <a:pt x="224099" y="-44432"/>
                  <a:pt x="333520" y="2387"/>
                  <a:pt x="478426" y="0"/>
                </a:cubicBezTo>
                <a:cubicBezTo>
                  <a:pt x="623332" y="-2387"/>
                  <a:pt x="854711" y="60093"/>
                  <a:pt x="1152833" y="0"/>
                </a:cubicBezTo>
                <a:cubicBezTo>
                  <a:pt x="1450955" y="-60093"/>
                  <a:pt x="1601727" y="20671"/>
                  <a:pt x="1729249" y="0"/>
                </a:cubicBezTo>
                <a:cubicBezTo>
                  <a:pt x="1856771" y="-20671"/>
                  <a:pt x="1904743" y="28414"/>
                  <a:pt x="2011693" y="0"/>
                </a:cubicBezTo>
                <a:cubicBezTo>
                  <a:pt x="2118643" y="-28414"/>
                  <a:pt x="2172545" y="17187"/>
                  <a:pt x="2294137" y="0"/>
                </a:cubicBezTo>
                <a:cubicBezTo>
                  <a:pt x="2415729" y="-17187"/>
                  <a:pt x="2463142" y="6964"/>
                  <a:pt x="2576581" y="0"/>
                </a:cubicBezTo>
                <a:cubicBezTo>
                  <a:pt x="2690020" y="-6964"/>
                  <a:pt x="2940783" y="51624"/>
                  <a:pt x="3250989" y="0"/>
                </a:cubicBezTo>
                <a:cubicBezTo>
                  <a:pt x="3561195" y="-51624"/>
                  <a:pt x="3414132" y="31516"/>
                  <a:pt x="3533433" y="0"/>
                </a:cubicBezTo>
                <a:cubicBezTo>
                  <a:pt x="3652734" y="-31516"/>
                  <a:pt x="3878212" y="63195"/>
                  <a:pt x="4109849" y="0"/>
                </a:cubicBezTo>
                <a:cubicBezTo>
                  <a:pt x="4341486" y="-63195"/>
                  <a:pt x="4631879" y="46000"/>
                  <a:pt x="4784256" y="0"/>
                </a:cubicBezTo>
                <a:cubicBezTo>
                  <a:pt x="4936633" y="-46000"/>
                  <a:pt x="5316957" y="20425"/>
                  <a:pt x="5458663" y="0"/>
                </a:cubicBezTo>
                <a:cubicBezTo>
                  <a:pt x="5600369" y="-20425"/>
                  <a:pt x="5812504" y="72225"/>
                  <a:pt x="6133071" y="0"/>
                </a:cubicBezTo>
                <a:cubicBezTo>
                  <a:pt x="6453638" y="-72225"/>
                  <a:pt x="6396595" y="41170"/>
                  <a:pt x="6513505" y="0"/>
                </a:cubicBezTo>
                <a:cubicBezTo>
                  <a:pt x="6630415" y="-41170"/>
                  <a:pt x="6897869" y="72235"/>
                  <a:pt x="7187913" y="0"/>
                </a:cubicBezTo>
                <a:cubicBezTo>
                  <a:pt x="7477957" y="-72235"/>
                  <a:pt x="7397470" y="20591"/>
                  <a:pt x="7568347" y="0"/>
                </a:cubicBezTo>
                <a:cubicBezTo>
                  <a:pt x="7739224" y="-20591"/>
                  <a:pt x="8022399" y="75154"/>
                  <a:pt x="8340745" y="0"/>
                </a:cubicBezTo>
                <a:cubicBezTo>
                  <a:pt x="8659091" y="-75154"/>
                  <a:pt x="8603934" y="46052"/>
                  <a:pt x="8819171" y="0"/>
                </a:cubicBezTo>
                <a:cubicBezTo>
                  <a:pt x="9034408" y="-46052"/>
                  <a:pt x="9081872" y="110"/>
                  <a:pt x="9199606" y="0"/>
                </a:cubicBezTo>
                <a:cubicBezTo>
                  <a:pt x="9317340" y="-110"/>
                  <a:pt x="9507323" y="70133"/>
                  <a:pt x="9799079" y="0"/>
                </a:cubicBezTo>
                <a:cubicBezTo>
                  <a:pt x="9815012" y="138097"/>
                  <a:pt x="9780721" y="319833"/>
                  <a:pt x="9799079" y="419710"/>
                </a:cubicBezTo>
                <a:cubicBezTo>
                  <a:pt x="9817437" y="519587"/>
                  <a:pt x="9758677" y="653875"/>
                  <a:pt x="9799079" y="822960"/>
                </a:cubicBezTo>
                <a:cubicBezTo>
                  <a:pt x="9523096" y="861349"/>
                  <a:pt x="9468466" y="773994"/>
                  <a:pt x="9222663" y="822960"/>
                </a:cubicBezTo>
                <a:cubicBezTo>
                  <a:pt x="8976860" y="871926"/>
                  <a:pt x="8800285" y="787123"/>
                  <a:pt x="8646246" y="822960"/>
                </a:cubicBezTo>
                <a:cubicBezTo>
                  <a:pt x="8492207" y="858797"/>
                  <a:pt x="8171540" y="814114"/>
                  <a:pt x="7873848" y="822960"/>
                </a:cubicBezTo>
                <a:cubicBezTo>
                  <a:pt x="7576156" y="831806"/>
                  <a:pt x="7264019" y="798410"/>
                  <a:pt x="7101450" y="822960"/>
                </a:cubicBezTo>
                <a:cubicBezTo>
                  <a:pt x="6938881" y="847510"/>
                  <a:pt x="6773042" y="818073"/>
                  <a:pt x="6623025" y="822960"/>
                </a:cubicBezTo>
                <a:cubicBezTo>
                  <a:pt x="6473009" y="827847"/>
                  <a:pt x="6439176" y="821699"/>
                  <a:pt x="6340581" y="822960"/>
                </a:cubicBezTo>
                <a:cubicBezTo>
                  <a:pt x="6241986" y="824221"/>
                  <a:pt x="6150241" y="789015"/>
                  <a:pt x="5960146" y="822960"/>
                </a:cubicBezTo>
                <a:cubicBezTo>
                  <a:pt x="5770051" y="856905"/>
                  <a:pt x="5667784" y="770931"/>
                  <a:pt x="5481720" y="822960"/>
                </a:cubicBezTo>
                <a:cubicBezTo>
                  <a:pt x="5295656" y="874989"/>
                  <a:pt x="5015339" y="769751"/>
                  <a:pt x="4709322" y="822960"/>
                </a:cubicBezTo>
                <a:cubicBezTo>
                  <a:pt x="4403305" y="876169"/>
                  <a:pt x="4406724" y="780271"/>
                  <a:pt x="4230896" y="822960"/>
                </a:cubicBezTo>
                <a:cubicBezTo>
                  <a:pt x="4055068" y="865649"/>
                  <a:pt x="3914002" y="756456"/>
                  <a:pt x="3654480" y="822960"/>
                </a:cubicBezTo>
                <a:cubicBezTo>
                  <a:pt x="3394958" y="889464"/>
                  <a:pt x="3320920" y="803665"/>
                  <a:pt x="3078064" y="822960"/>
                </a:cubicBezTo>
                <a:cubicBezTo>
                  <a:pt x="2835208" y="842255"/>
                  <a:pt x="2674410" y="773242"/>
                  <a:pt x="2501647" y="822960"/>
                </a:cubicBezTo>
                <a:cubicBezTo>
                  <a:pt x="2328884" y="872678"/>
                  <a:pt x="2020239" y="788247"/>
                  <a:pt x="1827240" y="822960"/>
                </a:cubicBezTo>
                <a:cubicBezTo>
                  <a:pt x="1634241" y="857673"/>
                  <a:pt x="1398655" y="777378"/>
                  <a:pt x="1250824" y="822960"/>
                </a:cubicBezTo>
                <a:cubicBezTo>
                  <a:pt x="1102993" y="868542"/>
                  <a:pt x="714330" y="818832"/>
                  <a:pt x="576416" y="822960"/>
                </a:cubicBezTo>
                <a:cubicBezTo>
                  <a:pt x="438502" y="827088"/>
                  <a:pt x="135269" y="760107"/>
                  <a:pt x="0" y="822960"/>
                </a:cubicBezTo>
                <a:cubicBezTo>
                  <a:pt x="-415" y="697683"/>
                  <a:pt x="18349" y="534752"/>
                  <a:pt x="0" y="419710"/>
                </a:cubicBezTo>
                <a:cubicBezTo>
                  <a:pt x="-18349" y="304668"/>
                  <a:pt x="21762" y="113845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67000" y="-3429000"/>
            <a:ext cx="6858000" cy="13716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207268" y="276857"/>
            <a:ext cx="4194535" cy="5915371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99841" y="1100683"/>
            <a:ext cx="3900458" cy="5071517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76955" y="2382180"/>
            <a:ext cx="3245771" cy="5071517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193" y="-171027"/>
            <a:ext cx="6421677" cy="7624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92</Words>
  <Application>Microsoft Office PowerPoint</Application>
  <PresentationFormat>Widescreen</PresentationFormat>
  <Paragraphs>23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字魂58号-创中黑</vt:lpstr>
      <vt:lpstr>-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2022-08-21T11:05:18Z</dcterms:created>
  <dcterms:modified xsi:type="dcterms:W3CDTF">2025-12-03T06:35:31Z</dcterms:modified>
</cp:coreProperties>
</file>