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9" r:id="rId4"/>
    <p:sldId id="315" r:id="rId5"/>
    <p:sldId id="316" r:id="rId6"/>
    <p:sldId id="273" r:id="rId7"/>
    <p:sldId id="317" r:id="rId8"/>
    <p:sldId id="322" r:id="rId9"/>
    <p:sldId id="323" r:id="rId10"/>
    <p:sldId id="32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ồngAnh Phạm" initials="HP" lastIdx="2" clrIdx="0">
    <p:extLst>
      <p:ext uri="{19B8F6BF-5375-455C-9EA6-DF929625EA0E}">
        <p15:presenceInfo xmlns:p15="http://schemas.microsoft.com/office/powerpoint/2012/main" userId="c40fbab277eeb4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29846-71EA-4A73-9B75-F2B349933466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E2E78-8C3B-412A-8571-5B31DF42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50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b="0"/>
              <a:t>Tác giả bộ ppt Toán + Tiếng Việt các lớp 1, 2, 3: Phan Thị Linh – Đà Nẵng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b="0"/>
              <a:t>Sđt lh: 0916.604.268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Zalo: 0916.604.268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Facebook cá nhân: </a:t>
            </a:r>
            <a:r>
              <a:rPr lang="en-US" sz="1100" b="0" u="sng">
                <a:solidFill>
                  <a:schemeClr val="hlink"/>
                </a:solidFill>
                <a:hlinkClick r:id="rId3"/>
              </a:rPr>
              <a:t>https://www.facebook.com/nhilinh.phan/</a:t>
            </a:r>
            <a:endParaRPr sz="1100" b="0"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Nhóm chia sẻ tài liệu: </a:t>
            </a:r>
            <a:r>
              <a:rPr lang="en-US" sz="1100" b="0" u="sng">
                <a:solidFill>
                  <a:schemeClr val="hlink"/>
                </a:solidFill>
                <a:hlinkClick r:id="rId4"/>
              </a:rPr>
              <a:t>https://www.facebook.com/groups/443096903751589</a:t>
            </a:r>
            <a:endParaRPr sz="1100" b="0"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Hãy liên hệ chính chủ sản phẩm để được hỗ trợ và đồng hành trong suốt năm học nhé!</a:t>
            </a:r>
            <a:endParaRPr sz="1100" b="0"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2190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4" name="Google Shape;40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GV chú ý cho HS cách trình bày rõ ràng, khoảng cách giữa các số không quá gần nhau…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Bài này phù hợp làm vở ô li nên người soạn chủ động làm trên slide cho thầy cô luôn ạ.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18783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b="0"/>
              <a:t>Tác giả bộ ppt Toán + Tiếng Việt các lớp 1, 2, 3: Phan Thị Linh – Đà Nẵng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b="0"/>
              <a:t>Sđt lh: 0916.604.268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Zalo: 0916.604.268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Facebook cá nhân: </a:t>
            </a:r>
            <a:r>
              <a:rPr lang="en-US" sz="1100" b="0" u="sng">
                <a:solidFill>
                  <a:schemeClr val="hlink"/>
                </a:solidFill>
                <a:hlinkClick r:id="rId3"/>
              </a:rPr>
              <a:t>https://www.facebook.com/nhilinh.phan/</a:t>
            </a:r>
            <a:endParaRPr sz="1100" b="0"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+ Nhóm chia sẻ tài liệu: </a:t>
            </a:r>
            <a:r>
              <a:rPr lang="en-US" sz="1100" b="0" u="sng">
                <a:solidFill>
                  <a:schemeClr val="hlink"/>
                </a:solidFill>
                <a:hlinkClick r:id="rId4"/>
              </a:rPr>
              <a:t>https://www.facebook.com/groups/443096903751589</a:t>
            </a:r>
            <a:endParaRPr sz="1100" b="0"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 sz="1100" b="0">
                <a:latin typeface="Arial"/>
                <a:ea typeface="Arial"/>
                <a:cs typeface="Arial"/>
                <a:sym typeface="Arial"/>
              </a:rPr>
              <a:t>Hãy liên hệ chính chủ sản phẩm để được hỗ trợ và đồng hành trong suốt năm học nhé!</a:t>
            </a:r>
            <a:endParaRPr sz="1100" b="0"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8065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4742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2841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1822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5449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9201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92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0111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33D16-6118-43E5-B1C1-7A526E48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340E9-A9A6-49E3-B738-5936EBF5A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6B4CB-C38C-45D6-95C2-2C88DBEE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DF087-CA82-426C-9917-F8A2D919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A2377-FDDA-477F-A3DC-E18D5802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2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A3E64-3252-49B9-9738-C03512CD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FCC81-C3FD-4DD8-8C0F-68498ED26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D3C5-6E35-43F8-A12D-D09298D48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DDB24-92A5-4349-A277-5BAE97FF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E1804-9668-4F1E-91BA-205A71999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0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42320-EE96-410C-AB4B-414985308F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5CE2C-872A-4EA9-9336-1B9F474D4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DB8B0-D904-4CF4-A17D-E148E6A6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F0F60-50E8-4B1B-B704-DC21129C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E82D7-01BD-4156-A94C-3E40E5CC7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61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60200" y="3971000"/>
            <a:ext cx="5871600" cy="7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192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1"/>
          </p:nvPr>
        </p:nvSpPr>
        <p:spPr>
          <a:xfrm>
            <a:off x="2441700" y="2111967"/>
            <a:ext cx="7098000" cy="23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2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-701766" y="-1744099"/>
            <a:ext cx="14281661" cy="9681858"/>
            <a:chOff x="-526325" y="-1308075"/>
            <a:chExt cx="10711246" cy="7261394"/>
          </a:xfrm>
        </p:grpSpPr>
        <p:sp>
          <p:nvSpPr>
            <p:cNvPr id="34" name="Google Shape;34;p5"/>
            <p:cNvSpPr/>
            <p:nvPr/>
          </p:nvSpPr>
          <p:spPr>
            <a:xfrm>
              <a:off x="-172075" y="-1308075"/>
              <a:ext cx="1791300" cy="1791300"/>
            </a:xfrm>
            <a:prstGeom prst="ellipse">
              <a:avLst/>
            </a:prstGeom>
            <a:solidFill>
              <a:srgbClr val="EB916B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5"/>
            <p:cNvSpPr/>
            <p:nvPr/>
          </p:nvSpPr>
          <p:spPr>
            <a:xfrm rot="10800000">
              <a:off x="-319542" y="4440515"/>
              <a:ext cx="1020000" cy="1020000"/>
            </a:xfrm>
            <a:prstGeom prst="ellipse">
              <a:avLst/>
            </a:prstGeom>
            <a:solidFill>
              <a:srgbClr val="EFC658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5"/>
            <p:cNvSpPr/>
            <p:nvPr/>
          </p:nvSpPr>
          <p:spPr>
            <a:xfrm rot="10800000" flipH="1">
              <a:off x="-68824" y="4309550"/>
              <a:ext cx="327000" cy="326400"/>
            </a:xfrm>
            <a:prstGeom prst="ellipse">
              <a:avLst/>
            </a:prstGeom>
            <a:solidFill>
              <a:srgbClr val="49CAD1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5"/>
            <p:cNvSpPr/>
            <p:nvPr/>
          </p:nvSpPr>
          <p:spPr>
            <a:xfrm rot="1549360">
              <a:off x="8092833" y="3861231"/>
              <a:ext cx="1791375" cy="1791375"/>
            </a:xfrm>
            <a:prstGeom prst="ellipse">
              <a:avLst/>
            </a:prstGeom>
            <a:solidFill>
              <a:srgbClr val="49CAD1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5"/>
            <p:cNvSpPr/>
            <p:nvPr/>
          </p:nvSpPr>
          <p:spPr>
            <a:xfrm rot="1549646">
              <a:off x="7781570" y="4746906"/>
              <a:ext cx="698248" cy="698248"/>
            </a:xfrm>
            <a:prstGeom prst="ellipse">
              <a:avLst/>
            </a:prstGeom>
            <a:solidFill>
              <a:srgbClr val="EB916B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5"/>
            <p:cNvSpPr/>
            <p:nvPr/>
          </p:nvSpPr>
          <p:spPr>
            <a:xfrm rot="10800000" flipH="1">
              <a:off x="440325" y="4667225"/>
              <a:ext cx="437700" cy="436800"/>
            </a:xfrm>
            <a:prstGeom prst="ellipse">
              <a:avLst/>
            </a:prstGeom>
            <a:solidFill>
              <a:srgbClr val="DE6262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-526325" y="-304625"/>
              <a:ext cx="1303800" cy="1303800"/>
            </a:xfrm>
            <a:prstGeom prst="ellipse">
              <a:avLst/>
            </a:prstGeom>
            <a:solidFill>
              <a:srgbClr val="9CED85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 rot="1549646">
              <a:off x="8714270" y="-227594"/>
              <a:ext cx="698248" cy="698248"/>
            </a:xfrm>
            <a:prstGeom prst="ellipse">
              <a:avLst/>
            </a:prstGeom>
            <a:solidFill>
              <a:srgbClr val="EFC658">
                <a:alpha val="30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79"/>
                <a:buFont typeface="Arial"/>
                <a:buNone/>
              </a:pPr>
              <a:endParaRPr sz="247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89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B6280-504E-4CBE-A3C9-66D64355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AB709-DDB1-41CF-9804-90A609167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D4A84-D46A-449F-BEDF-5F7720A98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5F936-4CA3-4823-8046-6475F3215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09964-1867-444F-BC87-9D0645BC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1DB4A-1367-4E86-8DD4-A1FD7EA99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C428A-59E7-43BA-ACF3-1FB4A1D13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91C88-5082-48B0-8865-CA2F6E85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37B98-22F6-4F6C-9CCB-AD36D302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A0711-1001-4E6D-A6CD-566AC7C5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5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27B54-6396-48D2-BD17-ED19E7348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5E5BB-2C09-40E8-BA73-B7014502B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1BF91-021B-4D8F-B9C8-7E29FA34D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19700-E6E5-4E1C-9CA2-DD3F83A1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BCBAD0-8549-402A-8908-1AEFEADF7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5DC05-8C67-403B-965F-DB88E4656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1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E8815-6D29-4E74-AA8D-D422863C1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64188-4765-4AD1-9808-2B91157C2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BF5B9-901D-4063-BA5F-4651CEB88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AD126-A915-4B3F-B5D2-7272B6ADF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FB1F40-FC63-4F8E-A07C-7E1A405CC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61B7A7-6553-4F1C-B003-4111A8CF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D6FD03-C00C-4B04-A45C-C4F56DA0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C9E2E-2963-4563-B688-478FE0AF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3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40824-9B70-4D31-8282-C44F82B2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014C6-3AEA-419C-AC6E-5D996F0EF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CF163-BCB3-4BB2-A360-2FA116F79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537B5-2DE2-46ED-892A-63EF1732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0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881836-83ED-4424-8D65-2B8009A6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9A7004-6CE8-44D0-9411-29E9F518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5B2AA2-3561-4A43-82F2-882F1EDC5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3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C2387-C083-461B-AF79-90BC33F25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31046-C87E-4C44-9672-86A8D7145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A06A9-1203-4946-B455-704956498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842BF-4F19-4005-95D1-89B47246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14D5A-74B3-4A50-BF74-76D312EA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7ACC9-FCD3-444D-A7A8-A488E083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2F457-C0E0-4C1C-BDB0-FDF79B25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163901-66B6-4F20-B0CE-DBA207446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D72B6-8ED4-459B-8E18-BE7F35277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79932-5BE6-4BA9-9DB2-7C50F6178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EFFA2-F36C-40EE-B390-5D3C602F2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745BB-5AB1-432B-97DA-AAA4CEE9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1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D88115-F557-4D9E-AFB7-4697C1B55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4F40B-3E19-433E-B8E3-13E628663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E9845-0EDC-4728-99E4-31D3C00F5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6250-6700-42DA-9A80-D79F7F4A0135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9DE87-1117-46A4-BD86-7E8419B5B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A68A0-2A82-4898-9C93-758DAACA7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B7D7-7D6D-47BC-831E-FF0D97625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6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>
            <a:spLocks noGrp="1"/>
          </p:cNvSpPr>
          <p:nvPr>
            <p:ph type="subTitle" idx="1"/>
          </p:nvPr>
        </p:nvSpPr>
        <p:spPr>
          <a:xfrm>
            <a:off x="912764" y="0"/>
            <a:ext cx="10366472" cy="233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marL="457200" indent="-317500"/>
            <a:r>
              <a:rPr lang="en-US" sz="4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CHỦ ĐỀ 2:</a:t>
            </a:r>
            <a:endParaRPr dirty="0"/>
          </a:p>
          <a:p>
            <a:pPr marL="457200" indent="-317500"/>
            <a:r>
              <a:rPr lang="en-US" sz="48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BẢNG NHÂN, BẢNG CHIA</a:t>
            </a:r>
            <a:endParaRPr dirty="0"/>
          </a:p>
        </p:txBody>
      </p:sp>
      <p:sp>
        <p:nvSpPr>
          <p:cNvPr id="211" name="Google Shape;211;p19"/>
          <p:cNvSpPr txBox="1"/>
          <p:nvPr/>
        </p:nvSpPr>
        <p:spPr>
          <a:xfrm>
            <a:off x="912764" y="2898058"/>
            <a:ext cx="10366472" cy="23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indent="-317500" algn="ctr">
              <a:buClr>
                <a:schemeClr val="dk1"/>
              </a:buClr>
              <a:buSzPts val="1400"/>
            </a:pPr>
            <a:r>
              <a:rPr lang="en-US" sz="60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BÀI 12:</a:t>
            </a:r>
            <a:endParaRPr dirty="0"/>
          </a:p>
          <a:p>
            <a:pPr marL="457200" indent="-317500" algn="ctr">
              <a:buClr>
                <a:schemeClr val="dk1"/>
              </a:buClr>
              <a:buSzPts val="1400"/>
            </a:pPr>
            <a:r>
              <a:rPr lang="en-US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BẢNG NHÂN 9, BẢNG CHIA 9</a:t>
            </a:r>
          </a:p>
          <a:p>
            <a:pPr marL="457200" indent="-317500" algn="ctr">
              <a:buClr>
                <a:schemeClr val="dk1"/>
              </a:buClr>
              <a:buSzPts val="1400"/>
            </a:pPr>
            <a:r>
              <a:rPr lang="en-US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tiết</a:t>
            </a:r>
            <a:r>
              <a:rPr lang="en-US" sz="4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2)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8"/>
          <p:cNvSpPr txBox="1">
            <a:spLocks noGrp="1"/>
          </p:cNvSpPr>
          <p:nvPr>
            <p:ph type="title"/>
          </p:nvPr>
        </p:nvSpPr>
        <p:spPr>
          <a:xfrm>
            <a:off x="6096001" y="6309767"/>
            <a:ext cx="7151863" cy="76171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SzPts val="3300"/>
            </a:pPr>
            <a:r>
              <a:rPr lang="en-US" sz="2128">
                <a:solidFill>
                  <a:srgbClr val="CFA98D"/>
                </a:solidFill>
              </a:rPr>
              <a:t>Kho Giáo án ppt Phan Linh_0916.604.268</a:t>
            </a:r>
            <a:endParaRPr/>
          </a:p>
        </p:txBody>
      </p:sp>
      <p:graphicFrame>
        <p:nvGraphicFramePr>
          <p:cNvPr id="407" name="Google Shape;407;p28"/>
          <p:cNvGraphicFramePr/>
          <p:nvPr/>
        </p:nvGraphicFramePr>
        <p:xfrm>
          <a:off x="-85344" y="0"/>
          <a:ext cx="12363000" cy="68332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3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7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8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39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1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2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3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4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5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6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7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8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49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50"/>
                    </a:ext>
                  </a:extLst>
                </a:gridCol>
                <a:gridCol w="237750">
                  <a:extLst>
                    <a:ext uri="{9D8B030D-6E8A-4147-A177-3AD203B41FA5}">
                      <a16:colId xmlns:a16="http://schemas.microsoft.com/office/drawing/2014/main" val="20051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76200" cap="flat" cmpd="sng">
                      <a:solidFill>
                        <a:srgbClr val="FF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/>
                    </a:p>
                  </a:txBody>
                  <a:tcPr marL="52750" marR="52750" marT="26375" marB="26375">
                    <a:lnL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70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70C0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411" name="Google Shape;411;p28"/>
          <p:cNvSpPr txBox="1"/>
          <p:nvPr/>
        </p:nvSpPr>
        <p:spPr>
          <a:xfrm>
            <a:off x="918926" y="2171540"/>
            <a:ext cx="74250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4600" b="1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5. </a:t>
            </a:r>
            <a:endParaRPr sz="4600" b="1" dirty="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3C8DB7-601A-4E37-83C6-6AA7FC71EBB8}"/>
              </a:ext>
            </a:extLst>
          </p:cNvPr>
          <p:cNvSpPr txBox="1"/>
          <p:nvPr/>
        </p:nvSpPr>
        <p:spPr>
          <a:xfrm>
            <a:off x="2759123" y="2171540"/>
            <a:ext cx="6547554" cy="3547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 giải</a:t>
            </a: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 người trên 5 thuyền là: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9 </a:t>
            </a:r>
            <a:r>
              <a:rPr lang="nl-NL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nl-NL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 = 45 (người)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nl-NL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Đáp số: 45 người.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77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20"/>
          <p:cNvPicPr preferRelativeResize="0"/>
          <p:nvPr/>
        </p:nvPicPr>
        <p:blipFill rotWithShape="1">
          <a:blip r:embed="rId3">
            <a:alphaModFix/>
          </a:blip>
          <a:srcRect l="8531" t="60853" r="83823" b="32030"/>
          <a:stretch/>
        </p:blipFill>
        <p:spPr>
          <a:xfrm>
            <a:off x="528274" y="1175590"/>
            <a:ext cx="2162629" cy="2825615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0"/>
          <p:cNvSpPr txBox="1"/>
          <p:nvPr/>
        </p:nvSpPr>
        <p:spPr>
          <a:xfrm>
            <a:off x="92846" y="6858001"/>
            <a:ext cx="12005187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13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Luyện tập</a:t>
            </a:r>
            <a:endParaRPr/>
          </a:p>
        </p:txBody>
      </p:sp>
      <p:pic>
        <p:nvPicPr>
          <p:cNvPr id="218" name="Google Shape;218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845" y="2291998"/>
            <a:ext cx="12004064" cy="2274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21"/>
          <p:cNvGrpSpPr/>
          <p:nvPr/>
        </p:nvGrpSpPr>
        <p:grpSpPr>
          <a:xfrm>
            <a:off x="590391" y="251460"/>
            <a:ext cx="9734550" cy="914400"/>
            <a:chOff x="842010" y="518160"/>
            <a:chExt cx="9734550" cy="914400"/>
          </a:xfrm>
        </p:grpSpPr>
        <p:grpSp>
          <p:nvGrpSpPr>
            <p:cNvPr id="224" name="Google Shape;224;p21"/>
            <p:cNvGrpSpPr/>
            <p:nvPr/>
          </p:nvGrpSpPr>
          <p:grpSpPr>
            <a:xfrm>
              <a:off x="842010" y="518160"/>
              <a:ext cx="914400" cy="914400"/>
              <a:chOff x="651510" y="2423160"/>
              <a:chExt cx="914400" cy="914400"/>
            </a:xfrm>
          </p:grpSpPr>
          <p:sp>
            <p:nvSpPr>
              <p:cNvPr id="225" name="Google Shape;225;p21"/>
              <p:cNvSpPr/>
              <p:nvPr/>
            </p:nvSpPr>
            <p:spPr>
              <a:xfrm>
                <a:off x="742950" y="2514600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1"/>
              <p:cNvSpPr/>
              <p:nvPr/>
            </p:nvSpPr>
            <p:spPr>
              <a:xfrm>
                <a:off x="651510" y="2423160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</p:grpSp>
        <p:sp>
          <p:nvSpPr>
            <p:cNvPr id="227" name="Google Shape;227;p21"/>
            <p:cNvSpPr txBox="1"/>
            <p:nvPr/>
          </p:nvSpPr>
          <p:spPr>
            <a:xfrm>
              <a:off x="1756410" y="694789"/>
              <a:ext cx="88201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Nêu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số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còn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thiếu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dirty="0"/>
            </a:p>
          </p:txBody>
        </p:sp>
      </p:grpSp>
      <p:pic>
        <p:nvPicPr>
          <p:cNvPr id="1026" name="Picture 4">
            <a:extLst>
              <a:ext uri="{FF2B5EF4-FFF2-40B4-BE49-F238E27FC236}">
                <a16:creationId xmlns:a16="http://schemas.microsoft.com/office/drawing/2014/main" id="{0A65336D-40F5-4523-BC9A-4F64F1C2C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" y="1164771"/>
            <a:ext cx="10482558" cy="246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Google Shape;227;p21">
            <a:extLst>
              <a:ext uri="{FF2B5EF4-FFF2-40B4-BE49-F238E27FC236}">
                <a16:creationId xmlns:a16="http://schemas.microsoft.com/office/drawing/2014/main" id="{3ED1B267-6EE6-4A8A-9D71-381C58EEEBB8}"/>
              </a:ext>
            </a:extLst>
          </p:cNvPr>
          <p:cNvSpPr txBox="1"/>
          <p:nvPr/>
        </p:nvSpPr>
        <p:spPr>
          <a:xfrm>
            <a:off x="176864" y="3965133"/>
            <a:ext cx="737034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- Con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hãy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nhận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xét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 2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dãy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trên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?</a:t>
            </a:r>
            <a:endParaRPr dirty="0"/>
          </a:p>
        </p:txBody>
      </p:sp>
      <p:sp>
        <p:nvSpPr>
          <p:cNvPr id="15" name="Google Shape;227;p21">
            <a:extLst>
              <a:ext uri="{FF2B5EF4-FFF2-40B4-BE49-F238E27FC236}">
                <a16:creationId xmlns:a16="http://schemas.microsoft.com/office/drawing/2014/main" id="{28EB9D71-64DD-462F-9C9C-4ADC1FDBCA56}"/>
              </a:ext>
            </a:extLst>
          </p:cNvPr>
          <p:cNvSpPr txBox="1"/>
          <p:nvPr/>
        </p:nvSpPr>
        <p:spPr>
          <a:xfrm>
            <a:off x="2770217" y="4716582"/>
            <a:ext cx="955398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- Hai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liên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tiếp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b="1" i="1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600" b="1" i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b="1" i="1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kém</a:t>
            </a:r>
            <a:r>
              <a:rPr lang="en-US" sz="3600" b="1" i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b="1" i="1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nhau</a:t>
            </a:r>
            <a:r>
              <a:rPr lang="en-US" sz="3600" b="1" i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9 </a:t>
            </a:r>
            <a:r>
              <a:rPr lang="en-US" sz="3600" b="1" i="1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đơn</a:t>
            </a:r>
            <a:r>
              <a:rPr lang="en-US" sz="3600" b="1" i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b="1" i="1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vị</a:t>
            </a:r>
            <a:r>
              <a:rPr lang="en-US" sz="3600" b="1" i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</a:t>
            </a:r>
            <a:endParaRPr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21"/>
          <p:cNvGrpSpPr/>
          <p:nvPr/>
        </p:nvGrpSpPr>
        <p:grpSpPr>
          <a:xfrm>
            <a:off x="590391" y="251460"/>
            <a:ext cx="9734550" cy="914400"/>
            <a:chOff x="842010" y="518160"/>
            <a:chExt cx="9734550" cy="914400"/>
          </a:xfrm>
        </p:grpSpPr>
        <p:grpSp>
          <p:nvGrpSpPr>
            <p:cNvPr id="224" name="Google Shape;224;p21"/>
            <p:cNvGrpSpPr/>
            <p:nvPr/>
          </p:nvGrpSpPr>
          <p:grpSpPr>
            <a:xfrm>
              <a:off x="842010" y="518160"/>
              <a:ext cx="914400" cy="914400"/>
              <a:chOff x="651510" y="2423160"/>
              <a:chExt cx="914400" cy="914400"/>
            </a:xfrm>
          </p:grpSpPr>
          <p:sp>
            <p:nvSpPr>
              <p:cNvPr id="225" name="Google Shape;225;p21"/>
              <p:cNvSpPr/>
              <p:nvPr/>
            </p:nvSpPr>
            <p:spPr>
              <a:xfrm>
                <a:off x="742950" y="2514600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1"/>
              <p:cNvSpPr/>
              <p:nvPr/>
            </p:nvSpPr>
            <p:spPr>
              <a:xfrm>
                <a:off x="651510" y="2423160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</p:grpSp>
        <p:sp>
          <p:nvSpPr>
            <p:cNvPr id="227" name="Google Shape;227;p21"/>
            <p:cNvSpPr txBox="1"/>
            <p:nvPr/>
          </p:nvSpPr>
          <p:spPr>
            <a:xfrm>
              <a:off x="1756410" y="694789"/>
              <a:ext cx="88201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Nêu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số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còn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thiếu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dirty="0"/>
            </a:p>
          </p:txBody>
        </p:sp>
      </p:grpSp>
      <p:pic>
        <p:nvPicPr>
          <p:cNvPr id="1026" name="Picture 4">
            <a:extLst>
              <a:ext uri="{FF2B5EF4-FFF2-40B4-BE49-F238E27FC236}">
                <a16:creationId xmlns:a16="http://schemas.microsoft.com/office/drawing/2014/main" id="{0A65336D-40F5-4523-BC9A-4F64F1C2C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67" y="1342489"/>
            <a:ext cx="11335998" cy="401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owchart: Decision 2">
            <a:extLst>
              <a:ext uri="{FF2B5EF4-FFF2-40B4-BE49-F238E27FC236}">
                <a16:creationId xmlns:a16="http://schemas.microsoft.com/office/drawing/2014/main" id="{6EE1EED9-0F4F-4AD6-BC5C-2B0851F9C161}"/>
              </a:ext>
            </a:extLst>
          </p:cNvPr>
          <p:cNvSpPr/>
          <p:nvPr/>
        </p:nvSpPr>
        <p:spPr>
          <a:xfrm>
            <a:off x="3971104" y="1661254"/>
            <a:ext cx="1187781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16" name="Flowchart: Decision 15">
            <a:extLst>
              <a:ext uri="{FF2B5EF4-FFF2-40B4-BE49-F238E27FC236}">
                <a16:creationId xmlns:a16="http://schemas.microsoft.com/office/drawing/2014/main" id="{8EA94877-9FD5-4E18-B869-9E14BB256CFC}"/>
              </a:ext>
            </a:extLst>
          </p:cNvPr>
          <p:cNvSpPr/>
          <p:nvPr/>
        </p:nvSpPr>
        <p:spPr>
          <a:xfrm>
            <a:off x="6113417" y="1661254"/>
            <a:ext cx="1155379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</a:p>
        </p:txBody>
      </p:sp>
      <p:sp>
        <p:nvSpPr>
          <p:cNvPr id="17" name="Flowchart: Decision 16">
            <a:extLst>
              <a:ext uri="{FF2B5EF4-FFF2-40B4-BE49-F238E27FC236}">
                <a16:creationId xmlns:a16="http://schemas.microsoft.com/office/drawing/2014/main" id="{CD3579C4-3C00-4B3B-8CE3-C525A170EDB2}"/>
              </a:ext>
            </a:extLst>
          </p:cNvPr>
          <p:cNvSpPr/>
          <p:nvPr/>
        </p:nvSpPr>
        <p:spPr>
          <a:xfrm>
            <a:off x="7244909" y="1661254"/>
            <a:ext cx="1124000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18" name="Flowchart: Decision 17">
            <a:extLst>
              <a:ext uri="{FF2B5EF4-FFF2-40B4-BE49-F238E27FC236}">
                <a16:creationId xmlns:a16="http://schemas.microsoft.com/office/drawing/2014/main" id="{53BED9B6-8D83-4AA4-A10C-689302C7BB4A}"/>
              </a:ext>
            </a:extLst>
          </p:cNvPr>
          <p:cNvSpPr/>
          <p:nvPr/>
        </p:nvSpPr>
        <p:spPr>
          <a:xfrm>
            <a:off x="9334402" y="1602483"/>
            <a:ext cx="1159424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E68D56-3CE1-4A5D-B089-ADC6DB33B77A}"/>
              </a:ext>
            </a:extLst>
          </p:cNvPr>
          <p:cNvSpPr/>
          <p:nvPr/>
        </p:nvSpPr>
        <p:spPr>
          <a:xfrm>
            <a:off x="3907504" y="3701506"/>
            <a:ext cx="799565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63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463DED5-E3E0-4C04-83C0-23E84F615221}"/>
              </a:ext>
            </a:extLst>
          </p:cNvPr>
          <p:cNvSpPr/>
          <p:nvPr/>
        </p:nvSpPr>
        <p:spPr>
          <a:xfrm>
            <a:off x="4960379" y="3679649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E69957-0BA7-4378-9BEF-BCBCC32934BC}"/>
              </a:ext>
            </a:extLst>
          </p:cNvPr>
          <p:cNvSpPr/>
          <p:nvPr/>
        </p:nvSpPr>
        <p:spPr>
          <a:xfrm>
            <a:off x="6953646" y="3730345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A3E1322-7BF2-470B-AA13-00B1C1DB96C7}"/>
              </a:ext>
            </a:extLst>
          </p:cNvPr>
          <p:cNvSpPr/>
          <p:nvPr/>
        </p:nvSpPr>
        <p:spPr>
          <a:xfrm>
            <a:off x="8946913" y="3672121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83216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4" grpId="0" animBg="1"/>
      <p:bldP spid="19" grpId="0" animBg="1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21"/>
          <p:cNvGrpSpPr/>
          <p:nvPr/>
        </p:nvGrpSpPr>
        <p:grpSpPr>
          <a:xfrm>
            <a:off x="0" y="-262639"/>
            <a:ext cx="9643110" cy="914400"/>
            <a:chOff x="842010" y="343695"/>
            <a:chExt cx="9643110" cy="914400"/>
          </a:xfrm>
        </p:grpSpPr>
        <p:grpSp>
          <p:nvGrpSpPr>
            <p:cNvPr id="224" name="Google Shape;224;p21"/>
            <p:cNvGrpSpPr/>
            <p:nvPr/>
          </p:nvGrpSpPr>
          <p:grpSpPr>
            <a:xfrm>
              <a:off x="842010" y="343695"/>
              <a:ext cx="914400" cy="914400"/>
              <a:chOff x="651510" y="2248695"/>
              <a:chExt cx="914400" cy="914400"/>
            </a:xfrm>
          </p:grpSpPr>
          <p:sp>
            <p:nvSpPr>
              <p:cNvPr id="225" name="Google Shape;225;p21"/>
              <p:cNvSpPr/>
              <p:nvPr/>
            </p:nvSpPr>
            <p:spPr>
              <a:xfrm>
                <a:off x="742950" y="2402564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1"/>
              <p:cNvSpPr/>
              <p:nvPr/>
            </p:nvSpPr>
            <p:spPr>
              <a:xfrm>
                <a:off x="651510" y="2248695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 dirty="0"/>
              </a:p>
            </p:txBody>
          </p:sp>
        </p:grpSp>
        <p:sp>
          <p:nvSpPr>
            <p:cNvPr id="227" name="Google Shape;227;p21"/>
            <p:cNvSpPr txBox="1"/>
            <p:nvPr/>
          </p:nvSpPr>
          <p:spPr>
            <a:xfrm>
              <a:off x="1664970" y="564411"/>
              <a:ext cx="8820150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2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Nêu</a:t>
              </a:r>
              <a:r>
                <a:rPr lang="en-US" sz="32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số</a:t>
              </a:r>
              <a:r>
                <a:rPr lang="en-US" sz="32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còn</a:t>
              </a:r>
              <a:r>
                <a:rPr lang="en-US" sz="32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thiếu</a:t>
              </a:r>
              <a:r>
                <a:rPr lang="en-US" sz="32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sz="1600" dirty="0"/>
            </a:p>
          </p:txBody>
        </p:sp>
      </p:grpSp>
      <p:sp>
        <p:nvSpPr>
          <p:cNvPr id="21" name="Google Shape;227;p21">
            <a:extLst>
              <a:ext uri="{FF2B5EF4-FFF2-40B4-BE49-F238E27FC236}">
                <a16:creationId xmlns:a16="http://schemas.microsoft.com/office/drawing/2014/main" id="{74CD97B7-BC50-49FF-811A-2223322921F5}"/>
              </a:ext>
            </a:extLst>
          </p:cNvPr>
          <p:cNvSpPr txBox="1"/>
          <p:nvPr/>
        </p:nvSpPr>
        <p:spPr>
          <a:xfrm>
            <a:off x="699538" y="4336155"/>
            <a:ext cx="897918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kết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quả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nhân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nào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?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Google Shape;227;p21">
            <a:extLst>
              <a:ext uri="{FF2B5EF4-FFF2-40B4-BE49-F238E27FC236}">
                <a16:creationId xmlns:a16="http://schemas.microsoft.com/office/drawing/2014/main" id="{0D1D2F33-7D19-4B43-8BA7-578A37E553F1}"/>
              </a:ext>
            </a:extLst>
          </p:cNvPr>
          <p:cNvSpPr txBox="1"/>
          <p:nvPr/>
        </p:nvSpPr>
        <p:spPr>
          <a:xfrm>
            <a:off x="1298504" y="4887955"/>
            <a:ext cx="897918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kết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quả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bảng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nhân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9.</a:t>
            </a:r>
            <a:endParaRPr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Google Shape;227;p21">
            <a:extLst>
              <a:ext uri="{FF2B5EF4-FFF2-40B4-BE49-F238E27FC236}">
                <a16:creationId xmlns:a16="http://schemas.microsoft.com/office/drawing/2014/main" id="{27848775-E7DF-4E4F-AE7A-D73A4BC19BDD}"/>
              </a:ext>
            </a:extLst>
          </p:cNvPr>
          <p:cNvSpPr txBox="1"/>
          <p:nvPr/>
        </p:nvSpPr>
        <p:spPr>
          <a:xfrm>
            <a:off x="699538" y="5397265"/>
            <a:ext cx="897918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b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bị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chia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chia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nào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?</a:t>
            </a: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Google Shape;227;p21">
            <a:extLst>
              <a:ext uri="{FF2B5EF4-FFF2-40B4-BE49-F238E27FC236}">
                <a16:creationId xmlns:a16="http://schemas.microsoft.com/office/drawing/2014/main" id="{9F62B2D5-65F2-49B9-A6F8-756CB25FBE63}"/>
              </a:ext>
            </a:extLst>
          </p:cNvPr>
          <p:cNvSpPr txBox="1"/>
          <p:nvPr/>
        </p:nvSpPr>
        <p:spPr>
          <a:xfrm>
            <a:off x="1390449" y="5935195"/>
            <a:ext cx="897918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b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bị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chia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bảng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chia 9.</a:t>
            </a:r>
            <a:endParaRPr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4">
            <a:extLst>
              <a:ext uri="{FF2B5EF4-FFF2-40B4-BE49-F238E27FC236}">
                <a16:creationId xmlns:a16="http://schemas.microsoft.com/office/drawing/2014/main" id="{0A65336D-40F5-4523-BC9A-4F64F1C2C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5471"/>
            <a:ext cx="11335998" cy="401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Flowchart: Decision 26">
            <a:extLst>
              <a:ext uri="{FF2B5EF4-FFF2-40B4-BE49-F238E27FC236}">
                <a16:creationId xmlns:a16="http://schemas.microsoft.com/office/drawing/2014/main" id="{6EE1EED9-0F4F-4AD6-BC5C-2B0851F9C161}"/>
              </a:ext>
            </a:extLst>
          </p:cNvPr>
          <p:cNvSpPr/>
          <p:nvPr/>
        </p:nvSpPr>
        <p:spPr>
          <a:xfrm>
            <a:off x="4222991" y="673242"/>
            <a:ext cx="1187781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28" name="Flowchart: Decision 27">
            <a:extLst>
              <a:ext uri="{FF2B5EF4-FFF2-40B4-BE49-F238E27FC236}">
                <a16:creationId xmlns:a16="http://schemas.microsoft.com/office/drawing/2014/main" id="{8EA94877-9FD5-4E18-B869-9E14BB256CFC}"/>
              </a:ext>
            </a:extLst>
          </p:cNvPr>
          <p:cNvSpPr/>
          <p:nvPr/>
        </p:nvSpPr>
        <p:spPr>
          <a:xfrm>
            <a:off x="6320889" y="698316"/>
            <a:ext cx="1155379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</a:p>
        </p:txBody>
      </p:sp>
      <p:sp>
        <p:nvSpPr>
          <p:cNvPr id="29" name="Flowchart: Decision 28">
            <a:extLst>
              <a:ext uri="{FF2B5EF4-FFF2-40B4-BE49-F238E27FC236}">
                <a16:creationId xmlns:a16="http://schemas.microsoft.com/office/drawing/2014/main" id="{CD3579C4-3C00-4B3B-8CE3-C525A170EDB2}"/>
              </a:ext>
            </a:extLst>
          </p:cNvPr>
          <p:cNvSpPr/>
          <p:nvPr/>
        </p:nvSpPr>
        <p:spPr>
          <a:xfrm>
            <a:off x="7443042" y="716180"/>
            <a:ext cx="1124000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30" name="Flowchart: Decision 29">
            <a:extLst>
              <a:ext uri="{FF2B5EF4-FFF2-40B4-BE49-F238E27FC236}">
                <a16:creationId xmlns:a16="http://schemas.microsoft.com/office/drawing/2014/main" id="{53BED9B6-8D83-4AA4-A10C-689302C7BB4A}"/>
              </a:ext>
            </a:extLst>
          </p:cNvPr>
          <p:cNvSpPr/>
          <p:nvPr/>
        </p:nvSpPr>
        <p:spPr>
          <a:xfrm>
            <a:off x="9600408" y="689157"/>
            <a:ext cx="1159424" cy="1750326"/>
          </a:xfrm>
          <a:prstGeom prst="flowChartDecis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CE68D56-3CE1-4A5D-B089-ADC6DB33B77A}"/>
              </a:ext>
            </a:extLst>
          </p:cNvPr>
          <p:cNvSpPr/>
          <p:nvPr/>
        </p:nvSpPr>
        <p:spPr>
          <a:xfrm>
            <a:off x="4136257" y="2824906"/>
            <a:ext cx="799565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63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463DED5-E3E0-4C04-83C0-23E84F615221}"/>
              </a:ext>
            </a:extLst>
          </p:cNvPr>
          <p:cNvSpPr/>
          <p:nvPr/>
        </p:nvSpPr>
        <p:spPr>
          <a:xfrm>
            <a:off x="5189132" y="2803049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DE69957-0BA7-4378-9BEF-BCBCC32934BC}"/>
              </a:ext>
            </a:extLst>
          </p:cNvPr>
          <p:cNvSpPr/>
          <p:nvPr/>
        </p:nvSpPr>
        <p:spPr>
          <a:xfrm>
            <a:off x="7182399" y="2853745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A3E1322-7BF2-470B-AA13-00B1C1DB96C7}"/>
              </a:ext>
            </a:extLst>
          </p:cNvPr>
          <p:cNvSpPr/>
          <p:nvPr/>
        </p:nvSpPr>
        <p:spPr>
          <a:xfrm>
            <a:off x="9175666" y="2795521"/>
            <a:ext cx="759167" cy="13672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28278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25"/>
          <p:cNvGrpSpPr/>
          <p:nvPr/>
        </p:nvGrpSpPr>
        <p:grpSpPr>
          <a:xfrm>
            <a:off x="323691" y="194310"/>
            <a:ext cx="9734550" cy="914400"/>
            <a:chOff x="842010" y="518160"/>
            <a:chExt cx="9734550" cy="914400"/>
          </a:xfrm>
        </p:grpSpPr>
        <p:grpSp>
          <p:nvGrpSpPr>
            <p:cNvPr id="338" name="Google Shape;338;p25"/>
            <p:cNvGrpSpPr/>
            <p:nvPr/>
          </p:nvGrpSpPr>
          <p:grpSpPr>
            <a:xfrm>
              <a:off x="842010" y="518160"/>
              <a:ext cx="914400" cy="914400"/>
              <a:chOff x="651510" y="2423160"/>
              <a:chExt cx="914400" cy="914400"/>
            </a:xfrm>
          </p:grpSpPr>
          <p:sp>
            <p:nvSpPr>
              <p:cNvPr id="339" name="Google Shape;339;p25"/>
              <p:cNvSpPr/>
              <p:nvPr/>
            </p:nvSpPr>
            <p:spPr>
              <a:xfrm>
                <a:off x="742950" y="2514600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25"/>
              <p:cNvSpPr/>
              <p:nvPr/>
            </p:nvSpPr>
            <p:spPr>
              <a:xfrm>
                <a:off x="651510" y="2423160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</p:grpSp>
        <p:sp>
          <p:nvSpPr>
            <p:cNvPr id="341" name="Google Shape;341;p25"/>
            <p:cNvSpPr txBox="1"/>
            <p:nvPr/>
          </p:nvSpPr>
          <p:spPr>
            <a:xfrm>
              <a:off x="1756410" y="694789"/>
              <a:ext cx="88201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Số?</a:t>
              </a:r>
              <a:endParaRPr/>
            </a:p>
          </p:txBody>
        </p:sp>
      </p:grpSp>
      <p:sp>
        <p:nvSpPr>
          <p:cNvPr id="354" name="Google Shape;354;p25"/>
          <p:cNvSpPr txBox="1"/>
          <p:nvPr/>
        </p:nvSpPr>
        <p:spPr>
          <a:xfrm>
            <a:off x="8110686" y="4541844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55" name="Google Shape;355;p25"/>
          <p:cNvSpPr txBox="1"/>
          <p:nvPr/>
        </p:nvSpPr>
        <p:spPr>
          <a:xfrm>
            <a:off x="9650603" y="2602435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6" name="Google Shape;356;p25"/>
          <p:cNvSpPr txBox="1"/>
          <p:nvPr/>
        </p:nvSpPr>
        <p:spPr>
          <a:xfrm>
            <a:off x="8548669" y="101363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7" name="Google Shape;357;p25"/>
          <p:cNvSpPr txBox="1"/>
          <p:nvPr/>
        </p:nvSpPr>
        <p:spPr>
          <a:xfrm>
            <a:off x="9773163" y="553106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pic>
        <p:nvPicPr>
          <p:cNvPr id="3074" name="Picture 7">
            <a:extLst>
              <a:ext uri="{FF2B5EF4-FFF2-40B4-BE49-F238E27FC236}">
                <a16:creationId xmlns:a16="http://schemas.microsoft.com/office/drawing/2014/main" id="{DD787BF9-8291-42B5-B559-4CEBBE52D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9943"/>
          <a:stretch>
            <a:fillRect/>
          </a:stretch>
        </p:blipFill>
        <p:spPr bwMode="auto">
          <a:xfrm>
            <a:off x="1238091" y="1344808"/>
            <a:ext cx="9549682" cy="176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25"/>
          <p:cNvGrpSpPr/>
          <p:nvPr/>
        </p:nvGrpSpPr>
        <p:grpSpPr>
          <a:xfrm>
            <a:off x="323691" y="194310"/>
            <a:ext cx="9734550" cy="914400"/>
            <a:chOff x="842010" y="518160"/>
            <a:chExt cx="9734550" cy="914400"/>
          </a:xfrm>
        </p:grpSpPr>
        <p:grpSp>
          <p:nvGrpSpPr>
            <p:cNvPr id="338" name="Google Shape;338;p25"/>
            <p:cNvGrpSpPr/>
            <p:nvPr/>
          </p:nvGrpSpPr>
          <p:grpSpPr>
            <a:xfrm>
              <a:off x="842010" y="518160"/>
              <a:ext cx="914400" cy="914400"/>
              <a:chOff x="651510" y="2423160"/>
              <a:chExt cx="914400" cy="914400"/>
            </a:xfrm>
          </p:grpSpPr>
          <p:sp>
            <p:nvSpPr>
              <p:cNvPr id="339" name="Google Shape;339;p25"/>
              <p:cNvSpPr/>
              <p:nvPr/>
            </p:nvSpPr>
            <p:spPr>
              <a:xfrm>
                <a:off x="742950" y="2514600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25"/>
              <p:cNvSpPr/>
              <p:nvPr/>
            </p:nvSpPr>
            <p:spPr>
              <a:xfrm>
                <a:off x="651510" y="2423160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</p:grpSp>
        <p:sp>
          <p:nvSpPr>
            <p:cNvPr id="341" name="Google Shape;341;p25"/>
            <p:cNvSpPr txBox="1"/>
            <p:nvPr/>
          </p:nvSpPr>
          <p:spPr>
            <a:xfrm>
              <a:off x="1756410" y="694789"/>
              <a:ext cx="88201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Số?</a:t>
              </a:r>
              <a:endParaRPr/>
            </a:p>
          </p:txBody>
        </p:sp>
      </p:grpSp>
      <p:sp>
        <p:nvSpPr>
          <p:cNvPr id="354" name="Google Shape;354;p25"/>
          <p:cNvSpPr txBox="1"/>
          <p:nvPr/>
        </p:nvSpPr>
        <p:spPr>
          <a:xfrm>
            <a:off x="8110686" y="4541844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55" name="Google Shape;355;p25"/>
          <p:cNvSpPr txBox="1"/>
          <p:nvPr/>
        </p:nvSpPr>
        <p:spPr>
          <a:xfrm>
            <a:off x="9650603" y="2602435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6" name="Google Shape;356;p25"/>
          <p:cNvSpPr txBox="1"/>
          <p:nvPr/>
        </p:nvSpPr>
        <p:spPr>
          <a:xfrm>
            <a:off x="8548669" y="101363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7" name="Google Shape;357;p25"/>
          <p:cNvSpPr txBox="1"/>
          <p:nvPr/>
        </p:nvSpPr>
        <p:spPr>
          <a:xfrm>
            <a:off x="9773163" y="553106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pic>
        <p:nvPicPr>
          <p:cNvPr id="3074" name="Picture 7">
            <a:extLst>
              <a:ext uri="{FF2B5EF4-FFF2-40B4-BE49-F238E27FC236}">
                <a16:creationId xmlns:a16="http://schemas.microsoft.com/office/drawing/2014/main" id="{DD787BF9-8291-42B5-B559-4CEBBE52D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9943"/>
          <a:stretch>
            <a:fillRect/>
          </a:stretch>
        </p:blipFill>
        <p:spPr bwMode="auto">
          <a:xfrm>
            <a:off x="1780169" y="1597157"/>
            <a:ext cx="8644918" cy="176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1415DBF3-5CC3-437A-8BC5-65CEC1AF9BEE}"/>
              </a:ext>
            </a:extLst>
          </p:cNvPr>
          <p:cNvSpPr/>
          <p:nvPr/>
        </p:nvSpPr>
        <p:spPr>
          <a:xfrm>
            <a:off x="5515768" y="1978224"/>
            <a:ext cx="1129116" cy="129578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CCD905DB-6AB5-4F97-826D-B8276FB4AD70}"/>
              </a:ext>
            </a:extLst>
          </p:cNvPr>
          <p:cNvSpPr/>
          <p:nvPr/>
        </p:nvSpPr>
        <p:spPr>
          <a:xfrm>
            <a:off x="8790351" y="1647671"/>
            <a:ext cx="1267890" cy="1626336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6949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5"/>
          <p:cNvSpPr txBox="1"/>
          <p:nvPr/>
        </p:nvSpPr>
        <p:spPr>
          <a:xfrm>
            <a:off x="8110686" y="4541844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55" name="Google Shape;355;p25"/>
          <p:cNvSpPr txBox="1"/>
          <p:nvPr/>
        </p:nvSpPr>
        <p:spPr>
          <a:xfrm>
            <a:off x="9650603" y="2602435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6" name="Google Shape;356;p25"/>
          <p:cNvSpPr txBox="1"/>
          <p:nvPr/>
        </p:nvSpPr>
        <p:spPr>
          <a:xfrm>
            <a:off x="8548669" y="101363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7" name="Google Shape;357;p25"/>
          <p:cNvSpPr txBox="1"/>
          <p:nvPr/>
        </p:nvSpPr>
        <p:spPr>
          <a:xfrm>
            <a:off x="9773163" y="553106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grpSp>
        <p:nvGrpSpPr>
          <p:cNvPr id="18" name="Google Shape;369;p26">
            <a:extLst>
              <a:ext uri="{FF2B5EF4-FFF2-40B4-BE49-F238E27FC236}">
                <a16:creationId xmlns:a16="http://schemas.microsoft.com/office/drawing/2014/main" id="{8F2CE4E2-7DFB-4F3C-AD08-DD2A5AB479EE}"/>
              </a:ext>
            </a:extLst>
          </p:cNvPr>
          <p:cNvGrpSpPr/>
          <p:nvPr/>
        </p:nvGrpSpPr>
        <p:grpSpPr>
          <a:xfrm>
            <a:off x="239504" y="215076"/>
            <a:ext cx="11952496" cy="915639"/>
            <a:chOff x="658004" y="1702436"/>
            <a:chExt cx="11952496" cy="915639"/>
          </a:xfrm>
        </p:grpSpPr>
        <p:grpSp>
          <p:nvGrpSpPr>
            <p:cNvPr id="19" name="Google Shape;370;p26">
              <a:extLst>
                <a:ext uri="{FF2B5EF4-FFF2-40B4-BE49-F238E27FC236}">
                  <a16:creationId xmlns:a16="http://schemas.microsoft.com/office/drawing/2014/main" id="{148CF14D-9E68-4A16-A32E-B4CF586C11E1}"/>
                </a:ext>
              </a:extLst>
            </p:cNvPr>
            <p:cNvGrpSpPr/>
            <p:nvPr/>
          </p:nvGrpSpPr>
          <p:grpSpPr>
            <a:xfrm>
              <a:off x="658004" y="1702436"/>
              <a:ext cx="914400" cy="915639"/>
              <a:chOff x="467504" y="3607436"/>
              <a:chExt cx="914400" cy="915639"/>
            </a:xfrm>
          </p:grpSpPr>
          <p:sp>
            <p:nvSpPr>
              <p:cNvPr id="21" name="Google Shape;371;p26">
                <a:extLst>
                  <a:ext uri="{FF2B5EF4-FFF2-40B4-BE49-F238E27FC236}">
                    <a16:creationId xmlns:a16="http://schemas.microsoft.com/office/drawing/2014/main" id="{C032A6CC-824D-4E13-BF70-F3BAAE1B0D59}"/>
                  </a:ext>
                </a:extLst>
              </p:cNvPr>
              <p:cNvSpPr/>
              <p:nvPr/>
            </p:nvSpPr>
            <p:spPr>
              <a:xfrm>
                <a:off x="558944" y="3791555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372;p26">
                <a:extLst>
                  <a:ext uri="{FF2B5EF4-FFF2-40B4-BE49-F238E27FC236}">
                    <a16:creationId xmlns:a16="http://schemas.microsoft.com/office/drawing/2014/main" id="{7B64960E-6732-40D5-8538-63B643D99A06}"/>
                  </a:ext>
                </a:extLst>
              </p:cNvPr>
              <p:cNvSpPr/>
              <p:nvPr/>
            </p:nvSpPr>
            <p:spPr>
              <a:xfrm>
                <a:off x="467504" y="3607436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endParaRPr dirty="0"/>
              </a:p>
            </p:txBody>
          </p:sp>
        </p:grpSp>
        <p:sp>
          <p:nvSpPr>
            <p:cNvPr id="20" name="Google Shape;373;p26">
              <a:extLst>
                <a:ext uri="{FF2B5EF4-FFF2-40B4-BE49-F238E27FC236}">
                  <a16:creationId xmlns:a16="http://schemas.microsoft.com/office/drawing/2014/main" id="{45EF773D-E853-4B73-8A01-24AAF109B032}"/>
                </a:ext>
              </a:extLst>
            </p:cNvPr>
            <p:cNvSpPr txBox="1"/>
            <p:nvPr/>
          </p:nvSpPr>
          <p:spPr>
            <a:xfrm>
              <a:off x="1756410" y="1720011"/>
              <a:ext cx="10854090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Những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bông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hoa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nào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ghi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phép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tính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có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kết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quả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:</a:t>
              </a:r>
            </a:p>
          </p:txBody>
        </p:sp>
      </p:grpSp>
      <p:sp>
        <p:nvSpPr>
          <p:cNvPr id="23" name="Google Shape;373;p26">
            <a:extLst>
              <a:ext uri="{FF2B5EF4-FFF2-40B4-BE49-F238E27FC236}">
                <a16:creationId xmlns:a16="http://schemas.microsoft.com/office/drawing/2014/main" id="{192C4CC2-7159-4374-977C-AEBB0524F3E2}"/>
              </a:ext>
            </a:extLst>
          </p:cNvPr>
          <p:cNvSpPr txBox="1"/>
          <p:nvPr/>
        </p:nvSpPr>
        <p:spPr>
          <a:xfrm>
            <a:off x="623235" y="2048323"/>
            <a:ext cx="348532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a.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Lớn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10?</a:t>
            </a:r>
          </a:p>
        </p:txBody>
      </p:sp>
      <p:sp>
        <p:nvSpPr>
          <p:cNvPr id="24" name="Google Shape;373;p26">
            <a:extLst>
              <a:ext uri="{FF2B5EF4-FFF2-40B4-BE49-F238E27FC236}">
                <a16:creationId xmlns:a16="http://schemas.microsoft.com/office/drawing/2014/main" id="{A6C0FAAE-4259-4690-A180-54363ED2945B}"/>
              </a:ext>
            </a:extLst>
          </p:cNvPr>
          <p:cNvSpPr txBox="1"/>
          <p:nvPr/>
        </p:nvSpPr>
        <p:spPr>
          <a:xfrm>
            <a:off x="623235" y="2895784"/>
            <a:ext cx="348532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b.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Bé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10?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F8635500-8068-4B2F-8FD0-912009203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17"/>
          <a:stretch>
            <a:fillRect/>
          </a:stretch>
        </p:blipFill>
        <p:spPr bwMode="auto">
          <a:xfrm>
            <a:off x="6400380" y="1789905"/>
            <a:ext cx="4296578" cy="350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82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5"/>
          <p:cNvSpPr txBox="1"/>
          <p:nvPr/>
        </p:nvSpPr>
        <p:spPr>
          <a:xfrm>
            <a:off x="8110686" y="4541844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55" name="Google Shape;355;p25"/>
          <p:cNvSpPr txBox="1"/>
          <p:nvPr/>
        </p:nvSpPr>
        <p:spPr>
          <a:xfrm>
            <a:off x="9650603" y="2602435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6" name="Google Shape;356;p25"/>
          <p:cNvSpPr txBox="1"/>
          <p:nvPr/>
        </p:nvSpPr>
        <p:spPr>
          <a:xfrm>
            <a:off x="8548669" y="101363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sp>
        <p:nvSpPr>
          <p:cNvPr id="357" name="Google Shape;357;p25"/>
          <p:cNvSpPr txBox="1"/>
          <p:nvPr/>
        </p:nvSpPr>
        <p:spPr>
          <a:xfrm>
            <a:off x="9773163" y="5531060"/>
            <a:ext cx="112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grpSp>
        <p:nvGrpSpPr>
          <p:cNvPr id="18" name="Google Shape;369;p26">
            <a:extLst>
              <a:ext uri="{FF2B5EF4-FFF2-40B4-BE49-F238E27FC236}">
                <a16:creationId xmlns:a16="http://schemas.microsoft.com/office/drawing/2014/main" id="{8F2CE4E2-7DFB-4F3C-AD08-DD2A5AB479EE}"/>
              </a:ext>
            </a:extLst>
          </p:cNvPr>
          <p:cNvGrpSpPr/>
          <p:nvPr/>
        </p:nvGrpSpPr>
        <p:grpSpPr>
          <a:xfrm>
            <a:off x="239504" y="215076"/>
            <a:ext cx="11952496" cy="915639"/>
            <a:chOff x="658004" y="1702436"/>
            <a:chExt cx="11952496" cy="915639"/>
          </a:xfrm>
        </p:grpSpPr>
        <p:grpSp>
          <p:nvGrpSpPr>
            <p:cNvPr id="19" name="Google Shape;370;p26">
              <a:extLst>
                <a:ext uri="{FF2B5EF4-FFF2-40B4-BE49-F238E27FC236}">
                  <a16:creationId xmlns:a16="http://schemas.microsoft.com/office/drawing/2014/main" id="{148CF14D-9E68-4A16-A32E-B4CF586C11E1}"/>
                </a:ext>
              </a:extLst>
            </p:cNvPr>
            <p:cNvGrpSpPr/>
            <p:nvPr/>
          </p:nvGrpSpPr>
          <p:grpSpPr>
            <a:xfrm>
              <a:off x="658004" y="1702436"/>
              <a:ext cx="914400" cy="915639"/>
              <a:chOff x="467504" y="3607436"/>
              <a:chExt cx="914400" cy="915639"/>
            </a:xfrm>
          </p:grpSpPr>
          <p:sp>
            <p:nvSpPr>
              <p:cNvPr id="21" name="Google Shape;371;p26">
                <a:extLst>
                  <a:ext uri="{FF2B5EF4-FFF2-40B4-BE49-F238E27FC236}">
                    <a16:creationId xmlns:a16="http://schemas.microsoft.com/office/drawing/2014/main" id="{C032A6CC-824D-4E13-BF70-F3BAAE1B0D59}"/>
                  </a:ext>
                </a:extLst>
              </p:cNvPr>
              <p:cNvSpPr/>
              <p:nvPr/>
            </p:nvSpPr>
            <p:spPr>
              <a:xfrm>
                <a:off x="558944" y="3791555"/>
                <a:ext cx="731520" cy="731520"/>
              </a:xfrm>
              <a:prstGeom prst="ellipse">
                <a:avLst/>
              </a:prstGeom>
              <a:solidFill>
                <a:srgbClr val="AC84C5"/>
              </a:solidFill>
              <a:ln w="25400" cap="flat" cmpd="sng">
                <a:solidFill>
                  <a:srgbClr val="9470A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64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372;p26">
                <a:extLst>
                  <a:ext uri="{FF2B5EF4-FFF2-40B4-BE49-F238E27FC236}">
                    <a16:creationId xmlns:a16="http://schemas.microsoft.com/office/drawing/2014/main" id="{7B64960E-6732-40D5-8538-63B643D99A06}"/>
                  </a:ext>
                </a:extLst>
              </p:cNvPr>
              <p:cNvSpPr/>
              <p:nvPr/>
            </p:nvSpPr>
            <p:spPr>
              <a:xfrm>
                <a:off x="467504" y="3607436"/>
                <a:ext cx="914400" cy="91440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r>
                  <a:rPr lang="en-US" sz="4400" dirty="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endParaRPr dirty="0"/>
              </a:p>
            </p:txBody>
          </p:sp>
        </p:grpSp>
        <p:sp>
          <p:nvSpPr>
            <p:cNvPr id="20" name="Google Shape;373;p26">
              <a:extLst>
                <a:ext uri="{FF2B5EF4-FFF2-40B4-BE49-F238E27FC236}">
                  <a16:creationId xmlns:a16="http://schemas.microsoft.com/office/drawing/2014/main" id="{45EF773D-E853-4B73-8A01-24AAF109B032}"/>
                </a:ext>
              </a:extLst>
            </p:cNvPr>
            <p:cNvSpPr txBox="1"/>
            <p:nvPr/>
          </p:nvSpPr>
          <p:spPr>
            <a:xfrm>
              <a:off x="1756410" y="1720011"/>
              <a:ext cx="10854090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Những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bông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hoa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nào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ghi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phép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tính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có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kết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 </a:t>
              </a:r>
              <a:r>
                <a:rPr lang="en-US" sz="3600" dirty="0" err="1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quả</a:t>
              </a:r>
              <a:r>
                <a:rPr lang="en-US" sz="360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:</a:t>
              </a:r>
            </a:p>
          </p:txBody>
        </p:sp>
      </p:grpSp>
      <p:pic>
        <p:nvPicPr>
          <p:cNvPr id="25" name="Picture 2">
            <a:extLst>
              <a:ext uri="{FF2B5EF4-FFF2-40B4-BE49-F238E27FC236}">
                <a16:creationId xmlns:a16="http://schemas.microsoft.com/office/drawing/2014/main" id="{F8635500-8068-4B2F-8FD0-912009203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17"/>
          <a:stretch>
            <a:fillRect/>
          </a:stretch>
        </p:blipFill>
        <p:spPr bwMode="auto">
          <a:xfrm>
            <a:off x="6400380" y="1789905"/>
            <a:ext cx="4296578" cy="350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Google Shape;373;p26">
            <a:extLst>
              <a:ext uri="{FF2B5EF4-FFF2-40B4-BE49-F238E27FC236}">
                <a16:creationId xmlns:a16="http://schemas.microsoft.com/office/drawing/2014/main" id="{AE8C45BA-306C-4477-A679-69E0B92E41F0}"/>
              </a:ext>
            </a:extLst>
          </p:cNvPr>
          <p:cNvSpPr txBox="1"/>
          <p:nvPr/>
        </p:nvSpPr>
        <p:spPr>
          <a:xfrm>
            <a:off x="623234" y="2048323"/>
            <a:ext cx="326659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a.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Lớn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10:</a:t>
            </a:r>
            <a:endParaRPr lang="en-US" sz="3600" b="1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373;p26">
            <a:extLst>
              <a:ext uri="{FF2B5EF4-FFF2-40B4-BE49-F238E27FC236}">
                <a16:creationId xmlns:a16="http://schemas.microsoft.com/office/drawing/2014/main" id="{45986B8E-2C23-45EA-AD1E-D92BD28DC849}"/>
              </a:ext>
            </a:extLst>
          </p:cNvPr>
          <p:cNvSpPr txBox="1"/>
          <p:nvPr/>
        </p:nvSpPr>
        <p:spPr>
          <a:xfrm>
            <a:off x="623235" y="2895784"/>
            <a:ext cx="30198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b.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Bé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10:</a:t>
            </a:r>
            <a:endParaRPr lang="en-US" sz="3600" b="1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ED85FB-5E8B-4CA2-900D-DFDEB7A06BE5}"/>
              </a:ext>
            </a:extLst>
          </p:cNvPr>
          <p:cNvSpPr txBox="1"/>
          <p:nvPr/>
        </p:nvSpPr>
        <p:spPr>
          <a:xfrm>
            <a:off x="3788229" y="2048323"/>
            <a:ext cx="2206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9x5; 9x2</a:t>
            </a:r>
            <a:endParaRPr lang="en-US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E3C316-59C5-4098-95F0-D5D016C1A606}"/>
              </a:ext>
            </a:extLst>
          </p:cNvPr>
          <p:cNvSpPr txBox="1"/>
          <p:nvPr/>
        </p:nvSpPr>
        <p:spPr>
          <a:xfrm>
            <a:off x="3637223" y="2856826"/>
            <a:ext cx="30157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54:9; 45:9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3202E-581E-4940-990D-18AFDBB266A9}"/>
              </a:ext>
            </a:extLst>
          </p:cNvPr>
          <p:cNvSpPr txBox="1"/>
          <p:nvPr/>
        </p:nvSpPr>
        <p:spPr>
          <a:xfrm>
            <a:off x="9773163" y="28957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4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423</Words>
  <Application>Microsoft Office PowerPoint</Application>
  <PresentationFormat>Widescreen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Kho Giáo án ppt Phan Linh_0916.604.268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HồngAnh Phạm</dc:creator>
  <cp:lastModifiedBy>Admin</cp:lastModifiedBy>
  <cp:revision>7</cp:revision>
  <dcterms:created xsi:type="dcterms:W3CDTF">2022-07-31T03:52:51Z</dcterms:created>
  <dcterms:modified xsi:type="dcterms:W3CDTF">2025-12-03T05:41:53Z</dcterms:modified>
</cp:coreProperties>
</file>