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3" r:id="rId1"/>
  </p:sldMasterIdLst>
  <p:notesMasterIdLst>
    <p:notesMasterId r:id="rId9"/>
  </p:notesMasterIdLst>
  <p:sldIdLst>
    <p:sldId id="520" r:id="rId2"/>
    <p:sldId id="338" r:id="rId3"/>
    <p:sldId id="367" r:id="rId4"/>
    <p:sldId id="531" r:id="rId5"/>
    <p:sldId id="524" r:id="rId6"/>
    <p:sldId id="528" r:id="rId7"/>
    <p:sldId id="326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38" d="100"/>
          <a:sy n="38" d="100"/>
        </p:scale>
        <p:origin x="110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FD3BFE-9A67-4CD2-8C2A-5E646BAD9A04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B806DB-1C70-46B6-A2C8-101559BAE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417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94AB6F-9F8A-486D-83AA-61AE717E881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67467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94AB6F-9F8A-486D-83AA-61AE717E881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95272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94AB6F-9F8A-486D-83AA-61AE717E881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68214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5693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C442C-B644-113C-F59E-07B5E90CFD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9FF4EF-AD9F-AE5F-ABA1-F2BEEAAC3D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284D51-225E-68AE-E4E6-4AC296162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39946-4374-4B17-8834-7563C8CC2137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626D32-5403-0FB0-02CD-E13DEA9E1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890EA1-AC55-9432-6966-AB4745600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0C8A1-E22F-4339-A0D0-57F1F0E9C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347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69FB4-56D2-19F2-B87C-55169659B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53B94C-CF72-BDF3-E541-AF776B34EE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EA327D-8C3C-71C3-26F6-20F0B8F29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39946-4374-4B17-8834-7563C8CC2137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6B0DF0-E586-A1CD-9ACD-12E6F375B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255FCA-F6E6-DB01-1374-9D755FD41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0C8A1-E22F-4339-A0D0-57F1F0E9C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567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29688CC-A350-6A1B-AE36-A908E366DF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90B3C7-E5D7-5C29-2ACE-77CF3A60C5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C01E70-0007-0FC7-A59B-FE84FD1F3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39946-4374-4B17-8834-7563C8CC2137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A50E93-A1AC-06AE-2777-F5D388E754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1070E5-4866-8E79-AC64-78C5A97C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0C8A1-E22F-4339-A0D0-57F1F0E9C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1984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1_Section header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415879" y="258924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392501" y="1774825"/>
            <a:ext cx="11443218" cy="4803328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1531395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D119F2D9-B175-41FB-99B9-2303555F3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193"/>
          <a:stretch/>
        </p:blipFill>
        <p:spPr>
          <a:xfrm rot="5400000">
            <a:off x="-50479" y="50477"/>
            <a:ext cx="1320801" cy="1219849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A642EB11-E1E2-43C6-8768-17F07A22697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307084" y="1562100"/>
            <a:ext cx="2884916" cy="5328825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F0527EAB-2449-480D-88D2-85807371536A}"/>
              </a:ext>
            </a:extLst>
          </p:cNvPr>
          <p:cNvSpPr/>
          <p:nvPr userDrawn="1"/>
        </p:nvSpPr>
        <p:spPr>
          <a:xfrm>
            <a:off x="6261100" y="749300"/>
            <a:ext cx="5930900" cy="6108700"/>
          </a:xfrm>
          <a:prstGeom prst="rect">
            <a:avLst/>
          </a:prstGeom>
          <a:solidFill>
            <a:srgbClr val="FFF6CC">
              <a:alpha val="8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Medium"/>
              <a:ea typeface="字魂27号-布丁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62430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6796696"/>
      </p:ext>
    </p:extLst>
  </p:cSld>
  <p:clrMapOvr>
    <a:masterClrMapping/>
  </p:clrMapOvr>
  <p:transition spd="slow" advTm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7E48A-ADE5-CFCF-C4AA-2AE0093A9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635FCB-5B63-3D61-72C9-F29B5D2E6E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B16C2B-C0B5-A844-233B-EB642121C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39946-4374-4B17-8834-7563C8CC2137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504329-19CA-D9B3-8178-7AFD885EC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7D111F-8ABA-1ADE-8039-9CB71A9CF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0C8A1-E22F-4339-A0D0-57F1F0E9C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314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27E09-9C40-4A8F-47C5-7AE03ECF5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559E63-9029-D08F-6D88-2CFC88CAE2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5D5EFF-B88F-886F-F43A-6784D55174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39946-4374-4B17-8834-7563C8CC2137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2E3AB-F106-9C6C-CF00-A73F4630B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6DE6C7-192E-440F-E8D6-A382356F8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0C8A1-E22F-4339-A0D0-57F1F0E9C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562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01A7D-41CB-1F61-709D-780CFA643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877F3C-05D7-9733-A17E-EF60FD97D9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8B7988-FB14-DB19-6A8B-2F5FEF9601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3FD5A4-5D65-26A8-AA92-3420BE0898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39946-4374-4B17-8834-7563C8CC2137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DBDE4A-0365-9DEB-99B9-25919430A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496A98-918E-446B-F940-E67B6DD6B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0C8A1-E22F-4339-A0D0-57F1F0E9C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399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CC642-D1C8-438C-685C-972C6B734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09C984-8F72-5C43-DEDE-69B8474617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28179F-4FE5-A688-A7B1-9C8CD8E98D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6F74BC-B42C-35AD-3C5D-F93F59C444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68EF3AE-B5CC-CA6E-B54F-376BFE3465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D6768D-43EC-2E30-213C-0A3178EDF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39946-4374-4B17-8834-7563C8CC2137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AFA36C5-1383-FD36-0618-1D60F91DC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B29E3CA-BD97-C554-AB64-60873FFE1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0C8A1-E22F-4339-A0D0-57F1F0E9C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562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9C91B-7180-764C-8D49-CC02B3692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56CEAE-B705-30E7-F881-1118E8D045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39946-4374-4B17-8834-7563C8CC2137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3358A8-FF07-E605-3A72-3FAFE6A6A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A864FC-C09C-F63A-7EDF-94AB63ABA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0C8A1-E22F-4339-A0D0-57F1F0E9C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252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D4AD634-21E7-6E59-DB72-FCC5A0025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39946-4374-4B17-8834-7563C8CC2137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7B32617-99B6-6FF2-66DD-47B7F57A9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E25352-893A-A3E5-DB46-FD7102A06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0C8A1-E22F-4339-A0D0-57F1F0E9C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50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22381-C8CC-C42B-142E-4041CFA291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F4680B-047F-9C8F-B822-6715FBE8F6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00CE0F-7287-9809-8764-106F2DE971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9E0992-F937-5B13-D468-B59005989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39946-4374-4B17-8834-7563C8CC2137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A3B684-99A8-28CD-0158-B2E0A6420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6EF556-8B38-47CA-E873-4F6A36BD3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0C8A1-E22F-4339-A0D0-57F1F0E9C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301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4F404F-6CA9-7B80-7500-6501BF1F0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85B6AC3-9241-54B8-D836-1F2D4D7C63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68A83E-4F21-A320-842E-F49B104867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53C990-CDB5-864E-9562-34FC44A68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39946-4374-4B17-8834-7563C8CC2137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2B2B99-447C-B5FE-4BA6-55F8FBF58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9130EE-733D-C005-339F-F499D0832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0C8A1-E22F-4339-A0D0-57F1F0E9C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346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4C27D4-6E88-D36B-198E-66734E4E1A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773E81-8B8B-0416-C738-71C7C7A2AA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C471E0-4F21-2DD5-2296-58604DE21B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239946-4374-4B17-8834-7563C8CC2137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81B190-9CEE-C951-CCD9-37FA0A2E19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E23B3A-8261-6BCF-5A61-E3FF6EF5DC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E0C8A1-E22F-4339-A0D0-57F1F0E9C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912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6" r:id="rId12"/>
    <p:sldLayoutId id="2147483758" r:id="rId13"/>
    <p:sldLayoutId id="2147483760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microsoft.com/office/2007/relationships/hdphoto" Target="../media/hdphoto1.wdp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3191" y="159112"/>
            <a:ext cx="8809795" cy="193574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210040" y="2357124"/>
            <a:ext cx="1230558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1" indent="0" algn="ctr" defTabSz="457200" fontAlgn="base">
              <a:buClrTx/>
              <a:buSzTx/>
              <a:buFontTx/>
              <a:buNone/>
              <a:defRPr/>
            </a:pPr>
            <a:r>
              <a:rPr lang="en-US" altLang="zh-CN" sz="6000" b="1" i="1" noProof="0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Times New Roman" pitchFamily="18" charset="0"/>
                <a:ea typeface="字魂17号-萌趣果冻体"/>
                <a:cs typeface="Times New Roman" pitchFamily="18" charset="0"/>
                <a:sym typeface="+mn-ea"/>
              </a:rPr>
              <a:t>Chào</a:t>
            </a:r>
            <a:r>
              <a:rPr lang="en-US" altLang="zh-CN" sz="6000" b="1" i="1" noProof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Times New Roman" pitchFamily="18" charset="0"/>
                <a:ea typeface="字魂17号-萌趣果冻体"/>
                <a:cs typeface="Times New Roman" pitchFamily="18" charset="0"/>
                <a:sym typeface="+mn-ea"/>
              </a:rPr>
              <a:t> </a:t>
            </a:r>
            <a:r>
              <a:rPr lang="en-US" altLang="zh-CN" sz="6000" b="1" i="1" noProof="0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Times New Roman" pitchFamily="18" charset="0"/>
                <a:ea typeface="字魂17号-萌趣果冻体"/>
                <a:cs typeface="Times New Roman" pitchFamily="18" charset="0"/>
                <a:sym typeface="+mn-ea"/>
              </a:rPr>
              <a:t>mừng</a:t>
            </a:r>
            <a:r>
              <a:rPr lang="en-US" altLang="zh-CN" sz="6000" b="1" i="1" noProof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Times New Roman" pitchFamily="18" charset="0"/>
                <a:ea typeface="字魂17号-萌趣果冻体"/>
                <a:cs typeface="Times New Roman" pitchFamily="18" charset="0"/>
                <a:sym typeface="+mn-ea"/>
              </a:rPr>
              <a:t> </a:t>
            </a:r>
            <a:r>
              <a:rPr lang="en-US" altLang="zh-CN" sz="6000" b="1" i="1" noProof="0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Times New Roman" pitchFamily="18" charset="0"/>
                <a:ea typeface="字魂17号-萌趣果冻体"/>
                <a:cs typeface="Times New Roman" pitchFamily="18" charset="0"/>
                <a:sym typeface="+mn-ea"/>
              </a:rPr>
              <a:t>các</a:t>
            </a:r>
            <a:r>
              <a:rPr lang="en-US" altLang="zh-CN" sz="6000" b="1" i="1" noProof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Times New Roman" pitchFamily="18" charset="0"/>
                <a:ea typeface="字魂17号-萌趣果冻体"/>
                <a:cs typeface="Times New Roman" pitchFamily="18" charset="0"/>
                <a:sym typeface="+mn-ea"/>
              </a:rPr>
              <a:t> </a:t>
            </a:r>
            <a:r>
              <a:rPr lang="vi-VN" altLang="zh-CN" sz="6000" b="1" i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ea typeface="字魂17号-萌趣果冻体"/>
                <a:cs typeface="Times New Roman" pitchFamily="18" charset="0"/>
                <a:sym typeface="+mn-ea"/>
              </a:rPr>
              <a:t>con</a:t>
            </a:r>
            <a:r>
              <a:rPr lang="en-US" altLang="zh-CN" sz="6000" b="1" i="1" noProof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Times New Roman" pitchFamily="18" charset="0"/>
                <a:ea typeface="字魂17号-萌趣果冻体"/>
                <a:cs typeface="Times New Roman" pitchFamily="18" charset="0"/>
                <a:sym typeface="+mn-ea"/>
              </a:rPr>
              <a:t> </a:t>
            </a:r>
          </a:p>
          <a:p>
            <a:pPr marL="457200" lvl="1" indent="0" algn="ctr" defTabSz="457200" fontAlgn="base">
              <a:buClrTx/>
              <a:buSzTx/>
              <a:buFontTx/>
              <a:buNone/>
              <a:defRPr/>
            </a:pPr>
            <a:r>
              <a:rPr lang="en-US" altLang="zh-CN" sz="6000" b="1" i="1" noProof="0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Times New Roman" pitchFamily="18" charset="0"/>
                <a:ea typeface="字魂17号-萌趣果冻体"/>
                <a:cs typeface="Times New Roman" pitchFamily="18" charset="0"/>
                <a:sym typeface="+mn-ea"/>
              </a:rPr>
              <a:t>đến</a:t>
            </a:r>
            <a:r>
              <a:rPr lang="en-US" altLang="zh-CN" sz="6000" b="1" i="1" noProof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Times New Roman" pitchFamily="18" charset="0"/>
                <a:ea typeface="字魂17号-萌趣果冻体"/>
                <a:cs typeface="Times New Roman" pitchFamily="18" charset="0"/>
                <a:sym typeface="+mn-ea"/>
              </a:rPr>
              <a:t> </a:t>
            </a:r>
            <a:r>
              <a:rPr lang="en-US" altLang="zh-CN" sz="6000" b="1" i="1" noProof="0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Times New Roman" pitchFamily="18" charset="0"/>
                <a:ea typeface="字魂17号-萌趣果冻体"/>
                <a:cs typeface="Times New Roman" pitchFamily="18" charset="0"/>
                <a:sym typeface="+mn-ea"/>
              </a:rPr>
              <a:t>với</a:t>
            </a:r>
            <a:r>
              <a:rPr lang="en-US" altLang="zh-CN" sz="6000" b="1" i="1" noProof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Times New Roman" pitchFamily="18" charset="0"/>
                <a:ea typeface="字魂17号-萌趣果冻体"/>
                <a:cs typeface="Times New Roman" pitchFamily="18" charset="0"/>
                <a:sym typeface="+mn-ea"/>
              </a:rPr>
              <a:t> </a:t>
            </a:r>
            <a:r>
              <a:rPr lang="vi-VN" altLang="zh-CN" sz="6000" b="1" i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ea typeface="字魂17号-萌趣果冻体"/>
                <a:cs typeface="Times New Roman" pitchFamily="18" charset="0"/>
                <a:sym typeface="+mn-ea"/>
              </a:rPr>
              <a:t>giờ học Tự nhiên và Xã hội</a:t>
            </a:r>
            <a:endParaRPr lang="en-US" altLang="zh-CN" sz="6000" b="1" i="1" noProof="0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  <a:uLnTx/>
              <a:uFillTx/>
              <a:latin typeface="Times New Roman" pitchFamily="18" charset="0"/>
              <a:ea typeface="字魂17号-萌趣果冻体"/>
              <a:cs typeface="Times New Roman" pitchFamily="18" charset="0"/>
              <a:sym typeface="+mn-ea"/>
            </a:endParaRPr>
          </a:p>
        </p:txBody>
      </p:sp>
      <p:pic>
        <p:nvPicPr>
          <p:cNvPr id="9" name="Picture 158" descr="200712419435657_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392767" y="4650317"/>
            <a:ext cx="673100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59" descr="1000401543874607298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1401862" flipH="1">
            <a:off x="12496801" y="5925277"/>
            <a:ext cx="1322916" cy="132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60" descr="200712419435657_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13819717" y="3124200"/>
            <a:ext cx="711200" cy="71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089245" flipH="1">
            <a:off x="1043855" y="4500603"/>
            <a:ext cx="1279101" cy="1359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089245" flipH="1">
            <a:off x="1043855" y="4535759"/>
            <a:ext cx="1279101" cy="1359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58" descr="200712419435657_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182727" y="5551721"/>
            <a:ext cx="673100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8" descr="200712419435657_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699748" y="2214501"/>
            <a:ext cx="673100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3544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20" dur="4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00017 2.59259E-6 C -0.02673 -0.01605 -0.10139 -0.0784 -0.15885 -0.0963 C -0.21632 -0.1142 -0.27083 -0.10926 -0.34375 -0.10741 C -0.41684 -0.10556 -0.51319 -0.11389 -0.59635 -0.08519 C -0.67934 -0.05648 -0.73211 0.04074 -0.84323 0.06543 C -0.95434 0.09012 -1.17534 0.06358 -1.26267 0.06296 " pathEditMode="relative" rAng="0" ptsTypes="aaaaaa">
                                      <p:cBhvr>
                                        <p:cTn id="22" dur="4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125" y="-1204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3.33333E-6 4.81481E-6 C -0.02066 -0.00093 -0.08525 -0.00031 -0.12361 -0.00463 C -0.16198 -0.00896 -0.16268 0.02283 -0.23073 -0.02624 C -0.29879 -0.07531 -0.4375 -0.19538 -0.53229 -0.29908 C -0.62726 -0.40278 -0.72934 -0.52717 -0.80104 -0.64908 C -0.87275 -0.77099 -0.92882 -0.95124 -0.9625 -1.03056 " pathEditMode="relative" rAng="0" ptsTypes="aaaaaa">
                                      <p:cBhvr>
                                        <p:cTn id="24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125" y="-50401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88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nodeType="withEffect">
                                  <p:stCondLst>
                                    <p:cond delay="9800"/>
                                  </p:stCondLst>
                                  <p:childTnLst>
                                    <p:animMotion origin="layout" path="M -8.33333E-7 -4.19753E-6 C 0.0191 -0.00092 0.03837 0.00154 0.05729 -0.0037 C 0.0599 -0.00432 0.06198 -0.00833 0.06459 -0.00926 C 0.07118 -0.01142 0.07778 -0.01173 0.08438 -0.01296 C 0.10538 -0.02222 0.1257 -0.03518 0.14688 -0.04259 C 0.15452 -0.04846 0.16163 -0.05185 0.16875 -0.05926 C 0.17222 -0.06296 0.17917 -0.07037 0.17917 -0.07037 C 0.18195 -0.10895 0.18941 -0.11636 0.20417 -0.14259 C 0.21702 -0.16543 0.23212 -0.18271 0.24584 -0.2037 C 0.25278 -0.21451 0.26163 -0.22099 0.26875 -0.23148 C 0.27934 -0.24722 0.29358 -0.26204 0.30729 -0.26667 C 0.32031 -0.28055 0.33386 -0.29413 0.34792 -0.3037 C 0.35382 -0.30802 0.35643 -0.31265 0.3625 -0.31512 C 0.38212 -0.33858 0.40886 -0.35988 0.43229 -0.36667 C 0.4382 -0.37222 0.4434 -0.37438 0.45 -0.37623 C 0.46788 -0.38796 0.4875 -0.3963 0.50625 -0.40185 C 0.51997 -0.4142 0.53594 -0.41759 0.55104 -0.42253 C 0.56077 -0.43086 0.57205 -0.43333 0.58229 -0.44074 C 0.59254 -0.44784 0.60174 -0.46111 0.6125 -0.46481 C 0.62327 -0.47623 0.6408 -0.49815 0.64896 -0.51667 C 0.65399 -0.52809 0.65886 -0.53981 0.66459 -0.55 C 0.66684 -0.56234 0.66389 -0.54907 0.66875 -0.56111 C 0.67379 -0.57376 0.67899 -0.6037 0.68542 -0.61111 C 0.6875 -0.62037 0.6882 -0.62438 0.69271 -0.62963 C 0.69757 -0.65586 0.71511 -0.68518 0.72604 -0.70185 C 0.73195 -0.7108 0.73403 -0.71883 0.74167 -0.72407 C 0.75104 -0.74599 0.73872 -0.72037 0.74896 -0.73333 C 0.75035 -0.73518 0.7507 -0.73858 0.75209 -0.74074 C 0.75486 -0.74537 0.75868 -0.74784 0.76146 -0.75185 C 0.76771 -0.76142 0.77344 -0.77284 0.78021 -0.78148 C 0.78715 -0.79012 0.79011 -0.78951 0.79688 -0.7963 C 0.80278 -0.80216 0.80834 -0.80926 0.81459 -0.81481 C 0.81684 -0.82099 0.82292 -0.83148 0.82292 -0.83148 C 0.82639 -0.85 0.8316 -0.84753 0.83542 -0.86111 " pathEditMode="relative" ptsTypes="fffffffffffffffffffffffffffffffffA">
                                      <p:cBhvr>
                                        <p:cTn id="31" dur="5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156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38" dur="4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40" dur="4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CD95E369-22E3-47BF-A4B6-6F6C7AEDEE5A}"/>
              </a:ext>
            </a:extLst>
          </p:cNvPr>
          <p:cNvGrpSpPr/>
          <p:nvPr/>
        </p:nvGrpSpPr>
        <p:grpSpPr>
          <a:xfrm>
            <a:off x="1022464" y="1669280"/>
            <a:ext cx="7476501" cy="4623685"/>
            <a:chOff x="1417547" y="1264224"/>
            <a:chExt cx="4405927" cy="3318271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BDC5CE40-1276-45C8-A43B-95F4B8826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90A94BE-1705-46B6-A274-580473BF97B9}"/>
                </a:ext>
              </a:extLst>
            </p:cNvPr>
            <p:cNvSpPr txBox="1"/>
            <p:nvPr/>
          </p:nvSpPr>
          <p:spPr>
            <a:xfrm>
              <a:off x="1954698" y="2800071"/>
              <a:ext cx="3745069" cy="1046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66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TIẾT 3</a:t>
              </a:r>
              <a:endParaRPr lang="en-US" sz="66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3076" name="Picture 4">
            <a:extLst>
              <a:ext uri="{FF2B5EF4-FFF2-40B4-BE49-F238E27FC236}">
                <a16:creationId xmlns:a16="http://schemas.microsoft.com/office/drawing/2014/main" id="{7A146967-3A9E-4CF5-970E-3317318D5A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4429" y="4522376"/>
            <a:ext cx="2497171" cy="1797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35171F3-3B93-4135-A20C-19EEB07B37E5}"/>
              </a:ext>
            </a:extLst>
          </p:cNvPr>
          <p:cNvSpPr txBox="1"/>
          <p:nvPr/>
        </p:nvSpPr>
        <p:spPr>
          <a:xfrm>
            <a:off x="1022464" y="838283"/>
            <a:ext cx="21515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accent1">
                    <a:lumMod val="50000"/>
                  </a:schemeClr>
                </a:solidFill>
                <a:latin typeface="UTM Cookies" panose="02040603050506020204" pitchFamily="18" charset="0"/>
              </a:rPr>
              <a:t>BÀI 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96FA8E6-AFAD-40F1-8C71-78F033E967CA}"/>
              </a:ext>
            </a:extLst>
          </p:cNvPr>
          <p:cNvSpPr txBox="1"/>
          <p:nvPr/>
        </p:nvSpPr>
        <p:spPr>
          <a:xfrm>
            <a:off x="3173993" y="365489"/>
            <a:ext cx="829831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 HÀNG VÀ NHỮNG NGÀY KỈ NIỆM CỦA GIA ĐÌNH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296083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869390" y="0"/>
            <a:ext cx="10763810" cy="1371600"/>
            <a:chOff x="595159" y="192870"/>
            <a:chExt cx="6473298" cy="1371600"/>
          </a:xfrm>
        </p:grpSpPr>
        <p:sp>
          <p:nvSpPr>
            <p:cNvPr id="16" name="Google Shape;1352;p29"/>
            <p:cNvSpPr/>
            <p:nvPr/>
          </p:nvSpPr>
          <p:spPr>
            <a:xfrm>
              <a:off x="1143111" y="512482"/>
              <a:ext cx="5925346" cy="1051988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rgbClr val="9CE8D9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7" name="Google Shape;697;p24"/>
            <p:cNvSpPr txBox="1">
              <a:spLocks/>
            </p:cNvSpPr>
            <p:nvPr/>
          </p:nvSpPr>
          <p:spPr>
            <a:xfrm>
              <a:off x="1312677" y="512482"/>
              <a:ext cx="5568993" cy="7323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FFFFFF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tabLst/>
                <a:defRPr/>
              </a:pPr>
              <a:r>
                <a:rPr lang="nl-NL" sz="3200" b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2. </a:t>
              </a:r>
              <a:r>
                <a:rPr lang="nl-NL" sz="2800" b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Quan </a:t>
              </a:r>
              <a:r>
                <a:rPr lang="nl-NL" sz="2800" b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sát </a:t>
              </a:r>
              <a:r>
                <a:rPr lang="nl-NL" sz="2800" b="1">
                  <a:solidFill>
                    <a:srgbClr val="00206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đường thời gian về các sự kiện quan trọng </a:t>
              </a:r>
              <a:r>
                <a:rPr lang="nl-NL" sz="2800" b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nl-NL" sz="2800" b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của gia đình Minh và </a:t>
              </a:r>
              <a:r>
                <a:rPr lang="nl-NL" sz="2800" b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cho biết</a:t>
              </a:r>
              <a:r>
                <a:rPr lang="nl-NL" sz="2800" b="1">
                  <a:solidFill>
                    <a:srgbClr val="00206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endPara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Odibee Sans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5159" y="192870"/>
              <a:ext cx="601425" cy="1371600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6AD418C6-4A4C-46E2-A76C-D5F956E32071}"/>
              </a:ext>
            </a:extLst>
          </p:cNvPr>
          <p:cNvSpPr txBox="1"/>
          <p:nvPr/>
        </p:nvSpPr>
        <p:spPr>
          <a:xfrm>
            <a:off x="1605280" y="1849120"/>
            <a:ext cx="97173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đó.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gian.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71E671C-BD34-487E-90FC-288AF23258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478" y="3280747"/>
            <a:ext cx="9669125" cy="2703493"/>
          </a:xfrm>
          <a:prstGeom prst="rect">
            <a:avLst/>
          </a:prstGeom>
        </p:spPr>
      </p:pic>
      <p:grpSp>
        <p:nvGrpSpPr>
          <p:cNvPr id="15" name="Google Shape;1023;p13">
            <a:extLst>
              <a:ext uri="{FF2B5EF4-FFF2-40B4-BE49-F238E27FC236}">
                <a16:creationId xmlns:a16="http://schemas.microsoft.com/office/drawing/2014/main" id="{B9658680-EE19-4348-9CFB-A90DE57A21E0}"/>
              </a:ext>
            </a:extLst>
          </p:cNvPr>
          <p:cNvGrpSpPr/>
          <p:nvPr/>
        </p:nvGrpSpPr>
        <p:grpSpPr>
          <a:xfrm>
            <a:off x="8869680" y="4531360"/>
            <a:ext cx="3697950" cy="2128520"/>
            <a:chOff x="5876916" y="975793"/>
            <a:chExt cx="4684259" cy="2641495"/>
          </a:xfrm>
        </p:grpSpPr>
        <p:grpSp>
          <p:nvGrpSpPr>
            <p:cNvPr id="21" name="Google Shape;1024;p13">
              <a:extLst>
                <a:ext uri="{FF2B5EF4-FFF2-40B4-BE49-F238E27FC236}">
                  <a16:creationId xmlns:a16="http://schemas.microsoft.com/office/drawing/2014/main" id="{01FD7ACA-8231-4757-A3CD-E8D26BBF0ADB}"/>
                </a:ext>
              </a:extLst>
            </p:cNvPr>
            <p:cNvGrpSpPr/>
            <p:nvPr/>
          </p:nvGrpSpPr>
          <p:grpSpPr>
            <a:xfrm>
              <a:off x="5876916" y="975793"/>
              <a:ext cx="4684259" cy="2113916"/>
              <a:chOff x="2387762" y="551055"/>
              <a:chExt cx="7051289" cy="3182111"/>
            </a:xfrm>
          </p:grpSpPr>
          <p:pic>
            <p:nvPicPr>
              <p:cNvPr id="23" name="Google Shape;1025;p13" descr="2">
                <a:extLst>
                  <a:ext uri="{FF2B5EF4-FFF2-40B4-BE49-F238E27FC236}">
                    <a16:creationId xmlns:a16="http://schemas.microsoft.com/office/drawing/2014/main" id="{5521770F-D23F-422F-886F-7F5874140482}"/>
                  </a:ext>
                </a:extLst>
              </p:cNvPr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4238307" y="551055"/>
                <a:ext cx="3689350" cy="31273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4" name="Google Shape;1026;p13" descr="1">
                <a:extLst>
                  <a:ext uri="{FF2B5EF4-FFF2-40B4-BE49-F238E27FC236}">
                    <a16:creationId xmlns:a16="http://schemas.microsoft.com/office/drawing/2014/main" id="{44D8ADA1-B0A3-403E-BE3B-1DA98BAD1739}"/>
                  </a:ext>
                </a:extLst>
              </p:cNvPr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5999058" y="790165"/>
                <a:ext cx="3439993" cy="291563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5" name="Google Shape;1027;p13" descr="3">
                <a:extLst>
                  <a:ext uri="{FF2B5EF4-FFF2-40B4-BE49-F238E27FC236}">
                    <a16:creationId xmlns:a16="http://schemas.microsoft.com/office/drawing/2014/main" id="{C0AF589D-40A5-4015-A427-C9BD4B63EEE3}"/>
                  </a:ext>
                </a:extLst>
              </p:cNvPr>
              <p:cNvPicPr preferRelativeResize="0"/>
              <p:nvPr/>
            </p:nvPicPr>
            <p:blipFill rotWithShape="1">
              <a:blip r:embed="rId7">
                <a:alphaModFix/>
              </a:blip>
              <a:srcRect/>
              <a:stretch/>
            </p:blipFill>
            <p:spPr>
              <a:xfrm flipH="1">
                <a:off x="2387762" y="872971"/>
                <a:ext cx="3374585" cy="286019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22" name="Google Shape;1028;p13">
              <a:extLst>
                <a:ext uri="{FF2B5EF4-FFF2-40B4-BE49-F238E27FC236}">
                  <a16:creationId xmlns:a16="http://schemas.microsoft.com/office/drawing/2014/main" id="{EB616FA5-ECD6-4EBD-8F37-E97EF10044EF}"/>
                </a:ext>
              </a:extLst>
            </p:cNvPr>
            <p:cNvSpPr/>
            <p:nvPr/>
          </p:nvSpPr>
          <p:spPr>
            <a:xfrm>
              <a:off x="6714251" y="2510908"/>
              <a:ext cx="3495263" cy="110638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2857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Thảo</a:t>
              </a:r>
              <a:r>
                <a:rPr lang="en-US" sz="3200" b="1" dirty="0">
                  <a:solidFill>
                    <a:srgbClr val="C00000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200" b="1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luận</a:t>
              </a:r>
              <a:endPara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nhóm</a:t>
              </a:r>
              <a:r>
                <a:rPr lang="en-US" sz="3200" b="1" dirty="0">
                  <a:solidFill>
                    <a:srgbClr val="C00000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 4</a:t>
              </a:r>
              <a:endParaRPr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4630171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3158F5D-D430-6285-813C-9CEB9D108061}"/>
              </a:ext>
            </a:extLst>
          </p:cNvPr>
          <p:cNvSpPr txBox="1"/>
          <p:nvPr/>
        </p:nvSpPr>
        <p:spPr>
          <a:xfrm>
            <a:off x="3286125" y="2264688"/>
            <a:ext cx="83439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</a:t>
            </a:r>
          </a:p>
        </p:txBody>
      </p:sp>
    </p:spTree>
    <p:extLst>
      <p:ext uri="{BB962C8B-B14F-4D97-AF65-F5344CB8AC3E}">
        <p14:creationId xmlns:p14="http://schemas.microsoft.com/office/powerpoint/2010/main" val="506689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869390" y="0"/>
            <a:ext cx="10763810" cy="1371600"/>
            <a:chOff x="595159" y="192870"/>
            <a:chExt cx="6473298" cy="1371600"/>
          </a:xfrm>
        </p:grpSpPr>
        <p:sp>
          <p:nvSpPr>
            <p:cNvPr id="16" name="Google Shape;1352;p29"/>
            <p:cNvSpPr/>
            <p:nvPr/>
          </p:nvSpPr>
          <p:spPr>
            <a:xfrm>
              <a:off x="1143111" y="512482"/>
              <a:ext cx="5925346" cy="1051988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rgbClr val="9CE8D9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7" name="Google Shape;697;p24"/>
            <p:cNvSpPr txBox="1">
              <a:spLocks/>
            </p:cNvSpPr>
            <p:nvPr/>
          </p:nvSpPr>
          <p:spPr>
            <a:xfrm>
              <a:off x="1395087" y="512482"/>
              <a:ext cx="5486583" cy="7323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FFFFFF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tabLst/>
                <a:defRPr/>
              </a:pPr>
              <a:r>
                <a:rPr lang="nl-NL" sz="32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lang="nl-NL" sz="3200" b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nl-NL" sz="3200" b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Kể về một ngày kỉ niệm hoặc sự kiện quan trọng của gia đình em. 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Odibee Sans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5159" y="192870"/>
              <a:ext cx="601425" cy="1371600"/>
            </a:xfrm>
            <a:prstGeom prst="rect">
              <a:avLst/>
            </a:prstGeom>
          </p:spPr>
        </p:pic>
      </p:grpSp>
      <p:pic>
        <p:nvPicPr>
          <p:cNvPr id="12" name="Picture 2" descr="Cartoon students Royalty Free Vector Image - VectorStock">
            <a:extLst>
              <a:ext uri="{FF2B5EF4-FFF2-40B4-BE49-F238E27FC236}">
                <a16:creationId xmlns:a16="http://schemas.microsoft.com/office/drawing/2014/main" id="{76AB7BB2-6F38-43BF-BB68-018F103C4A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519" b="82963" l="4600" r="94800">
                        <a14:foregroundMark x1="13200" y1="15370" x2="21400" y2="24074"/>
                        <a14:foregroundMark x1="27600" y1="31852" x2="24000" y2="35926"/>
                        <a14:foregroundMark x1="29800" y1="33889" x2="30000" y2="37778"/>
                        <a14:foregroundMark x1="33600" y1="26667" x2="36200" y2="32963"/>
                        <a14:foregroundMark x1="33600" y1="38889" x2="30800" y2="40926"/>
                        <a14:foregroundMark x1="11600" y1="28704" x2="16200" y2="36296"/>
                        <a14:foregroundMark x1="63000" y1="28333" x2="66200" y2="36852"/>
                        <a14:foregroundMark x1="71000" y1="36852" x2="70200" y2="45185"/>
                        <a14:foregroundMark x1="16800" y1="42037" x2="16900" y2="42407"/>
                        <a14:foregroundMark x1="15700" y1="54167" x2="15700" y2="54167"/>
                        <a14:foregroundMark x1="22400" y1="53333" x2="22400" y2="53333"/>
                        <a14:foregroundMark x1="24600" y1="46389" x2="22500" y2="55185"/>
                        <a14:foregroundMark x1="21600" y1="56667" x2="27400" y2="52407"/>
                        <a14:foregroundMark x1="10900" y1="46111" x2="10900" y2="46111"/>
                        <a14:foregroundMark x1="38100" y1="47500" x2="38100" y2="47500"/>
                        <a14:foregroundMark x1="33300" y1="46481" x2="33300" y2="46481"/>
                        <a14:foregroundMark x1="36200" y1="48519" x2="36200" y2="48519"/>
                        <a14:foregroundMark x1="30400" y1="46019" x2="30400" y2="46019"/>
                        <a14:foregroundMark x1="24000" y1="47130" x2="24000" y2="47130"/>
                        <a14:foregroundMark x1="31800" y1="72963" x2="31800" y2="72963"/>
                        <a14:foregroundMark x1="27600" y1="78519" x2="27600" y2="78519"/>
                        <a14:foregroundMark x1="24400" y1="80185" x2="27800" y2="79259"/>
                        <a14:foregroundMark x1="28200" y1="75926" x2="27800" y2="77778"/>
                        <a14:foregroundMark x1="31700" y1="74537" x2="32400" y2="77778"/>
                        <a14:foregroundMark x1="34400" y1="79352" x2="35000" y2="79722"/>
                        <a14:foregroundMark x1="35400" y1="79074" x2="33700" y2="78704"/>
                        <a14:foregroundMark x1="25700" y1="78611" x2="25000" y2="78889"/>
                        <a14:foregroundMark x1="54600" y1="43148" x2="65200" y2="48333"/>
                        <a14:foregroundMark x1="89700" y1="46759" x2="78500" y2="49259"/>
                        <a14:foregroundMark x1="30800" y1="22407" x2="36800" y2="24815"/>
                        <a14:foregroundMark x1="64200" y1="80185" x2="67600" y2="79722"/>
                        <a14:foregroundMark x1="74100" y1="79722" x2="74100" y2="80833"/>
                        <a14:foregroundMark x1="65600" y1="80833" x2="65600" y2="80833"/>
                        <a14:foregroundMark x1="73200" y1="81944" x2="73200" y2="81944"/>
                        <a14:foregroundMark x1="63300" y1="80741" x2="66800" y2="81111"/>
                        <a14:foregroundMark x1="68600" y1="80741" x2="67000" y2="81111"/>
                        <a14:foregroundMark x1="62800" y1="80926" x2="62800" y2="80926"/>
                        <a14:foregroundMark x1="62400" y1="80926" x2="62400" y2="80926"/>
                        <a14:foregroundMark x1="71600" y1="81204" x2="73700" y2="81574"/>
                        <a14:foregroundMark x1="76200" y1="81019" x2="74200" y2="81481"/>
                        <a14:foregroundMark x1="18200" y1="50185" x2="17200" y2="52593"/>
                        <a14:backgroundMark x1="30200" y1="70093" x2="30000" y2="7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3303"/>
          <a:stretch/>
        </p:blipFill>
        <p:spPr bwMode="auto">
          <a:xfrm>
            <a:off x="3077045" y="3467563"/>
            <a:ext cx="3862235" cy="3616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68229E81-B530-496F-9A83-E23D13CD71CC}"/>
              </a:ext>
            </a:extLst>
          </p:cNvPr>
          <p:cNvGrpSpPr/>
          <p:nvPr/>
        </p:nvGrpSpPr>
        <p:grpSpPr>
          <a:xfrm>
            <a:off x="2387599" y="2001795"/>
            <a:ext cx="8493759" cy="1465768"/>
            <a:chOff x="6915255" y="-180163"/>
            <a:chExt cx="5266243" cy="2217897"/>
          </a:xfrm>
        </p:grpSpPr>
        <p:sp>
          <p:nvSpPr>
            <p:cNvPr id="14" name="Rounded Rectangular Callout 4">
              <a:extLst>
                <a:ext uri="{FF2B5EF4-FFF2-40B4-BE49-F238E27FC236}">
                  <a16:creationId xmlns:a16="http://schemas.microsoft.com/office/drawing/2014/main" id="{AEA89944-E0B2-4532-A09E-EE3682CD5E81}"/>
                </a:ext>
              </a:extLst>
            </p:cNvPr>
            <p:cNvSpPr/>
            <p:nvPr/>
          </p:nvSpPr>
          <p:spPr>
            <a:xfrm>
              <a:off x="7077075" y="-180163"/>
              <a:ext cx="4606777" cy="2217897"/>
            </a:xfrm>
            <a:prstGeom prst="wedgeRoundRectCallout">
              <a:avLst>
                <a:gd name="adj1" fmla="val -45644"/>
                <a:gd name="adj2" fmla="val 72807"/>
                <a:gd name="adj3" fmla="val 16667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309">
                <a:defRPr/>
              </a:pPr>
              <a:endParaRPr 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Rounded Rectangular Callout 18">
              <a:extLst>
                <a:ext uri="{FF2B5EF4-FFF2-40B4-BE49-F238E27FC236}">
                  <a16:creationId xmlns:a16="http://schemas.microsoft.com/office/drawing/2014/main" id="{1FA7AFA6-0519-4509-8181-1F2D9EACBB7B}"/>
                </a:ext>
              </a:extLst>
            </p:cNvPr>
            <p:cNvSpPr/>
            <p:nvPr/>
          </p:nvSpPr>
          <p:spPr>
            <a:xfrm>
              <a:off x="6915255" y="-180163"/>
              <a:ext cx="5266243" cy="2217897"/>
            </a:xfrm>
            <a:prstGeom prst="wedgeRoundRectCallout">
              <a:avLst>
                <a:gd name="adj1" fmla="val 2738"/>
                <a:gd name="adj2" fmla="val 77961"/>
                <a:gd name="adj3" fmla="val 16667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309">
                <a:defRPr/>
              </a:pPr>
              <a:r>
                <a:rPr lang="en-US" sz="44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Sự</a:t>
              </a:r>
              <a:r>
                <a:rPr lang="en-US" sz="4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kiện</a:t>
              </a:r>
              <a:r>
                <a:rPr lang="en-US" sz="4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hay </a:t>
              </a:r>
              <a:r>
                <a:rPr lang="en-US" sz="44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ngày</a:t>
              </a:r>
              <a:r>
                <a:rPr lang="en-US" sz="4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kỉ</a:t>
              </a:r>
              <a:r>
                <a:rPr lang="en-US" sz="4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niệm</a:t>
              </a:r>
              <a:r>
                <a:rPr lang="en-US" sz="4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nào</a:t>
              </a:r>
              <a:r>
                <a:rPr lang="en-US" sz="4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4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gia</a:t>
              </a:r>
              <a:r>
                <a:rPr lang="en-US" sz="4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đình</a:t>
              </a:r>
              <a:r>
                <a:rPr lang="en-US" sz="4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khiến</a:t>
              </a:r>
              <a:r>
                <a:rPr lang="en-US" sz="4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4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nhớ</a:t>
              </a:r>
              <a:r>
                <a:rPr lang="en-US" sz="4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nhất</a:t>
              </a:r>
              <a:r>
                <a:rPr lang="en-US" sz="4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7296833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972510" y="-132080"/>
            <a:ext cx="6090210" cy="1371600"/>
            <a:chOff x="595159" y="192870"/>
            <a:chExt cx="3662620" cy="1371600"/>
          </a:xfrm>
        </p:grpSpPr>
        <p:sp>
          <p:nvSpPr>
            <p:cNvPr id="16" name="Google Shape;1352;p29"/>
            <p:cNvSpPr/>
            <p:nvPr/>
          </p:nvSpPr>
          <p:spPr>
            <a:xfrm>
              <a:off x="1143111" y="512482"/>
              <a:ext cx="3114668" cy="1051988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rgbClr val="9CE8D9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7" name="Google Shape;697;p24"/>
            <p:cNvSpPr txBox="1">
              <a:spLocks/>
            </p:cNvSpPr>
            <p:nvPr/>
          </p:nvSpPr>
          <p:spPr>
            <a:xfrm>
              <a:off x="1395088" y="672288"/>
              <a:ext cx="2801590" cy="7323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FFFFFF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tabLst/>
                <a:defRPr/>
              </a:pPr>
              <a:r>
                <a:rPr lang="nl-NL" sz="3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Đường thời gian mẫu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Odibee Sans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5159" y="192870"/>
              <a:ext cx="601425" cy="1371600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CE596E92-B265-4D2E-935D-A8407B135E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0590" y="2132731"/>
            <a:ext cx="10570210" cy="2183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49058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3653" y="3492375"/>
            <a:ext cx="2539572" cy="3172173"/>
          </a:xfrm>
          <a:prstGeom prst="rect">
            <a:avLst/>
          </a:prstGeom>
        </p:spPr>
      </p:pic>
      <p:pic>
        <p:nvPicPr>
          <p:cNvPr id="6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81" y="5274733"/>
            <a:ext cx="12188116" cy="210179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E:\丫头\png\小人\卡通类素材\yunf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1867" y="498870"/>
            <a:ext cx="1691694" cy="710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组合 15"/>
          <p:cNvGrpSpPr/>
          <p:nvPr/>
        </p:nvGrpSpPr>
        <p:grpSpPr>
          <a:xfrm>
            <a:off x="11758882" y="5732546"/>
            <a:ext cx="481747" cy="633747"/>
            <a:chOff x="-2033679" y="889419"/>
            <a:chExt cx="463503" cy="619473"/>
          </a:xfrm>
        </p:grpSpPr>
        <p:pic>
          <p:nvPicPr>
            <p:cNvPr id="17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363737">
            <a:off x="57314" y="2486"/>
            <a:ext cx="1370681" cy="1270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E:\丫头\png\小人\卡通类素材\yunf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1050" y="328599"/>
            <a:ext cx="1796589" cy="754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F:\1-原创素材\1_mm1102\PPT\PPT_014\materaials\pageimg_g16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5003" y="568583"/>
            <a:ext cx="7785408" cy="37047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302" y="4717058"/>
            <a:ext cx="3432217" cy="1917729"/>
          </a:xfrm>
          <a:prstGeom prst="rect">
            <a:avLst/>
          </a:prstGeom>
        </p:spPr>
      </p:pic>
      <p:grpSp>
        <p:nvGrpSpPr>
          <p:cNvPr id="29" name="组合 28"/>
          <p:cNvGrpSpPr/>
          <p:nvPr/>
        </p:nvGrpSpPr>
        <p:grpSpPr>
          <a:xfrm>
            <a:off x="499200" y="3323321"/>
            <a:ext cx="617813" cy="825709"/>
            <a:chOff x="-2033679" y="889419"/>
            <a:chExt cx="463503" cy="619473"/>
          </a:xfrm>
        </p:grpSpPr>
        <p:pic>
          <p:nvPicPr>
            <p:cNvPr id="30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2" name="组合 31"/>
          <p:cNvGrpSpPr/>
          <p:nvPr/>
        </p:nvGrpSpPr>
        <p:grpSpPr>
          <a:xfrm>
            <a:off x="1270394" y="2641404"/>
            <a:ext cx="617813" cy="825709"/>
            <a:chOff x="-2033679" y="889419"/>
            <a:chExt cx="463503" cy="619473"/>
          </a:xfrm>
        </p:grpSpPr>
        <p:pic>
          <p:nvPicPr>
            <p:cNvPr id="33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5" name="组合 34"/>
          <p:cNvGrpSpPr/>
          <p:nvPr/>
        </p:nvGrpSpPr>
        <p:grpSpPr>
          <a:xfrm>
            <a:off x="1579300" y="3692451"/>
            <a:ext cx="617813" cy="825709"/>
            <a:chOff x="-2033679" y="889419"/>
            <a:chExt cx="463503" cy="619473"/>
          </a:xfrm>
        </p:grpSpPr>
        <p:pic>
          <p:nvPicPr>
            <p:cNvPr id="36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0" name="组合 15">
            <a:extLst>
              <a:ext uri="{FF2B5EF4-FFF2-40B4-BE49-F238E27FC236}">
                <a16:creationId xmlns:a16="http://schemas.microsoft.com/office/drawing/2014/main" id="{4C4B35B1-6185-49A8-872F-B73B04C5929A}"/>
              </a:ext>
            </a:extLst>
          </p:cNvPr>
          <p:cNvGrpSpPr/>
          <p:nvPr/>
        </p:nvGrpSpPr>
        <p:grpSpPr>
          <a:xfrm>
            <a:off x="10108654" y="5691884"/>
            <a:ext cx="481747" cy="633747"/>
            <a:chOff x="-2033679" y="889419"/>
            <a:chExt cx="463503" cy="619473"/>
          </a:xfrm>
        </p:grpSpPr>
        <p:pic>
          <p:nvPicPr>
            <p:cNvPr id="41" name="Picture 10" descr="E:\丫头\png\小人\卡通类素材\ry.png">
              <a:extLst>
                <a:ext uri="{FF2B5EF4-FFF2-40B4-BE49-F238E27FC236}">
                  <a16:creationId xmlns:a16="http://schemas.microsoft.com/office/drawing/2014/main" id="{32C75C76-78ED-443B-9147-32071E7AAD4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10" descr="E:\丫头\png\小人\卡通类素材\ry.png">
              <a:extLst>
                <a:ext uri="{FF2B5EF4-FFF2-40B4-BE49-F238E27FC236}">
                  <a16:creationId xmlns:a16="http://schemas.microsoft.com/office/drawing/2014/main" id="{ED3AC429-1D04-4704-958D-32BD7339A35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3" name="组合 15">
            <a:extLst>
              <a:ext uri="{FF2B5EF4-FFF2-40B4-BE49-F238E27FC236}">
                <a16:creationId xmlns:a16="http://schemas.microsoft.com/office/drawing/2014/main" id="{75D6EB3C-2E27-4FA0-97F0-C772D56F5DE7}"/>
              </a:ext>
            </a:extLst>
          </p:cNvPr>
          <p:cNvGrpSpPr/>
          <p:nvPr/>
        </p:nvGrpSpPr>
        <p:grpSpPr>
          <a:xfrm>
            <a:off x="9893096" y="5732546"/>
            <a:ext cx="481747" cy="633747"/>
            <a:chOff x="-2033679" y="889419"/>
            <a:chExt cx="463503" cy="619473"/>
          </a:xfrm>
        </p:grpSpPr>
        <p:pic>
          <p:nvPicPr>
            <p:cNvPr id="44" name="Picture 10" descr="E:\丫头\png\小人\卡通类素材\ry.png">
              <a:extLst>
                <a:ext uri="{FF2B5EF4-FFF2-40B4-BE49-F238E27FC236}">
                  <a16:creationId xmlns:a16="http://schemas.microsoft.com/office/drawing/2014/main" id="{A7D65A2F-8A59-48CC-B8FE-196C047550B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10" descr="E:\丫头\png\小人\卡通类素材\ry.png">
              <a:extLst>
                <a:ext uri="{FF2B5EF4-FFF2-40B4-BE49-F238E27FC236}">
                  <a16:creationId xmlns:a16="http://schemas.microsoft.com/office/drawing/2014/main" id="{67504AE2-A34B-4916-8DBD-B0796362189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6" name="Picture 2" descr="E:\丫头\png\小人\卡通类素材\yunf.png">
            <a:extLst>
              <a:ext uri="{FF2B5EF4-FFF2-40B4-BE49-F238E27FC236}">
                <a16:creationId xmlns:a16="http://schemas.microsoft.com/office/drawing/2014/main" id="{6C95C984-FCAC-49B5-A606-3636632E65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152" y="99743"/>
            <a:ext cx="1796589" cy="754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F1033A74-089E-4C8B-BA80-1394862F4204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34" y="1269302"/>
            <a:ext cx="11623261" cy="3357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2302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prestig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-0.00062 L 0.01875 2.46914E-6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9" y="31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3.20988E-6 L -0.02362 0.00031 " pathEditMode="relative" ptsTypes="AA"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3.20988E-6 L -0.02362 0.00031 " pathEditMode="relative" ptsTypes="AA">
                                      <p:cBhvr>
                                        <p:cTn id="7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</TotalTime>
  <Words>117</Words>
  <Application>Microsoft Office PowerPoint</Application>
  <PresentationFormat>Widescreen</PresentationFormat>
  <Paragraphs>18</Paragraphs>
  <Slides>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等线</vt:lpstr>
      <vt:lpstr>Arial</vt:lpstr>
      <vt:lpstr>Calibri</vt:lpstr>
      <vt:lpstr>Calibri Light</vt:lpstr>
      <vt:lpstr>Odibee Sans</vt:lpstr>
      <vt:lpstr>Times New Roman</vt:lpstr>
      <vt:lpstr>UTM Avo</vt:lpstr>
      <vt:lpstr>UTM Cookies</vt:lpstr>
      <vt:lpstr>思源黑体 Medium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Hà Trang Lã</dc:creator>
  <cp:lastModifiedBy>Administrator</cp:lastModifiedBy>
  <cp:revision>4</cp:revision>
  <dcterms:created xsi:type="dcterms:W3CDTF">2022-08-26T16:35:08Z</dcterms:created>
  <dcterms:modified xsi:type="dcterms:W3CDTF">2025-12-03T05:13:37Z</dcterms:modified>
</cp:coreProperties>
</file>